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6" r:id="rId6"/>
    <p:sldId id="275" r:id="rId7"/>
    <p:sldId id="256" r:id="rId8"/>
    <p:sldId id="273" r:id="rId9"/>
    <p:sldId id="257" r:id="rId10"/>
    <p:sldId id="272" r:id="rId11"/>
    <p:sldId id="258" r:id="rId12"/>
    <p:sldId id="260" r:id="rId13"/>
    <p:sldId id="259" r:id="rId14"/>
    <p:sldId id="261" r:id="rId15"/>
    <p:sldId id="262" r:id="rId16"/>
    <p:sldId id="268" r:id="rId17"/>
    <p:sldId id="267" r:id="rId18"/>
    <p:sldId id="263" r:id="rId19"/>
    <p:sldId id="264" r:id="rId20"/>
    <p:sldId id="265" r:id="rId21"/>
    <p:sldId id="266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29BC6-15B8-C73B-0807-A995B9B2394A}" v="142" dt="2021-07-15T11:25:20.686"/>
    <p1510:client id="{46CE5274-3B7C-B439-6BE3-73D42FE12F6E}" v="17" dt="2022-07-01T11:53:10.906"/>
    <p1510:client id="{56EA5BBE-9AA2-EBBD-F6D1-BEE7FD722C8C}" v="10" dt="2022-07-04T06:41:32.555"/>
    <p1510:client id="{5BF6B196-D92E-D956-F28F-FCB0C06EC8A9}" v="4" dt="2022-06-28T10:50:55.266"/>
    <p1510:client id="{DDD15B97-6C8B-CE46-AD79-141183B507A4}" v="30" dt="2022-06-28T09:08:30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Ribaut" userId="S::eribaut@highamsparkschool.co.uk::1f14c117-c715-487f-a982-87f4a292338f" providerId="AD" clId="Web-{DDD15B97-6C8B-CE46-AD79-141183B507A4}"/>
    <pc:docChg chg="modSld sldOrd">
      <pc:chgData name="E Ribaut" userId="S::eribaut@highamsparkschool.co.uk::1f14c117-c715-487f-a982-87f4a292338f" providerId="AD" clId="Web-{DDD15B97-6C8B-CE46-AD79-141183B507A4}" dt="2022-06-28T09:08:30.735" v="17"/>
      <pc:docMkLst>
        <pc:docMk/>
      </pc:docMkLst>
      <pc:sldChg chg="modSp">
        <pc:chgData name="E Ribaut" userId="S::eribaut@highamsparkschool.co.uk::1f14c117-c715-487f-a982-87f4a292338f" providerId="AD" clId="Web-{DDD15B97-6C8B-CE46-AD79-141183B507A4}" dt="2022-06-28T09:07:41.467" v="14" actId="20577"/>
        <pc:sldMkLst>
          <pc:docMk/>
          <pc:sldMk cId="2257316685" sldId="256"/>
        </pc:sldMkLst>
        <pc:spChg chg="mod">
          <ac:chgData name="E Ribaut" userId="S::eribaut@highamsparkschool.co.uk::1f14c117-c715-487f-a982-87f4a292338f" providerId="AD" clId="Web-{DDD15B97-6C8B-CE46-AD79-141183B507A4}" dt="2022-06-28T09:07:39.139" v="13" actId="1076"/>
          <ac:spMkLst>
            <pc:docMk/>
            <pc:sldMk cId="2257316685" sldId="256"/>
            <ac:spMk id="3" creationId="{00000000-0000-0000-0000-000000000000}"/>
          </ac:spMkLst>
        </pc:spChg>
        <pc:spChg chg="mod">
          <ac:chgData name="E Ribaut" userId="S::eribaut@highamsparkschool.co.uk::1f14c117-c715-487f-a982-87f4a292338f" providerId="AD" clId="Web-{DDD15B97-6C8B-CE46-AD79-141183B507A4}" dt="2022-06-28T09:07:41.467" v="14" actId="20577"/>
          <ac:spMkLst>
            <pc:docMk/>
            <pc:sldMk cId="2257316685" sldId="256"/>
            <ac:spMk id="5" creationId="{102AC568-3300-4E1A-8B30-8E66CCD8CE3F}"/>
          </ac:spMkLst>
        </pc:spChg>
      </pc:sldChg>
      <pc:sldChg chg="ord">
        <pc:chgData name="E Ribaut" userId="S::eribaut@highamsparkschool.co.uk::1f14c117-c715-487f-a982-87f4a292338f" providerId="AD" clId="Web-{DDD15B97-6C8B-CE46-AD79-141183B507A4}" dt="2022-06-28T09:08:30.735" v="17"/>
        <pc:sldMkLst>
          <pc:docMk/>
          <pc:sldMk cId="675822799" sldId="274"/>
        </pc:sldMkLst>
      </pc:sldChg>
      <pc:sldChg chg="ord">
        <pc:chgData name="E Ribaut" userId="S::eribaut@highamsparkschool.co.uk::1f14c117-c715-487f-a982-87f4a292338f" providerId="AD" clId="Web-{DDD15B97-6C8B-CE46-AD79-141183B507A4}" dt="2022-06-28T09:08:30.735" v="15"/>
        <pc:sldMkLst>
          <pc:docMk/>
          <pc:sldMk cId="3561807150" sldId="275"/>
        </pc:sldMkLst>
      </pc:sldChg>
      <pc:sldChg chg="ord">
        <pc:chgData name="E Ribaut" userId="S::eribaut@highamsparkschool.co.uk::1f14c117-c715-487f-a982-87f4a292338f" providerId="AD" clId="Web-{DDD15B97-6C8B-CE46-AD79-141183B507A4}" dt="2022-06-28T09:08:30.735" v="16"/>
        <pc:sldMkLst>
          <pc:docMk/>
          <pc:sldMk cId="221858563" sldId="276"/>
        </pc:sldMkLst>
      </pc:sldChg>
    </pc:docChg>
  </pc:docChgLst>
  <pc:docChgLst>
    <pc:chgData name="E Ribaut" userId="S::eribaut@highamsparkschool.co.uk::1f14c117-c715-487f-a982-87f4a292338f" providerId="AD" clId="Web-{46CE5274-3B7C-B439-6BE3-73D42FE12F6E}"/>
    <pc:docChg chg="modSld">
      <pc:chgData name="E Ribaut" userId="S::eribaut@highamsparkschool.co.uk::1f14c117-c715-487f-a982-87f4a292338f" providerId="AD" clId="Web-{46CE5274-3B7C-B439-6BE3-73D42FE12F6E}" dt="2022-07-01T11:50:07.940" v="7" actId="20577"/>
      <pc:docMkLst>
        <pc:docMk/>
      </pc:docMkLst>
      <pc:sldChg chg="modSp">
        <pc:chgData name="E Ribaut" userId="S::eribaut@highamsparkschool.co.uk::1f14c117-c715-487f-a982-87f4a292338f" providerId="AD" clId="Web-{46CE5274-3B7C-B439-6BE3-73D42FE12F6E}" dt="2022-07-01T11:50:07.940" v="7" actId="20577"/>
        <pc:sldMkLst>
          <pc:docMk/>
          <pc:sldMk cId="2257316685" sldId="256"/>
        </pc:sldMkLst>
        <pc:spChg chg="mod">
          <ac:chgData name="E Ribaut" userId="S::eribaut@highamsparkschool.co.uk::1f14c117-c715-487f-a982-87f4a292338f" providerId="AD" clId="Web-{46CE5274-3B7C-B439-6BE3-73D42FE12F6E}" dt="2022-07-01T11:50:07.940" v="7" actId="20577"/>
          <ac:spMkLst>
            <pc:docMk/>
            <pc:sldMk cId="2257316685" sldId="256"/>
            <ac:spMk id="3" creationId="{00000000-0000-0000-0000-000000000000}"/>
          </ac:spMkLst>
        </pc:spChg>
      </pc:sldChg>
    </pc:docChg>
  </pc:docChgLst>
  <pc:docChgLst>
    <pc:chgData name="E Ribaut" userId="S::eribaut@highamsparkschool.co.uk::1f14c117-c715-487f-a982-87f4a292338f" providerId="AD" clId="Web-{3FD29BC6-15B8-C73B-0807-A995B9B2394A}"/>
    <pc:docChg chg="addSld modSld">
      <pc:chgData name="E Ribaut" userId="S::eribaut@highamsparkschool.co.uk::1f14c117-c715-487f-a982-87f4a292338f" providerId="AD" clId="Web-{3FD29BC6-15B8-C73B-0807-A995B9B2394A}" dt="2021-07-15T11:25:20.686" v="63"/>
      <pc:docMkLst>
        <pc:docMk/>
      </pc:docMkLst>
      <pc:sldChg chg="addSp modSp">
        <pc:chgData name="E Ribaut" userId="S::eribaut@highamsparkschool.co.uk::1f14c117-c715-487f-a982-87f4a292338f" providerId="AD" clId="Web-{3FD29BC6-15B8-C73B-0807-A995B9B2394A}" dt="2021-07-15T11:24:21.935" v="29" actId="20577"/>
        <pc:sldMkLst>
          <pc:docMk/>
          <pc:sldMk cId="2257316685" sldId="256"/>
        </pc:sldMkLst>
        <pc:spChg chg="mod">
          <ac:chgData name="E Ribaut" userId="S::eribaut@highamsparkschool.co.uk::1f14c117-c715-487f-a982-87f4a292338f" providerId="AD" clId="Web-{3FD29BC6-15B8-C73B-0807-A995B9B2394A}" dt="2021-07-15T11:24:21.935" v="29" actId="20577"/>
          <ac:spMkLst>
            <pc:docMk/>
            <pc:sldMk cId="2257316685" sldId="256"/>
            <ac:spMk id="2" creationId="{00000000-0000-0000-0000-000000000000}"/>
          </ac:spMkLst>
        </pc:spChg>
        <pc:spChg chg="mod">
          <ac:chgData name="E Ribaut" userId="S::eribaut@highamsparkschool.co.uk::1f14c117-c715-487f-a982-87f4a292338f" providerId="AD" clId="Web-{3FD29BC6-15B8-C73B-0807-A995B9B2394A}" dt="2021-07-15T11:23:48.372" v="17" actId="20577"/>
          <ac:spMkLst>
            <pc:docMk/>
            <pc:sldMk cId="2257316685" sldId="256"/>
            <ac:spMk id="3" creationId="{00000000-0000-0000-0000-000000000000}"/>
          </ac:spMkLst>
        </pc:spChg>
        <pc:spChg chg="add mod">
          <ac:chgData name="E Ribaut" userId="S::eribaut@highamsparkschool.co.uk::1f14c117-c715-487f-a982-87f4a292338f" providerId="AD" clId="Web-{3FD29BC6-15B8-C73B-0807-A995B9B2394A}" dt="2021-07-15T11:24:20.138" v="28" actId="20577"/>
          <ac:spMkLst>
            <pc:docMk/>
            <pc:sldMk cId="2257316685" sldId="256"/>
            <ac:spMk id="5" creationId="{102AC568-3300-4E1A-8B30-8E66CCD8CE3F}"/>
          </ac:spMkLst>
        </pc:spChg>
      </pc:sldChg>
      <pc:sldChg chg="modSp">
        <pc:chgData name="E Ribaut" userId="S::eribaut@highamsparkschool.co.uk::1f14c117-c715-487f-a982-87f4a292338f" providerId="AD" clId="Web-{3FD29BC6-15B8-C73B-0807-A995B9B2394A}" dt="2021-07-15T11:25:18.842" v="62" actId="20577"/>
        <pc:sldMkLst>
          <pc:docMk/>
          <pc:sldMk cId="675822799" sldId="274"/>
        </pc:sldMkLst>
        <pc:spChg chg="mod">
          <ac:chgData name="E Ribaut" userId="S::eribaut@highamsparkschool.co.uk::1f14c117-c715-487f-a982-87f4a292338f" providerId="AD" clId="Web-{3FD29BC6-15B8-C73B-0807-A995B9B2394A}" dt="2021-07-15T11:25:18.842" v="62" actId="20577"/>
          <ac:spMkLst>
            <pc:docMk/>
            <pc:sldMk cId="675822799" sldId="274"/>
            <ac:spMk id="3" creationId="{00000000-0000-0000-0000-000000000000}"/>
          </ac:spMkLst>
        </pc:spChg>
      </pc:sldChg>
      <pc:sldChg chg="add replId">
        <pc:chgData name="E Ribaut" userId="S::eribaut@highamsparkschool.co.uk::1f14c117-c715-487f-a982-87f4a292338f" providerId="AD" clId="Web-{3FD29BC6-15B8-C73B-0807-A995B9B2394A}" dt="2021-07-15T11:24:28.701" v="30"/>
        <pc:sldMkLst>
          <pc:docMk/>
          <pc:sldMk cId="3561807150" sldId="275"/>
        </pc:sldMkLst>
      </pc:sldChg>
      <pc:sldChg chg="add replId">
        <pc:chgData name="E Ribaut" userId="S::eribaut@highamsparkschool.co.uk::1f14c117-c715-487f-a982-87f4a292338f" providerId="AD" clId="Web-{3FD29BC6-15B8-C73B-0807-A995B9B2394A}" dt="2021-07-15T11:25:20.686" v="63"/>
        <pc:sldMkLst>
          <pc:docMk/>
          <pc:sldMk cId="221858563" sldId="276"/>
        </pc:sldMkLst>
      </pc:sldChg>
    </pc:docChg>
  </pc:docChgLst>
  <pc:docChgLst>
    <pc:chgData name="E Ribaut" userId="S::eribaut@highamsparkschool.co.uk::1f14c117-c715-487f-a982-87f4a292338f" providerId="AD" clId="Web-{56EA5BBE-9AA2-EBBD-F6D1-BEE7FD722C8C}"/>
    <pc:docChg chg="modSld">
      <pc:chgData name="E Ribaut" userId="S::eribaut@highamsparkschool.co.uk::1f14c117-c715-487f-a982-87f4a292338f" providerId="AD" clId="Web-{56EA5BBE-9AA2-EBBD-F6D1-BEE7FD722C8C}" dt="2022-07-04T06:41:32.555" v="4" actId="20577"/>
      <pc:docMkLst>
        <pc:docMk/>
      </pc:docMkLst>
      <pc:sldChg chg="modSp">
        <pc:chgData name="E Ribaut" userId="S::eribaut@highamsparkschool.co.uk::1f14c117-c715-487f-a982-87f4a292338f" providerId="AD" clId="Web-{56EA5BBE-9AA2-EBBD-F6D1-BEE7FD722C8C}" dt="2022-07-04T06:41:32.555" v="4" actId="20577"/>
        <pc:sldMkLst>
          <pc:docMk/>
          <pc:sldMk cId="2257316685" sldId="256"/>
        </pc:sldMkLst>
        <pc:spChg chg="mod">
          <ac:chgData name="E Ribaut" userId="S::eribaut@highamsparkschool.co.uk::1f14c117-c715-487f-a982-87f4a292338f" providerId="AD" clId="Web-{56EA5BBE-9AA2-EBBD-F6D1-BEE7FD722C8C}" dt="2022-07-04T06:41:32.555" v="4" actId="20577"/>
          <ac:spMkLst>
            <pc:docMk/>
            <pc:sldMk cId="2257316685" sldId="256"/>
            <ac:spMk id="3" creationId="{00000000-0000-0000-0000-000000000000}"/>
          </ac:spMkLst>
        </pc:spChg>
      </pc:sldChg>
    </pc:docChg>
  </pc:docChgLst>
  <pc:docChgLst>
    <pc:chgData name="E Ribaut" userId="S::eribaut@highamsparkschool.co.uk::1f14c117-c715-487f-a982-87f4a292338f" providerId="AD" clId="Web-{5BF6B196-D92E-D956-F28F-FCB0C06EC8A9}"/>
    <pc:docChg chg="modSld">
      <pc:chgData name="E Ribaut" userId="S::eribaut@highamsparkschool.co.uk::1f14c117-c715-487f-a982-87f4a292338f" providerId="AD" clId="Web-{5BF6B196-D92E-D956-F28F-FCB0C06EC8A9}" dt="2022-06-28T10:50:55.266" v="2" actId="14100"/>
      <pc:docMkLst>
        <pc:docMk/>
      </pc:docMkLst>
      <pc:sldChg chg="addSp modSp">
        <pc:chgData name="E Ribaut" userId="S::eribaut@highamsparkschool.co.uk::1f14c117-c715-487f-a982-87f4a292338f" providerId="AD" clId="Web-{5BF6B196-D92E-D956-F28F-FCB0C06EC8A9}" dt="2022-06-28T10:50:55.266" v="2" actId="14100"/>
        <pc:sldMkLst>
          <pc:docMk/>
          <pc:sldMk cId="3319576167" sldId="258"/>
        </pc:sldMkLst>
        <pc:picChg chg="add mod">
          <ac:chgData name="E Ribaut" userId="S::eribaut@highamsparkschool.co.uk::1f14c117-c715-487f-a982-87f4a292338f" providerId="AD" clId="Web-{5BF6B196-D92E-D956-F28F-FCB0C06EC8A9}" dt="2022-06-28T10:50:55.266" v="2" actId="14100"/>
          <ac:picMkLst>
            <pc:docMk/>
            <pc:sldMk cId="3319576167" sldId="258"/>
            <ac:picMk id="6" creationId="{7287533E-F7F9-E003-E387-45F6B4EE6D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30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9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5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93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6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18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1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24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57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42ED-C2E6-4AD8-B0C4-CE269CC3C560}" type="datetimeFigureOut">
              <a:rPr lang="fr-FR" smtClean="0"/>
              <a:t>03/07/2022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E5C4-C5E0-4C1A-8AC8-4DA7692EF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64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4304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/>
              <a:t>1. </a:t>
            </a:r>
            <a:r>
              <a:rPr lang="fr-FR" err="1"/>
              <a:t>We</a:t>
            </a:r>
            <a:r>
              <a:rPr lang="fr-FR"/>
              <a:t> do snowboarding in </a:t>
            </a:r>
            <a:r>
              <a:rPr lang="fr-FR" err="1"/>
              <a:t>winter</a:t>
            </a:r>
            <a:r>
              <a:rPr lang="fr-FR"/>
              <a:t> but </a:t>
            </a:r>
            <a:r>
              <a:rPr lang="fr-FR" err="1"/>
              <a:t>we</a:t>
            </a:r>
            <a:r>
              <a:rPr lang="fr-FR"/>
              <a:t> do rafting in </a:t>
            </a:r>
            <a:r>
              <a:rPr lang="fr-FR" err="1"/>
              <a:t>summer</a:t>
            </a:r>
            <a:endParaRPr lang="fr-FR"/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..................................................................................................................</a:t>
            </a:r>
            <a:endParaRPr lang="fr-FR"/>
          </a:p>
          <a:p>
            <a:pPr marL="0" indent="0">
              <a:buNone/>
            </a:pPr>
            <a:r>
              <a:rPr lang="fr-FR"/>
              <a:t>2. </a:t>
            </a:r>
            <a:r>
              <a:rPr lang="fr-FR" err="1"/>
              <a:t>We</a:t>
            </a:r>
            <a:r>
              <a:rPr lang="fr-FR"/>
              <a:t> do canyoning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really</a:t>
            </a:r>
            <a:r>
              <a:rPr lang="fr-FR"/>
              <a:t> fun</a:t>
            </a:r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..................................................................................................................</a:t>
            </a:r>
            <a:endParaRPr lang="fr-FR"/>
          </a:p>
          <a:p>
            <a:pPr marL="0" indent="0">
              <a:buNone/>
            </a:pPr>
            <a:r>
              <a:rPr lang="fr-FR"/>
              <a:t>3. </a:t>
            </a:r>
            <a:r>
              <a:rPr lang="fr-FR" err="1"/>
              <a:t>We</a:t>
            </a:r>
            <a:r>
              <a:rPr lang="fr-FR"/>
              <a:t> do toboganning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interesting</a:t>
            </a:r>
            <a:endParaRPr lang="fr-FR"/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..................................................................................................................</a:t>
            </a:r>
            <a:endParaRPr lang="fr-FR"/>
          </a:p>
          <a:p>
            <a:pPr marL="0" indent="0">
              <a:buNone/>
            </a:pPr>
            <a:r>
              <a:rPr lang="fr-FR"/>
              <a:t>EXT 4. </a:t>
            </a:r>
            <a:r>
              <a:rPr lang="fr-FR" err="1"/>
              <a:t>We</a:t>
            </a:r>
            <a:r>
              <a:rPr lang="fr-FR"/>
              <a:t> like </a:t>
            </a:r>
            <a:r>
              <a:rPr lang="fr-FR" b="1"/>
              <a:t>to do </a:t>
            </a:r>
            <a:r>
              <a:rPr lang="fr-FR"/>
              <a:t>rafting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b="1" err="1"/>
              <a:t>we</a:t>
            </a:r>
            <a:r>
              <a:rPr lang="fr-FR" b="1"/>
              <a:t> </a:t>
            </a:r>
            <a:r>
              <a:rPr lang="fr-FR" b="1" err="1"/>
              <a:t>think</a:t>
            </a:r>
            <a:r>
              <a:rPr lang="fr-FR" b="1"/>
              <a:t> </a:t>
            </a:r>
            <a:r>
              <a:rPr lang="fr-FR" b="1" err="1"/>
              <a:t>that</a:t>
            </a:r>
            <a:r>
              <a:rPr lang="fr-FR" b="1"/>
              <a:t> </a:t>
            </a:r>
            <a:r>
              <a:rPr lang="fr-FR" err="1"/>
              <a:t>it’s</a:t>
            </a:r>
            <a:r>
              <a:rPr lang="fr-FR"/>
              <a:t> super!</a:t>
            </a:r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O</a:t>
            </a: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372" y="518918"/>
            <a:ext cx="1359049" cy="10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2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78"/>
            <a:ext cx="9221491" cy="5114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663" y="865880"/>
            <a:ext cx="3125989" cy="87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08" y="1843692"/>
            <a:ext cx="3695384" cy="9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308" y="2802347"/>
            <a:ext cx="3922692" cy="909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498" y="3665058"/>
            <a:ext cx="2463630" cy="1100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4610" y="4273973"/>
            <a:ext cx="3409154" cy="98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90" y="5377947"/>
            <a:ext cx="3223548" cy="1018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238" y="5420993"/>
            <a:ext cx="3821496" cy="101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3734" y="5266143"/>
            <a:ext cx="4838266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8" y="309965"/>
            <a:ext cx="11391613" cy="55173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76773" y="3456123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2076773" y="4300780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6460210" y="2554638"/>
            <a:ext cx="3350217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6460209" y="3456122"/>
            <a:ext cx="3350218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6460209" y="4388602"/>
            <a:ext cx="3350218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6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44759" cy="65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15" y="563876"/>
            <a:ext cx="6746363" cy="54590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234201" y="2340244"/>
            <a:ext cx="2289148" cy="5889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4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7" y="258539"/>
            <a:ext cx="4744015" cy="6487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46" y="1295536"/>
            <a:ext cx="7447663" cy="4413992"/>
          </a:xfrm>
          <a:prstGeom prst="rect">
            <a:avLst/>
          </a:prstGeom>
          <a:ln w="149225">
            <a:solidFill>
              <a:srgbClr val="FF0000"/>
            </a:solidFill>
          </a:ln>
        </p:spPr>
      </p:pic>
      <p:sp>
        <p:nvSpPr>
          <p:cNvPr id="5" name="U-Turn Arrow 4"/>
          <p:cNvSpPr/>
          <p:nvPr/>
        </p:nvSpPr>
        <p:spPr>
          <a:xfrm flipH="1">
            <a:off x="4107050" y="119054"/>
            <a:ext cx="1177871" cy="101232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3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7" y="867905"/>
            <a:ext cx="10373129" cy="1940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86" y="99649"/>
            <a:ext cx="8799414" cy="791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61"/>
            <a:ext cx="3406901" cy="849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6" y="2808482"/>
            <a:ext cx="6668469" cy="697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216" y="3458523"/>
            <a:ext cx="4189368" cy="817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719" y="2204488"/>
            <a:ext cx="4858177" cy="44775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2808482"/>
            <a:ext cx="6741134" cy="146787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24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7" y="123987"/>
            <a:ext cx="10951096" cy="55681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16677" y="1658319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6276813" y="2567108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487837" y="3363133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487836" y="4186681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7764651" y="4233176"/>
            <a:ext cx="2479729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6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05" y="0"/>
            <a:ext cx="9003360" cy="853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12" y="1048505"/>
            <a:ext cx="8142648" cy="1765597"/>
          </a:xfrm>
          <a:prstGeom prst="rect">
            <a:avLst/>
          </a:prstGeom>
          <a:ln w="88900">
            <a:solidFill>
              <a:schemeClr val="accent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210"/>
            <a:ext cx="2641010" cy="259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70" y="3009152"/>
            <a:ext cx="1942627" cy="2601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680" y="3013210"/>
            <a:ext cx="2288150" cy="2597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613" y="3009151"/>
            <a:ext cx="3223647" cy="2601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6251" y="3009152"/>
            <a:ext cx="2371725" cy="260123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3009151"/>
            <a:ext cx="12367647" cy="26012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3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2" y="1191835"/>
            <a:ext cx="12018128" cy="32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9" y="325464"/>
            <a:ext cx="11382300" cy="511444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32852" y="2743201"/>
            <a:ext cx="1013589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332853" y="3409628"/>
            <a:ext cx="10135892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332852" y="3998564"/>
            <a:ext cx="1013589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1332852" y="4664991"/>
            <a:ext cx="1013589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1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4304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/>
              <a:t>1. </a:t>
            </a:r>
            <a:r>
              <a:rPr lang="fr-FR" err="1"/>
              <a:t>We</a:t>
            </a:r>
            <a:r>
              <a:rPr lang="fr-FR"/>
              <a:t> do snowboarding in </a:t>
            </a:r>
            <a:r>
              <a:rPr lang="fr-FR" err="1"/>
              <a:t>winter</a:t>
            </a:r>
            <a:r>
              <a:rPr lang="fr-FR"/>
              <a:t> but </a:t>
            </a:r>
            <a:r>
              <a:rPr lang="fr-FR" err="1"/>
              <a:t>we</a:t>
            </a:r>
            <a:r>
              <a:rPr lang="fr-FR"/>
              <a:t> do rafting in </a:t>
            </a:r>
            <a:r>
              <a:rPr lang="fr-FR" err="1"/>
              <a:t>summer</a:t>
            </a:r>
            <a:endParaRPr lang="fr-FR"/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..................................................................................................................</a:t>
            </a:r>
            <a:endParaRPr lang="fr-FR"/>
          </a:p>
          <a:p>
            <a:pPr marL="0" indent="0">
              <a:buNone/>
            </a:pPr>
            <a:r>
              <a:rPr lang="fr-FR"/>
              <a:t>2. </a:t>
            </a:r>
            <a:r>
              <a:rPr lang="fr-FR" err="1"/>
              <a:t>We</a:t>
            </a:r>
            <a:r>
              <a:rPr lang="fr-FR"/>
              <a:t> do canyoning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really</a:t>
            </a:r>
            <a:r>
              <a:rPr lang="fr-FR"/>
              <a:t> fun</a:t>
            </a:r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..................................................................................................................</a:t>
            </a:r>
            <a:endParaRPr lang="fr-FR"/>
          </a:p>
          <a:p>
            <a:pPr marL="0" indent="0">
              <a:buNone/>
            </a:pPr>
            <a:r>
              <a:rPr lang="fr-FR"/>
              <a:t>3. </a:t>
            </a:r>
            <a:r>
              <a:rPr lang="fr-FR" err="1"/>
              <a:t>We</a:t>
            </a:r>
            <a:r>
              <a:rPr lang="fr-FR"/>
              <a:t> do toboganning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interesting</a:t>
            </a:r>
            <a:endParaRPr lang="fr-FR"/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..................................................................................................................</a:t>
            </a:r>
            <a:endParaRPr lang="fr-FR"/>
          </a:p>
          <a:p>
            <a:pPr marL="0" indent="0">
              <a:buNone/>
            </a:pPr>
            <a:r>
              <a:rPr lang="fr-FR"/>
              <a:t>EXT 4. </a:t>
            </a:r>
            <a:r>
              <a:rPr lang="fr-FR" err="1"/>
              <a:t>We</a:t>
            </a:r>
            <a:r>
              <a:rPr lang="fr-FR"/>
              <a:t> like </a:t>
            </a:r>
            <a:r>
              <a:rPr lang="fr-FR" b="1"/>
              <a:t>to do </a:t>
            </a:r>
            <a:r>
              <a:rPr lang="fr-FR"/>
              <a:t>rafting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b="1" err="1"/>
              <a:t>we</a:t>
            </a:r>
            <a:r>
              <a:rPr lang="fr-FR" b="1"/>
              <a:t> </a:t>
            </a:r>
            <a:r>
              <a:rPr lang="fr-FR" b="1" err="1"/>
              <a:t>think</a:t>
            </a:r>
            <a:r>
              <a:rPr lang="fr-FR" b="1"/>
              <a:t> </a:t>
            </a:r>
            <a:r>
              <a:rPr lang="fr-FR" b="1" err="1"/>
              <a:t>that</a:t>
            </a:r>
            <a:r>
              <a:rPr lang="fr-FR" b="1"/>
              <a:t> </a:t>
            </a:r>
            <a:r>
              <a:rPr lang="fr-FR" err="1"/>
              <a:t>it’s</a:t>
            </a:r>
            <a:r>
              <a:rPr lang="fr-FR"/>
              <a:t> super!</a:t>
            </a:r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O</a:t>
            </a: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372" y="518918"/>
            <a:ext cx="1359049" cy="10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" y="0"/>
            <a:ext cx="6833516" cy="547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203"/>
            <a:ext cx="9351276" cy="6148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620" y="371959"/>
            <a:ext cx="4148380" cy="333213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398" y="6208513"/>
            <a:ext cx="3017878" cy="48675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588" y="3744748"/>
            <a:ext cx="1819209" cy="146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276" y="5155345"/>
            <a:ext cx="2695575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1276" y="5139746"/>
            <a:ext cx="1343025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8609" y="5175142"/>
            <a:ext cx="5429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" y="231031"/>
            <a:ext cx="9740765" cy="62915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35808" y="1627324"/>
            <a:ext cx="255722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735808" y="2461649"/>
            <a:ext cx="255722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759054" y="3201695"/>
            <a:ext cx="255722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1759054" y="4036020"/>
            <a:ext cx="255722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1735807" y="4837661"/>
            <a:ext cx="255722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unded Rectangle 8"/>
          <p:cNvSpPr/>
          <p:nvPr/>
        </p:nvSpPr>
        <p:spPr>
          <a:xfrm>
            <a:off x="1759053" y="5680134"/>
            <a:ext cx="255722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5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4304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/>
              <a:t>1. </a:t>
            </a:r>
            <a:r>
              <a:rPr lang="fr-FR" err="1"/>
              <a:t>We</a:t>
            </a:r>
            <a:r>
              <a:rPr lang="fr-FR"/>
              <a:t> do </a:t>
            </a:r>
            <a:r>
              <a:rPr lang="fr-FR" err="1"/>
              <a:t>snowboarding</a:t>
            </a:r>
            <a:r>
              <a:rPr lang="fr-FR"/>
              <a:t> in </a:t>
            </a:r>
            <a:r>
              <a:rPr lang="fr-FR" err="1"/>
              <a:t>winter</a:t>
            </a:r>
            <a:r>
              <a:rPr lang="fr-FR"/>
              <a:t> but </a:t>
            </a:r>
            <a:r>
              <a:rPr lang="fr-FR" err="1"/>
              <a:t>we</a:t>
            </a:r>
            <a:r>
              <a:rPr lang="fr-FR"/>
              <a:t> do rafting in </a:t>
            </a:r>
            <a:r>
              <a:rPr lang="fr-FR" err="1"/>
              <a:t>summer</a:t>
            </a:r>
            <a:endParaRPr lang="fr-FR"/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On fait du snowboard en hiver mais on fait du rafting en été</a:t>
            </a:r>
          </a:p>
          <a:p>
            <a:pPr marL="0" indent="0">
              <a:buNone/>
            </a:pPr>
            <a:r>
              <a:rPr lang="fr-FR"/>
              <a:t>2. </a:t>
            </a:r>
            <a:r>
              <a:rPr lang="fr-FR" err="1"/>
              <a:t>We</a:t>
            </a:r>
            <a:r>
              <a:rPr lang="fr-FR"/>
              <a:t> do canyoning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really</a:t>
            </a:r>
            <a:r>
              <a:rPr lang="fr-FR"/>
              <a:t> fun</a:t>
            </a:r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On fait du canyoning car c’est vraiment amusant</a:t>
            </a:r>
          </a:p>
          <a:p>
            <a:pPr marL="0" indent="0">
              <a:buNone/>
            </a:pPr>
            <a:r>
              <a:rPr lang="fr-FR"/>
              <a:t>3. </a:t>
            </a:r>
            <a:r>
              <a:rPr lang="fr-FR" err="1"/>
              <a:t>We</a:t>
            </a:r>
            <a:r>
              <a:rPr lang="fr-FR"/>
              <a:t> do toboganning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interesting</a:t>
            </a:r>
            <a:endParaRPr lang="fr-FR"/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On fait de la luge car c’est </a:t>
            </a:r>
            <a:r>
              <a:rPr lang="fr-FR" err="1">
                <a:solidFill>
                  <a:srgbClr val="0070C0"/>
                </a:solidFill>
              </a:rPr>
              <a:t>interessant</a:t>
            </a:r>
            <a:endParaRPr lang="fr-FR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/>
              <a:t>EXT 4. </a:t>
            </a:r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like</a:t>
            </a:r>
            <a:r>
              <a:rPr lang="fr-FR"/>
              <a:t> </a:t>
            </a:r>
            <a:r>
              <a:rPr lang="fr-FR" b="1"/>
              <a:t>to do </a:t>
            </a:r>
            <a:r>
              <a:rPr lang="fr-FR"/>
              <a:t>rafting </a:t>
            </a:r>
            <a:r>
              <a:rPr lang="fr-FR" err="1"/>
              <a:t>because</a:t>
            </a:r>
            <a:r>
              <a:rPr lang="fr-FR"/>
              <a:t> </a:t>
            </a:r>
            <a:r>
              <a:rPr lang="fr-FR" b="1" err="1"/>
              <a:t>we</a:t>
            </a:r>
            <a:r>
              <a:rPr lang="fr-FR" b="1"/>
              <a:t> </a:t>
            </a:r>
            <a:r>
              <a:rPr lang="fr-FR" b="1" err="1"/>
              <a:t>think</a:t>
            </a:r>
            <a:r>
              <a:rPr lang="fr-FR" b="1"/>
              <a:t> </a:t>
            </a:r>
            <a:r>
              <a:rPr lang="fr-FR" b="1" err="1"/>
              <a:t>that</a:t>
            </a:r>
            <a:r>
              <a:rPr lang="fr-FR" b="1"/>
              <a:t> </a:t>
            </a:r>
            <a:r>
              <a:rPr lang="fr-FR" err="1"/>
              <a:t>it’s</a:t>
            </a:r>
            <a:r>
              <a:rPr lang="fr-FR"/>
              <a:t> super!</a:t>
            </a:r>
          </a:p>
          <a:p>
            <a:pPr marL="0" indent="0">
              <a:buNone/>
            </a:pPr>
            <a:r>
              <a:rPr lang="fr-FR">
                <a:solidFill>
                  <a:srgbClr val="0070C0"/>
                </a:solidFill>
              </a:rPr>
              <a:t>On aime faire du rafting car on pense que c’est super (or nous aimons faire du rafting car nous pensons que c’est super)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372" y="518918"/>
            <a:ext cx="1359049" cy="10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65" y="960998"/>
            <a:ext cx="10385612" cy="2387600"/>
          </a:xfrm>
        </p:spPr>
        <p:txBody>
          <a:bodyPr>
            <a:normAutofit/>
          </a:bodyPr>
          <a:lstStyle/>
          <a:p>
            <a:r>
              <a:rPr lang="en-GB" sz="8000" b="1" u="sng">
                <a:latin typeface="Algerian"/>
              </a:rPr>
              <a:t>Tu </a:t>
            </a:r>
            <a:r>
              <a:rPr lang="en-GB" sz="8000" b="1" u="sng" err="1">
                <a:latin typeface="Algerian"/>
              </a:rPr>
              <a:t>aimes</a:t>
            </a:r>
            <a:r>
              <a:rPr lang="en-GB" sz="8000" b="1" u="sng">
                <a:latin typeface="Algerian"/>
              </a:rPr>
              <a:t> faire </a:t>
            </a:r>
            <a:r>
              <a:rPr lang="en-GB" sz="8000" b="1" u="sng" err="1">
                <a:latin typeface="Algerian"/>
              </a:rPr>
              <a:t>ça</a:t>
            </a:r>
            <a:r>
              <a:rPr lang="en-GB" sz="8000" b="1" u="sng">
                <a:latin typeface="Algerian"/>
              </a:rPr>
              <a:t>?</a:t>
            </a:r>
            <a:endParaRPr lang="fr-FR" sz="8000" b="1" u="sng">
              <a:latin typeface="Algeri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71" y="3602038"/>
            <a:ext cx="3240369" cy="2863308"/>
          </a:xfrm>
          <a:prstGeom prst="rect">
            <a:avLst/>
          </a:prstGeom>
          <a:ln w="136525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47291" y="257616"/>
            <a:ext cx="350261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u="sng">
                <a:cs typeface="Calibri"/>
              </a:rPr>
              <a:t>Lundi quatre </a:t>
            </a:r>
            <a:r>
              <a:rPr lang="en-GB" sz="2400" b="1" u="sng" dirty="0">
                <a:cs typeface="Calibri"/>
              </a:rPr>
              <a:t>juillet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AC568-3300-4E1A-8B30-8E66CCD8CE3F}"/>
              </a:ext>
            </a:extLst>
          </p:cNvPr>
          <p:cNvSpPr txBox="1"/>
          <p:nvPr/>
        </p:nvSpPr>
        <p:spPr>
          <a:xfrm>
            <a:off x="302900" y="212275"/>
            <a:ext cx="258821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u="sng">
                <a:cs typeface="Calibri"/>
              </a:rPr>
              <a:t>En </a:t>
            </a:r>
            <a:r>
              <a:rPr lang="en-GB" sz="2400" b="1" u="sng" err="1">
                <a:cs typeface="Calibri"/>
              </a:rPr>
              <a:t>classe</a:t>
            </a:r>
          </a:p>
        </p:txBody>
      </p:sp>
    </p:spTree>
    <p:extLst>
      <p:ext uri="{BB962C8B-B14F-4D97-AF65-F5344CB8AC3E}">
        <p14:creationId xmlns:p14="http://schemas.microsoft.com/office/powerpoint/2010/main" val="225731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>
                <a:solidFill>
                  <a:srgbClr val="FF0000"/>
                </a:solidFill>
                <a:latin typeface="Algerian" panose="04020705040A02060702" pitchFamily="82" charset="0"/>
              </a:rPr>
              <a:t>Objectives</a:t>
            </a:r>
            <a:r>
              <a:rPr lang="en-GB"/>
              <a:t> 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>
                <a:latin typeface="Comic Sans MS" panose="030F0702030302020204" pitchFamily="66" charset="0"/>
              </a:rPr>
              <a:t>To talk about what you like doing.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>
                <a:latin typeface="Comic Sans MS" panose="030F0702030302020204" pitchFamily="66" charset="0"/>
              </a:rPr>
              <a:t>Using AIMER + the </a:t>
            </a:r>
            <a:r>
              <a:rPr lang="en-GB" sz="4400" b="1">
                <a:solidFill>
                  <a:srgbClr val="FF0000"/>
                </a:solidFill>
                <a:latin typeface="Comic Sans MS" panose="030F0702030302020204" pitchFamily="66" charset="0"/>
              </a:rPr>
              <a:t>INFINITIVE</a:t>
            </a:r>
            <a:endParaRPr lang="fr-FR" sz="4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30" y="3448592"/>
            <a:ext cx="3240369" cy="2863308"/>
          </a:xfrm>
          <a:prstGeom prst="rect">
            <a:avLst/>
          </a:prstGeom>
          <a:ln w="13652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4573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" y="0"/>
            <a:ext cx="7953646" cy="822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32" y="1723744"/>
            <a:ext cx="6032385" cy="3755372"/>
          </a:xfrm>
          <a:prstGeom prst="rect">
            <a:avLst/>
          </a:prstGeom>
          <a:ln w="952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4" y="1018054"/>
            <a:ext cx="2527653" cy="705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24" y="822791"/>
            <a:ext cx="3625059" cy="824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903" y="711292"/>
            <a:ext cx="3601975" cy="841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4742" y="1865708"/>
            <a:ext cx="1702454" cy="760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9677" y="2938954"/>
            <a:ext cx="2422201" cy="753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9677" y="4297881"/>
            <a:ext cx="2364636" cy="780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0137" y="5698306"/>
            <a:ext cx="2641506" cy="772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5444" y="5723125"/>
            <a:ext cx="4175158" cy="830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054" y="2439666"/>
            <a:ext cx="2943225" cy="2638425"/>
          </a:xfrm>
          <a:prstGeom prst="rect">
            <a:avLst/>
          </a:prstGeom>
          <a:ln w="793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6804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45" y="309966"/>
            <a:ext cx="11580268" cy="54383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44299" y="2030279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844299" y="2911099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844299" y="3750592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844299" y="4590085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5607804" y="2030278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5607804" y="2911099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unded Rectangle 8"/>
          <p:cNvSpPr/>
          <p:nvPr/>
        </p:nvSpPr>
        <p:spPr>
          <a:xfrm>
            <a:off x="5607804" y="3750590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5607804" y="4590085"/>
            <a:ext cx="681926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4" y="304799"/>
            <a:ext cx="11598349" cy="2324721"/>
          </a:xfrm>
          <a:prstGeom prst="rect">
            <a:avLst/>
          </a:prstGeom>
          <a:ln w="12065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25" y="1085054"/>
            <a:ext cx="6303048" cy="5231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44" y="2629520"/>
            <a:ext cx="3911190" cy="155074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287533E-F7F9-E003-E387-45F6B4EE6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617" y="1608726"/>
            <a:ext cx="6032385" cy="4373598"/>
          </a:xfrm>
          <a:prstGeom prst="rect">
            <a:avLst/>
          </a:prstGeom>
          <a:ln w="952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195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3" y="216978"/>
            <a:ext cx="11298262" cy="62352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13302" y="1859797"/>
            <a:ext cx="655578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813302" y="2652673"/>
            <a:ext cx="655578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813302" y="3445549"/>
            <a:ext cx="655578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813302" y="4266959"/>
            <a:ext cx="655578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1813302" y="5088369"/>
            <a:ext cx="655578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1813302" y="5909779"/>
            <a:ext cx="6555783" cy="6819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13" ma:contentTypeDescription="Create a new document." ma:contentTypeScope="" ma:versionID="0cc4d294273dc7b26cc47e5555d206ac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431d9951fde678b59925439c4619623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F5B4B-BD8B-4E17-BB09-F7BF1D17CA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B7635-6C80-4008-BD85-78D43F010280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A06E0E-B64A-458D-83E1-DCF66ECFCEA7}">
  <ds:schemaRefs>
    <ds:schemaRef ds:uri="37bb6d48-7c88-44a9-a0ca-754bfa7f794b"/>
    <ds:schemaRef ds:uri="bb63e111-dce5-4a45-8def-dc0a7d76a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Starter</vt:lpstr>
      <vt:lpstr>Starter</vt:lpstr>
      <vt:lpstr>Starter</vt:lpstr>
      <vt:lpstr>Tu aimes faire ça?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aimes faire ça?</dc:title>
  <dc:creator>L Saubolle</dc:creator>
  <cp:revision>3</cp:revision>
  <dcterms:created xsi:type="dcterms:W3CDTF">2019-06-28T10:26:18Z</dcterms:created>
  <dcterms:modified xsi:type="dcterms:W3CDTF">2022-07-04T06:41:35Z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