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7"/>
  </p:notesMasterIdLst>
  <p:sldIdLst>
    <p:sldId id="289" r:id="rId6"/>
    <p:sldId id="294" r:id="rId7"/>
    <p:sldId id="291" r:id="rId8"/>
    <p:sldId id="290" r:id="rId9"/>
    <p:sldId id="266" r:id="rId10"/>
    <p:sldId id="267" r:id="rId11"/>
    <p:sldId id="295" r:id="rId12"/>
    <p:sldId id="259" r:id="rId13"/>
    <p:sldId id="305" r:id="rId14"/>
    <p:sldId id="274" r:id="rId15"/>
    <p:sldId id="272" r:id="rId16"/>
    <p:sldId id="276" r:id="rId17"/>
    <p:sldId id="275" r:id="rId18"/>
    <p:sldId id="278" r:id="rId19"/>
    <p:sldId id="277" r:id="rId20"/>
    <p:sldId id="280" r:id="rId21"/>
    <p:sldId id="281" r:id="rId22"/>
    <p:sldId id="284" r:id="rId23"/>
    <p:sldId id="285" r:id="rId24"/>
    <p:sldId id="288" r:id="rId25"/>
    <p:sldId id="286" r:id="rId26"/>
    <p:sldId id="287" r:id="rId27"/>
    <p:sldId id="298" r:id="rId28"/>
    <p:sldId id="293" r:id="rId29"/>
    <p:sldId id="297" r:id="rId30"/>
    <p:sldId id="299" r:id="rId31"/>
    <p:sldId id="300" r:id="rId32"/>
    <p:sldId id="301" r:id="rId33"/>
    <p:sldId id="302" r:id="rId34"/>
    <p:sldId id="303" r:id="rId35"/>
    <p:sldId id="30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66"/>
    <a:srgbClr val="00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0F10B-2EA1-21A6-12EF-CE74818B7413}" v="1" dt="2019-02-05T16:34:55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 Sexton" userId="S::kiesex@highamsparkschool.co.uk::dbecc258-b0d2-4551-93ed-bfb1c145e87e" providerId="AD" clId="Web-{D9397078-C1FA-D499-F5D6-D1864E4D8D19}"/>
    <pc:docChg chg="modSld">
      <pc:chgData name="K Sexton" userId="S::kiesex@highamsparkschool.co.uk::dbecc258-b0d2-4551-93ed-bfb1c145e87e" providerId="AD" clId="Web-{D9397078-C1FA-D499-F5D6-D1864E4D8D19}" dt="2019-03-04T12:36:46.543" v="2" actId="1076"/>
      <pc:docMkLst>
        <pc:docMk/>
      </pc:docMkLst>
      <pc:sldChg chg="modSp">
        <pc:chgData name="K Sexton" userId="S::kiesex@highamsparkschool.co.uk::dbecc258-b0d2-4551-93ed-bfb1c145e87e" providerId="AD" clId="Web-{D9397078-C1FA-D499-F5D6-D1864E4D8D19}" dt="2019-03-04T12:36:46.543" v="2" actId="1076"/>
        <pc:sldMkLst>
          <pc:docMk/>
          <pc:sldMk cId="490582230" sldId="285"/>
        </pc:sldMkLst>
        <pc:picChg chg="mod">
          <ac:chgData name="K Sexton" userId="S::kiesex@highamsparkschool.co.uk::dbecc258-b0d2-4551-93ed-bfb1c145e87e" providerId="AD" clId="Web-{D9397078-C1FA-D499-F5D6-D1864E4D8D19}" dt="2019-03-04T12:36:46.543" v="2" actId="1076"/>
          <ac:picMkLst>
            <pc:docMk/>
            <pc:sldMk cId="490582230" sldId="285"/>
            <ac:picMk id="4" creationId="{00000000-0000-0000-0000-000000000000}"/>
          </ac:picMkLst>
        </pc:picChg>
      </pc:sldChg>
    </pc:docChg>
  </pc:docChgLst>
  <pc:docChgLst>
    <pc:chgData name="K Sexton" userId="S::kiesex@highamsparkschool.co.uk::dbecc258-b0d2-4551-93ed-bfb1c145e87e" providerId="AD" clId="Web-{A90CC557-C1D6-4D2A-E98E-9C2B4898B785}"/>
    <pc:docChg chg="modSld">
      <pc:chgData name="K Sexton" userId="S::kiesex@highamsparkschool.co.uk::dbecc258-b0d2-4551-93ed-bfb1c145e87e" providerId="AD" clId="Web-{A90CC557-C1D6-4D2A-E98E-9C2B4898B785}" dt="2019-03-01T07:27:10.557" v="15" actId="20577"/>
      <pc:docMkLst>
        <pc:docMk/>
      </pc:docMkLst>
      <pc:sldChg chg="modSp">
        <pc:chgData name="K Sexton" userId="S::kiesex@highamsparkschool.co.uk::dbecc258-b0d2-4551-93ed-bfb1c145e87e" providerId="AD" clId="Web-{A90CC557-C1D6-4D2A-E98E-9C2B4898B785}" dt="2019-03-01T07:27:10.557" v="15" actId="20577"/>
        <pc:sldMkLst>
          <pc:docMk/>
          <pc:sldMk cId="2170056255" sldId="294"/>
        </pc:sldMkLst>
        <pc:spChg chg="mod">
          <ac:chgData name="K Sexton" userId="S::kiesex@highamsparkschool.co.uk::dbecc258-b0d2-4551-93ed-bfb1c145e87e" providerId="AD" clId="Web-{A90CC557-C1D6-4D2A-E98E-9C2B4898B785}" dt="2019-03-01T07:27:10.557" v="15" actId="20577"/>
          <ac:spMkLst>
            <pc:docMk/>
            <pc:sldMk cId="2170056255" sldId="294"/>
            <ac:spMk id="2" creationId="{00000000-0000-0000-0000-000000000000}"/>
          </ac:spMkLst>
        </pc:spChg>
      </pc:sldChg>
    </pc:docChg>
  </pc:docChgLst>
  <pc:docChgLst>
    <pc:chgData name="H Crockford" userId="S::hanjoh@highamsparkschool.co.uk::09b3323d-ce6b-440a-8a3a-91995c4f08aa" providerId="AD" clId="Web-{9AC0F10B-2EA1-21A6-12EF-CE74818B7413}"/>
    <pc:docChg chg="modSld">
      <pc:chgData name="H Crockford" userId="S::hanjoh@highamsparkschool.co.uk::09b3323d-ce6b-440a-8a3a-91995c4f08aa" providerId="AD" clId="Web-{9AC0F10B-2EA1-21A6-12EF-CE74818B7413}" dt="2019-02-05T16:34:55.656" v="0"/>
      <pc:docMkLst>
        <pc:docMk/>
      </pc:docMkLst>
      <pc:sldChg chg="modSp">
        <pc:chgData name="H Crockford" userId="S::hanjoh@highamsparkschool.co.uk::09b3323d-ce6b-440a-8a3a-91995c4f08aa" providerId="AD" clId="Web-{9AC0F10B-2EA1-21A6-12EF-CE74818B7413}" dt="2019-02-05T16:34:55.656" v="0"/>
        <pc:sldMkLst>
          <pc:docMk/>
          <pc:sldMk cId="0" sldId="265"/>
        </pc:sldMkLst>
        <pc:spChg chg="mod">
          <ac:chgData name="H Crockford" userId="S::hanjoh@highamsparkschool.co.uk::09b3323d-ce6b-440a-8a3a-91995c4f08aa" providerId="AD" clId="Web-{9AC0F10B-2EA1-21A6-12EF-CE74818B7413}" dt="2019-02-05T16:34:55.656" v="0"/>
          <ac:spMkLst>
            <pc:docMk/>
            <pc:sldMk cId="0" sldId="265"/>
            <ac:spMk id="11268" creationId="{00000000-0000-0000-0000-000000000000}"/>
          </ac:spMkLst>
        </pc:spChg>
      </pc:sldChg>
    </pc:docChg>
  </pc:docChgLst>
  <pc:docChgLst>
    <pc:chgData name="K Sexton" userId="S::kiesex@highamsparkschool.co.uk::dbecc258-b0d2-4551-93ed-bfb1c145e87e" providerId="AD" clId="Web-{20A7429A-65DE-2DFA-ED58-297EC8676ED9}"/>
    <pc:docChg chg="modSld">
      <pc:chgData name="K Sexton" userId="S::kiesex@highamsparkschool.co.uk::dbecc258-b0d2-4551-93ed-bfb1c145e87e" providerId="AD" clId="Web-{20A7429A-65DE-2DFA-ED58-297EC8676ED9}" dt="2019-03-04T13:06:36.617" v="5" actId="14100"/>
      <pc:docMkLst>
        <pc:docMk/>
      </pc:docMkLst>
      <pc:sldChg chg="modSp">
        <pc:chgData name="K Sexton" userId="S::kiesex@highamsparkschool.co.uk::dbecc258-b0d2-4551-93ed-bfb1c145e87e" providerId="AD" clId="Web-{20A7429A-65DE-2DFA-ED58-297EC8676ED9}" dt="2019-03-04T13:06:36.617" v="5" actId="14100"/>
        <pc:sldMkLst>
          <pc:docMk/>
          <pc:sldMk cId="3136968149" sldId="286"/>
        </pc:sldMkLst>
        <pc:picChg chg="mod">
          <ac:chgData name="K Sexton" userId="S::kiesex@highamsparkschool.co.uk::dbecc258-b0d2-4551-93ed-bfb1c145e87e" providerId="AD" clId="Web-{20A7429A-65DE-2DFA-ED58-297EC8676ED9}" dt="2019-03-04T13:06:36.617" v="5" actId="14100"/>
          <ac:picMkLst>
            <pc:docMk/>
            <pc:sldMk cId="3136968149" sldId="286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F82869-4EB0-410D-8408-82731FF4AF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8EE5B-AD43-4BA3-B219-E3C0B52910F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A11B4-CB34-430E-9E08-53B4006CDB6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9B297-80A1-453C-97DB-661B4A1BDC3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5C231-AE0E-4BEF-BF74-F4FC370F915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A86F2-C70E-4805-8B18-49F22A55A01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3D2C1-B865-4B07-B849-B7220136E9A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44EEB-5115-4F85-B136-06F71CA4F81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9C01-D1EF-479B-BE97-2E52E39D35B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C86D6-4616-4E3C-B8D0-945D080A37D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21928-AC2F-472B-8308-91825E29853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6A681-AD02-4184-A51F-47712330F32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24A1D-F220-4D69-974E-939BC85561D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1C464-CDA1-4496-8C4A-A7C98FE0F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6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827AD-F059-4048-B4D0-5C8267481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7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761D-EA9F-43C6-950E-2154F8F4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0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B54D3E-F84E-4595-8453-2559F23F2F2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95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E7DB6-510F-4D8A-817B-83E608C08916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6BBEF-772C-4035-8425-9A0B66EACE5D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37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0CE612-C5C3-46A9-B791-9BC3FF0C6158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405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BCB29-4616-4868-B06F-C20549C66E95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32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AF1D11-C2C5-458C-B202-63ABE2D2A7AA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71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3A3103-5DF7-4559-9D26-A14F929C36E0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99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86301-C506-4EE3-A4B3-E2E551901B1B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793A-0DA1-4E39-9993-43E8851C5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262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48CCD-7136-4B60-B25A-E2439C3FD2CF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962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B4D23-511B-4809-BEDB-1587B2E336A9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027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7227F-FAFA-40C8-A20F-02F447A1F2FA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53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68612-42D4-485A-A284-78759C3B7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65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7496C-95AE-4CB3-8514-1F33E4567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1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A55D0-466C-4827-824A-32CFEFF55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6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3B991-576B-4E07-A687-6C79B6B750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58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B5156-5D8E-4D90-8B30-4656863C7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85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C017C-AC80-48BD-A88B-88FC4AB05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72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8BF69-EBF7-4B11-8F9D-18BDDD1AB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32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355006-3378-411A-AAD2-D43D2C0162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6EACF-241B-41A6-BAB8-F7F5A2F8DA7A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Starter- </a:t>
            </a:r>
            <a:r>
              <a:rPr lang="es-ES_tradnl" err="1"/>
              <a:t>Qu’est</a:t>
            </a:r>
            <a:r>
              <a:rPr lang="es-ES_tradnl"/>
              <a:t>-ce </a:t>
            </a:r>
            <a:r>
              <a:rPr lang="es-ES_tradnl" err="1"/>
              <a:t>qu’il</a:t>
            </a:r>
            <a:r>
              <a:rPr lang="es-ES_tradnl"/>
              <a:t> y a sur </a:t>
            </a:r>
            <a:r>
              <a:rPr lang="es-ES_tradnl" err="1"/>
              <a:t>l’image</a:t>
            </a:r>
            <a:r>
              <a:rPr lang="es-ES_tradnl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864" y="1600200"/>
            <a:ext cx="49502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8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0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>
                <a:solidFill>
                  <a:srgbClr val="CC0099"/>
                </a:solidFill>
                <a:latin typeface="Times New Roman" panose="02020603050405020304" pitchFamily="18" charset="0"/>
              </a:rPr>
              <a:t>IL EST NEUF HEURES ET QUART</a:t>
            </a:r>
          </a:p>
        </p:txBody>
      </p:sp>
      <p:grpSp>
        <p:nvGrpSpPr>
          <p:cNvPr id="20506" name="Group 26"/>
          <p:cNvGrpSpPr>
            <a:grpSpLocks/>
          </p:cNvGrpSpPr>
          <p:nvPr/>
        </p:nvGrpSpPr>
        <p:grpSpPr bwMode="auto">
          <a:xfrm>
            <a:off x="1692275" y="908050"/>
            <a:ext cx="5688013" cy="5184775"/>
            <a:chOff x="1066" y="572"/>
            <a:chExt cx="3583" cy="3266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1066" y="572"/>
              <a:ext cx="3583" cy="3266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 flipH="1" flipV="1">
              <a:off x="2811" y="2099"/>
              <a:ext cx="1103" cy="16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2031" y="2024"/>
              <a:ext cx="827" cy="9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2628" y="663"/>
              <a:ext cx="372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3455" y="845"/>
              <a:ext cx="373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455" y="3203"/>
              <a:ext cx="373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3960" y="2704"/>
              <a:ext cx="373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1146" y="2024"/>
              <a:ext cx="373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4189" y="2024"/>
              <a:ext cx="373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2673" y="3475"/>
              <a:ext cx="373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1341" y="1434"/>
              <a:ext cx="373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1847" y="935"/>
              <a:ext cx="372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3914" y="1389"/>
              <a:ext cx="372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1801" y="3158"/>
              <a:ext cx="373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1341" y="2659"/>
              <a:ext cx="373" cy="32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8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31913" y="1052513"/>
            <a:ext cx="67691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6600" b="1">
                <a:solidFill>
                  <a:srgbClr val="CC0099"/>
                </a:solidFill>
                <a:latin typeface="Times New Roman" panose="02020603050405020304" pitchFamily="18" charset="0"/>
              </a:rPr>
              <a:t>ET QUART</a:t>
            </a:r>
          </a:p>
          <a:p>
            <a:pPr algn="ctr">
              <a:spcBef>
                <a:spcPct val="50000"/>
              </a:spcBef>
            </a:pPr>
            <a:r>
              <a:rPr lang="en-GB" altLang="en-US" sz="6600" b="1">
                <a:solidFill>
                  <a:srgbClr val="CC0099"/>
                </a:solidFill>
                <a:latin typeface="Times New Roman" panose="02020603050405020304" pitchFamily="18" charset="0"/>
              </a:rPr>
              <a:t>=</a:t>
            </a:r>
          </a:p>
          <a:p>
            <a:pPr algn="ctr">
              <a:spcBef>
                <a:spcPct val="50000"/>
              </a:spcBef>
            </a:pPr>
            <a:r>
              <a:rPr lang="en-GB" altLang="en-US" sz="6600" b="1">
                <a:solidFill>
                  <a:srgbClr val="CC0099"/>
                </a:solidFill>
                <a:latin typeface="Times New Roman" panose="02020603050405020304" pitchFamily="18" charset="0"/>
              </a:rPr>
              <a:t>QUARTER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0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>
                <a:solidFill>
                  <a:srgbClr val="CC0099"/>
                </a:solidFill>
                <a:latin typeface="Times New Roman" panose="02020603050405020304" pitchFamily="18" charset="0"/>
              </a:rPr>
              <a:t>IL EST NEUF HEURES ET DEMIE</a:t>
            </a:r>
          </a:p>
        </p:txBody>
      </p:sp>
      <p:grpSp>
        <p:nvGrpSpPr>
          <p:cNvPr id="22547" name="Group 19"/>
          <p:cNvGrpSpPr>
            <a:grpSpLocks/>
          </p:cNvGrpSpPr>
          <p:nvPr/>
        </p:nvGrpSpPr>
        <p:grpSpPr bwMode="auto">
          <a:xfrm>
            <a:off x="1763713" y="836613"/>
            <a:ext cx="5545137" cy="5257800"/>
            <a:chOff x="1111" y="527"/>
            <a:chExt cx="3493" cy="3312"/>
          </a:xfrm>
        </p:grpSpPr>
        <p:sp>
          <p:nvSpPr>
            <p:cNvPr id="22532" name="Oval 4"/>
            <p:cNvSpPr>
              <a:spLocks noChangeArrowheads="1"/>
            </p:cNvSpPr>
            <p:nvPr/>
          </p:nvSpPr>
          <p:spPr bwMode="auto">
            <a:xfrm>
              <a:off x="1111" y="527"/>
              <a:ext cx="3493" cy="3312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 flipV="1">
              <a:off x="2835" y="2205"/>
              <a:ext cx="45" cy="1089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2018" y="2024"/>
              <a:ext cx="862" cy="18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2699" y="66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3470" y="84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3470" y="320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3969" y="270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1111" y="202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4195" y="202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2653" y="347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1383" y="143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1882" y="93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3923" y="138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1837" y="320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1383" y="265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8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92275" y="1052513"/>
            <a:ext cx="62642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6000" b="1">
                <a:solidFill>
                  <a:srgbClr val="CC0099"/>
                </a:solidFill>
                <a:latin typeface="Times New Roman" panose="02020603050405020304" pitchFamily="18" charset="0"/>
              </a:rPr>
              <a:t>ET DEMIE</a:t>
            </a:r>
          </a:p>
          <a:p>
            <a:pPr algn="ctr">
              <a:spcBef>
                <a:spcPct val="50000"/>
              </a:spcBef>
            </a:pPr>
            <a:r>
              <a:rPr lang="en-GB" altLang="en-US" sz="6000" b="1">
                <a:solidFill>
                  <a:srgbClr val="CC0099"/>
                </a:solidFill>
                <a:latin typeface="Times New Roman" panose="02020603050405020304" pitchFamily="18" charset="0"/>
              </a:rPr>
              <a:t>=</a:t>
            </a:r>
          </a:p>
          <a:p>
            <a:pPr algn="ctr">
              <a:spcBef>
                <a:spcPct val="50000"/>
              </a:spcBef>
            </a:pPr>
            <a:r>
              <a:rPr lang="en-GB" altLang="en-US" sz="6000" b="1">
                <a:solidFill>
                  <a:srgbClr val="CC0099"/>
                </a:solidFill>
                <a:latin typeface="Times New Roman" panose="02020603050405020304" pitchFamily="18" charset="0"/>
              </a:rPr>
              <a:t>HALF PAST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856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b="1">
                <a:solidFill>
                  <a:srgbClr val="CC0099"/>
                </a:solidFill>
                <a:latin typeface="Times New Roman" panose="02020603050405020304" pitchFamily="18" charset="0"/>
              </a:rPr>
              <a:t>IL EST DIX HEURES MOINS LE QUART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763713" y="908050"/>
            <a:ext cx="5545137" cy="5257800"/>
            <a:chOff x="1111" y="572"/>
            <a:chExt cx="3493" cy="3312"/>
          </a:xfrm>
        </p:grpSpPr>
        <p:sp>
          <p:nvSpPr>
            <p:cNvPr id="24580" name="Oval 4"/>
            <p:cNvSpPr>
              <a:spLocks noChangeArrowheads="1"/>
            </p:cNvSpPr>
            <p:nvPr/>
          </p:nvSpPr>
          <p:spPr bwMode="auto">
            <a:xfrm>
              <a:off x="1111" y="572"/>
              <a:ext cx="3493" cy="3312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1701" y="2205"/>
              <a:ext cx="1134" cy="46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2154" y="1888"/>
              <a:ext cx="681" cy="363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2698" y="66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3470" y="84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3470" y="320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3969" y="270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1111" y="2060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4195" y="202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2653" y="347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1383" y="143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1882" y="93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3923" y="138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1837" y="320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1383" y="265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92003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6000" b="1">
                <a:solidFill>
                  <a:srgbClr val="CC0099"/>
                </a:solidFill>
                <a:latin typeface="Times New Roman" panose="02020603050405020304" pitchFamily="18" charset="0"/>
              </a:rPr>
              <a:t>MOINS LE QUART</a:t>
            </a:r>
          </a:p>
          <a:p>
            <a:pPr algn="ctr">
              <a:spcBef>
                <a:spcPct val="50000"/>
              </a:spcBef>
            </a:pPr>
            <a:r>
              <a:rPr lang="en-GB" altLang="en-US" sz="6000" b="1">
                <a:solidFill>
                  <a:srgbClr val="CC0099"/>
                </a:solidFill>
                <a:latin typeface="Times New Roman" panose="02020603050405020304" pitchFamily="18" charset="0"/>
              </a:rPr>
              <a:t>=</a:t>
            </a:r>
          </a:p>
          <a:p>
            <a:pPr algn="ctr">
              <a:spcBef>
                <a:spcPct val="50000"/>
              </a:spcBef>
            </a:pPr>
            <a:r>
              <a:rPr lang="en-GB" altLang="en-US" sz="6000" b="1">
                <a:solidFill>
                  <a:srgbClr val="CC0099"/>
                </a:solidFill>
                <a:latin typeface="Times New Roman" panose="02020603050405020304" pitchFamily="18" charset="0"/>
              </a:rPr>
              <a:t>QUARTER 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4613" y="909638"/>
            <a:ext cx="3344862" cy="43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1) Il est cinq heures.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7950" y="1484313"/>
            <a:ext cx="22320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2) Il est midi.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4925" y="2132013"/>
            <a:ext cx="33861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3) Il est onze heures moins le quart.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4613" y="3068638"/>
            <a:ext cx="327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4) Il est huit heures.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4925" y="3717925"/>
            <a:ext cx="30241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5) Il est une heure et demie.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4925" y="4652963"/>
            <a:ext cx="33131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6) Il est trois heures et quart.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7380288" y="29956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6735" name="Group 111"/>
          <p:cNvGrpSpPr>
            <a:grpSpLocks/>
          </p:cNvGrpSpPr>
          <p:nvPr/>
        </p:nvGrpSpPr>
        <p:grpSpPr bwMode="auto">
          <a:xfrm>
            <a:off x="6372225" y="260350"/>
            <a:ext cx="2160588" cy="2041525"/>
            <a:chOff x="4014" y="164"/>
            <a:chExt cx="1361" cy="1286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4014" y="164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4604" y="199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4934" y="26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4934" y="117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5127" y="982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4014" y="717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5216" y="720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6641" name="Text Box 17"/>
            <p:cNvSpPr txBox="1">
              <a:spLocks noChangeArrowheads="1"/>
            </p:cNvSpPr>
            <p:nvPr/>
          </p:nvSpPr>
          <p:spPr bwMode="auto">
            <a:xfrm>
              <a:off x="4599" y="1277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4120" y="494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4315" y="303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5110" y="478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4297" y="1174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4120" y="964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26647" name="Group 23"/>
          <p:cNvGrpSpPr>
            <a:grpSpLocks/>
          </p:cNvGrpSpPr>
          <p:nvPr/>
        </p:nvGrpSpPr>
        <p:grpSpPr bwMode="auto">
          <a:xfrm>
            <a:off x="6443663" y="2492375"/>
            <a:ext cx="2160587" cy="2041525"/>
            <a:chOff x="249" y="1979"/>
            <a:chExt cx="1361" cy="1286"/>
          </a:xfrm>
        </p:grpSpPr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6653" name="Text Box 29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6654" name="Text Box 30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6655" name="Text Box 31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6656" name="Text Box 32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6657" name="Text Box 33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6658" name="Text Box 34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6659" name="Text Box 35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6660" name="Text Box 36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26661" name="Group 37"/>
          <p:cNvGrpSpPr>
            <a:grpSpLocks/>
          </p:cNvGrpSpPr>
          <p:nvPr/>
        </p:nvGrpSpPr>
        <p:grpSpPr bwMode="auto">
          <a:xfrm>
            <a:off x="6443663" y="4700588"/>
            <a:ext cx="2160587" cy="2041525"/>
            <a:chOff x="249" y="1979"/>
            <a:chExt cx="1361" cy="1286"/>
          </a:xfrm>
        </p:grpSpPr>
        <p:sp>
          <p:nvSpPr>
            <p:cNvPr id="26662" name="Oval 38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6663" name="Text Box 39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6664" name="Text Box 40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6665" name="Text Box 41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6666" name="Text Box 42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6667" name="Text Box 43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6668" name="Text Box 44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6669" name="Text Box 45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6670" name="Text Box 46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6671" name="Text Box 47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6672" name="Text Box 48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6673" name="Text Box 49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6674" name="Text Box 50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26675" name="Group 51"/>
          <p:cNvGrpSpPr>
            <a:grpSpLocks/>
          </p:cNvGrpSpPr>
          <p:nvPr/>
        </p:nvGrpSpPr>
        <p:grpSpPr bwMode="auto">
          <a:xfrm>
            <a:off x="3708400" y="307975"/>
            <a:ext cx="2160588" cy="2041525"/>
            <a:chOff x="249" y="1979"/>
            <a:chExt cx="1361" cy="1286"/>
          </a:xfrm>
        </p:grpSpPr>
        <p:sp>
          <p:nvSpPr>
            <p:cNvPr id="26676" name="Oval 52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6677" name="Text Box 53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6678" name="Text Box 54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6679" name="Text Box 55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6680" name="Text Box 56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6681" name="Text Box 57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6682" name="Text Box 58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6683" name="Text Box 59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6684" name="Text Box 60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6685" name="Text Box 61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6686" name="Text Box 62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6687" name="Text Box 63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6688" name="Text Box 64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26689" name="Group 65"/>
          <p:cNvGrpSpPr>
            <a:grpSpLocks/>
          </p:cNvGrpSpPr>
          <p:nvPr/>
        </p:nvGrpSpPr>
        <p:grpSpPr bwMode="auto">
          <a:xfrm>
            <a:off x="3708400" y="2540000"/>
            <a:ext cx="2160588" cy="2041525"/>
            <a:chOff x="249" y="1979"/>
            <a:chExt cx="1361" cy="1286"/>
          </a:xfrm>
        </p:grpSpPr>
        <p:sp>
          <p:nvSpPr>
            <p:cNvPr id="26690" name="Oval 66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6691" name="Text Box 67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6692" name="Text Box 68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6693" name="Text Box 69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6694" name="Text Box 70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6695" name="Text Box 71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6696" name="Text Box 72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6697" name="Text Box 73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6698" name="Text Box 74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6699" name="Text Box 75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6700" name="Text Box 76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6701" name="Text Box 77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6702" name="Text Box 78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26703" name="Group 79"/>
          <p:cNvGrpSpPr>
            <a:grpSpLocks/>
          </p:cNvGrpSpPr>
          <p:nvPr/>
        </p:nvGrpSpPr>
        <p:grpSpPr bwMode="auto">
          <a:xfrm>
            <a:off x="3708400" y="4724400"/>
            <a:ext cx="2160588" cy="2041525"/>
            <a:chOff x="249" y="1979"/>
            <a:chExt cx="1361" cy="1286"/>
          </a:xfrm>
        </p:grpSpPr>
        <p:sp>
          <p:nvSpPr>
            <p:cNvPr id="26704" name="Oval 80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6705" name="Text Box 81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6706" name="Text Box 82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6707" name="Text Box 83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6708" name="Text Box 84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6709" name="Text Box 85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6710" name="Text Box 86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6711" name="Text Box 87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6712" name="Text Box 88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6713" name="Text Box 89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6714" name="Text Box 90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6715" name="Text Box 91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6716" name="Text Box 92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sp>
        <p:nvSpPr>
          <p:cNvPr id="26717" name="Line 93"/>
          <p:cNvSpPr>
            <a:spLocks noChangeShapeType="1"/>
          </p:cNvSpPr>
          <p:nvPr/>
        </p:nvSpPr>
        <p:spPr bwMode="auto">
          <a:xfrm>
            <a:off x="7524750" y="3500438"/>
            <a:ext cx="28733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18" name="Line 94"/>
          <p:cNvSpPr>
            <a:spLocks noChangeShapeType="1"/>
          </p:cNvSpPr>
          <p:nvPr/>
        </p:nvSpPr>
        <p:spPr bwMode="auto">
          <a:xfrm flipH="1" flipV="1">
            <a:off x="7524750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19" name="Rectangle 95"/>
          <p:cNvSpPr>
            <a:spLocks noChangeArrowheads="1"/>
          </p:cNvSpPr>
          <p:nvPr/>
        </p:nvSpPr>
        <p:spPr bwMode="auto">
          <a:xfrm>
            <a:off x="3316288" y="260350"/>
            <a:ext cx="608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a.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20" name="Rectangle 96"/>
          <p:cNvSpPr>
            <a:spLocks noChangeArrowheads="1"/>
          </p:cNvSpPr>
          <p:nvPr/>
        </p:nvSpPr>
        <p:spPr bwMode="auto">
          <a:xfrm>
            <a:off x="5980113" y="260350"/>
            <a:ext cx="608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b.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21" name="Rectangle 97"/>
          <p:cNvSpPr>
            <a:spLocks noChangeArrowheads="1"/>
          </p:cNvSpPr>
          <p:nvPr/>
        </p:nvSpPr>
        <p:spPr bwMode="auto">
          <a:xfrm>
            <a:off x="3348038" y="2492375"/>
            <a:ext cx="608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c.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22" name="Rectangle 98"/>
          <p:cNvSpPr>
            <a:spLocks noChangeArrowheads="1"/>
          </p:cNvSpPr>
          <p:nvPr/>
        </p:nvSpPr>
        <p:spPr bwMode="auto">
          <a:xfrm>
            <a:off x="6051550" y="2492375"/>
            <a:ext cx="608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d.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23" name="Rectangle 99"/>
          <p:cNvSpPr>
            <a:spLocks noChangeArrowheads="1"/>
          </p:cNvSpPr>
          <p:nvPr/>
        </p:nvSpPr>
        <p:spPr bwMode="auto">
          <a:xfrm>
            <a:off x="3419475" y="4579938"/>
            <a:ext cx="608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e.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24" name="Rectangle 100"/>
          <p:cNvSpPr>
            <a:spLocks noChangeArrowheads="1"/>
          </p:cNvSpPr>
          <p:nvPr/>
        </p:nvSpPr>
        <p:spPr bwMode="auto">
          <a:xfrm>
            <a:off x="6084888" y="4652963"/>
            <a:ext cx="608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f.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25" name="Line 101"/>
          <p:cNvSpPr>
            <a:spLocks noChangeShapeType="1"/>
          </p:cNvSpPr>
          <p:nvPr/>
        </p:nvSpPr>
        <p:spPr bwMode="auto">
          <a:xfrm>
            <a:off x="4787900" y="5734050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26" name="Line 102"/>
          <p:cNvSpPr>
            <a:spLocks noChangeShapeType="1"/>
          </p:cNvSpPr>
          <p:nvPr/>
        </p:nvSpPr>
        <p:spPr bwMode="auto">
          <a:xfrm flipV="1">
            <a:off x="4787900" y="573405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27" name="Line 103"/>
          <p:cNvSpPr>
            <a:spLocks noChangeShapeType="1"/>
          </p:cNvSpPr>
          <p:nvPr/>
        </p:nvSpPr>
        <p:spPr bwMode="auto">
          <a:xfrm flipH="1" flipV="1">
            <a:off x="6804025" y="126841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28" name="Line 104"/>
          <p:cNvSpPr>
            <a:spLocks noChangeShapeType="1"/>
          </p:cNvSpPr>
          <p:nvPr/>
        </p:nvSpPr>
        <p:spPr bwMode="auto">
          <a:xfrm flipH="1" flipV="1">
            <a:off x="7235825" y="981075"/>
            <a:ext cx="2159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29" name="Line 105"/>
          <p:cNvSpPr>
            <a:spLocks noChangeShapeType="1"/>
          </p:cNvSpPr>
          <p:nvPr/>
        </p:nvSpPr>
        <p:spPr bwMode="auto">
          <a:xfrm flipH="1">
            <a:off x="7164388" y="5734050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30" name="Line 106"/>
          <p:cNvSpPr>
            <a:spLocks noChangeShapeType="1"/>
          </p:cNvSpPr>
          <p:nvPr/>
        </p:nvSpPr>
        <p:spPr bwMode="auto">
          <a:xfrm flipH="1" flipV="1">
            <a:off x="7596188" y="515778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31" name="Line 107"/>
          <p:cNvSpPr>
            <a:spLocks noChangeShapeType="1"/>
          </p:cNvSpPr>
          <p:nvPr/>
        </p:nvSpPr>
        <p:spPr bwMode="auto">
          <a:xfrm flipH="1">
            <a:off x="4787900" y="126841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32" name="Line 108"/>
          <p:cNvSpPr>
            <a:spLocks noChangeShapeType="1"/>
          </p:cNvSpPr>
          <p:nvPr/>
        </p:nvSpPr>
        <p:spPr bwMode="auto">
          <a:xfrm flipV="1">
            <a:off x="4787900" y="981075"/>
            <a:ext cx="2159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33" name="Line 109"/>
          <p:cNvSpPr>
            <a:spLocks noChangeShapeType="1"/>
          </p:cNvSpPr>
          <p:nvPr/>
        </p:nvSpPr>
        <p:spPr bwMode="auto">
          <a:xfrm flipH="1" flipV="1">
            <a:off x="4787900" y="2924175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34" name="Line 110"/>
          <p:cNvSpPr>
            <a:spLocks noChangeShapeType="1"/>
          </p:cNvSpPr>
          <p:nvPr/>
        </p:nvSpPr>
        <p:spPr bwMode="auto">
          <a:xfrm flipH="1" flipV="1">
            <a:off x="4787900" y="32131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3635375" y="260350"/>
            <a:ext cx="2160588" cy="2041525"/>
            <a:chOff x="4014" y="164"/>
            <a:chExt cx="1361" cy="1286"/>
          </a:xfrm>
        </p:grpSpPr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4014" y="164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4604" y="199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4934" y="26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4934" y="117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5127" y="982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4014" y="717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5216" y="720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4599" y="1277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4120" y="494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4315" y="303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5110" y="478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4297" y="1174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7670" name="Text Box 22"/>
            <p:cNvSpPr txBox="1">
              <a:spLocks noChangeArrowheads="1"/>
            </p:cNvSpPr>
            <p:nvPr/>
          </p:nvSpPr>
          <p:spPr bwMode="auto">
            <a:xfrm>
              <a:off x="4120" y="964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684213" y="3332163"/>
            <a:ext cx="2160587" cy="2041525"/>
            <a:chOff x="249" y="1979"/>
            <a:chExt cx="1361" cy="1286"/>
          </a:xfrm>
        </p:grpSpPr>
        <p:sp>
          <p:nvSpPr>
            <p:cNvPr id="27672" name="Oval 24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7673" name="Text Box 25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7674" name="Text Box 26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7675" name="Text Box 27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7678" name="Text Box 30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7679" name="Text Box 31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7680" name="Text Box 32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7681" name="Text Box 33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7682" name="Text Box 34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7683" name="Text Box 35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7684" name="Text Box 36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27685" name="Group 37"/>
          <p:cNvGrpSpPr>
            <a:grpSpLocks/>
          </p:cNvGrpSpPr>
          <p:nvPr/>
        </p:nvGrpSpPr>
        <p:grpSpPr bwMode="auto">
          <a:xfrm>
            <a:off x="6443663" y="3332163"/>
            <a:ext cx="2160587" cy="2041525"/>
            <a:chOff x="249" y="1979"/>
            <a:chExt cx="1361" cy="1286"/>
          </a:xfrm>
        </p:grpSpPr>
        <p:sp>
          <p:nvSpPr>
            <p:cNvPr id="27686" name="Oval 38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7687" name="Text Box 39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7688" name="Text Box 40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7689" name="Text Box 41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7690" name="Text Box 42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7691" name="Text Box 43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7692" name="Text Box 44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7693" name="Text Box 45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7694" name="Text Box 46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7695" name="Text Box 47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7696" name="Text Box 48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7697" name="Text Box 49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7698" name="Text Box 50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27699" name="Group 51"/>
          <p:cNvGrpSpPr>
            <a:grpSpLocks/>
          </p:cNvGrpSpPr>
          <p:nvPr/>
        </p:nvGrpSpPr>
        <p:grpSpPr bwMode="auto">
          <a:xfrm>
            <a:off x="539750" y="307975"/>
            <a:ext cx="2160588" cy="2041525"/>
            <a:chOff x="249" y="1979"/>
            <a:chExt cx="1361" cy="1286"/>
          </a:xfrm>
        </p:grpSpPr>
        <p:sp>
          <p:nvSpPr>
            <p:cNvPr id="27700" name="Oval 52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7701" name="Text Box 53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7702" name="Text Box 54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7703" name="Text Box 55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7704" name="Text Box 56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7705" name="Text Box 57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7706" name="Text Box 58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7707" name="Text Box 59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7708" name="Text Box 60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7709" name="Text Box 61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7710" name="Text Box 62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7711" name="Text Box 63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7712" name="Text Box 64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27713" name="Group 65"/>
          <p:cNvGrpSpPr>
            <a:grpSpLocks/>
          </p:cNvGrpSpPr>
          <p:nvPr/>
        </p:nvGrpSpPr>
        <p:grpSpPr bwMode="auto">
          <a:xfrm>
            <a:off x="6443663" y="260350"/>
            <a:ext cx="2160587" cy="2041525"/>
            <a:chOff x="249" y="1979"/>
            <a:chExt cx="1361" cy="1286"/>
          </a:xfrm>
        </p:grpSpPr>
        <p:sp>
          <p:nvSpPr>
            <p:cNvPr id="27714" name="Oval 66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7715" name="Text Box 67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7716" name="Text Box 68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7717" name="Text Box 69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7718" name="Text Box 70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7719" name="Text Box 71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7720" name="Text Box 72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7721" name="Text Box 73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7722" name="Text Box 74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7723" name="Text Box 75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7724" name="Text Box 76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7725" name="Text Box 77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7726" name="Text Box 78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27727" name="Group 79"/>
          <p:cNvGrpSpPr>
            <a:grpSpLocks/>
          </p:cNvGrpSpPr>
          <p:nvPr/>
        </p:nvGrpSpPr>
        <p:grpSpPr bwMode="auto">
          <a:xfrm>
            <a:off x="3563938" y="3332163"/>
            <a:ext cx="2160587" cy="2041525"/>
            <a:chOff x="249" y="1979"/>
            <a:chExt cx="1361" cy="1286"/>
          </a:xfrm>
        </p:grpSpPr>
        <p:sp>
          <p:nvSpPr>
            <p:cNvPr id="27728" name="Oval 80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27729" name="Text Box 81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7730" name="Text Box 82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7731" name="Text Box 83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7732" name="Text Box 84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7733" name="Text Box 85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7734" name="Text Box 86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7735" name="Text Box 87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7736" name="Text Box 88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7737" name="Text Box 89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7738" name="Text Box 90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7739" name="Text Box 91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7740" name="Text Box 92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sp>
        <p:nvSpPr>
          <p:cNvPr id="27743" name="Rectangle 95"/>
          <p:cNvSpPr>
            <a:spLocks noChangeArrowheads="1"/>
          </p:cNvSpPr>
          <p:nvPr/>
        </p:nvSpPr>
        <p:spPr bwMode="auto">
          <a:xfrm>
            <a:off x="147638" y="260350"/>
            <a:ext cx="608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1.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44" name="Rectangle 96"/>
          <p:cNvSpPr>
            <a:spLocks noChangeArrowheads="1"/>
          </p:cNvSpPr>
          <p:nvPr/>
        </p:nvSpPr>
        <p:spPr bwMode="auto">
          <a:xfrm>
            <a:off x="3171825" y="260350"/>
            <a:ext cx="608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2.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45" name="Rectangle 97"/>
          <p:cNvSpPr>
            <a:spLocks noChangeArrowheads="1"/>
          </p:cNvSpPr>
          <p:nvPr/>
        </p:nvSpPr>
        <p:spPr bwMode="auto">
          <a:xfrm>
            <a:off x="5908675" y="260350"/>
            <a:ext cx="608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3.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46" name="Rectangle 98"/>
          <p:cNvSpPr>
            <a:spLocks noChangeArrowheads="1"/>
          </p:cNvSpPr>
          <p:nvPr/>
        </p:nvSpPr>
        <p:spPr bwMode="auto">
          <a:xfrm>
            <a:off x="250825" y="3140075"/>
            <a:ext cx="608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4.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47" name="Rectangle 99"/>
          <p:cNvSpPr>
            <a:spLocks noChangeArrowheads="1"/>
          </p:cNvSpPr>
          <p:nvPr/>
        </p:nvSpPr>
        <p:spPr bwMode="auto">
          <a:xfrm>
            <a:off x="3316288" y="3140075"/>
            <a:ext cx="608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5.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48" name="Rectangle 100"/>
          <p:cNvSpPr>
            <a:spLocks noChangeArrowheads="1"/>
          </p:cNvSpPr>
          <p:nvPr/>
        </p:nvSpPr>
        <p:spPr bwMode="auto">
          <a:xfrm>
            <a:off x="6051550" y="3141663"/>
            <a:ext cx="608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6.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60" name="Line 112"/>
          <p:cNvSpPr>
            <a:spLocks noChangeShapeType="1"/>
          </p:cNvSpPr>
          <p:nvPr/>
        </p:nvSpPr>
        <p:spPr bwMode="auto">
          <a:xfrm flipH="1" flipV="1">
            <a:off x="4356100" y="4149725"/>
            <a:ext cx="3603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1" name="Line 113"/>
          <p:cNvSpPr>
            <a:spLocks noChangeShapeType="1"/>
          </p:cNvSpPr>
          <p:nvPr/>
        </p:nvSpPr>
        <p:spPr bwMode="auto">
          <a:xfrm flipH="1" flipV="1">
            <a:off x="4716463" y="371633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2" name="Line 114"/>
          <p:cNvSpPr>
            <a:spLocks noChangeShapeType="1"/>
          </p:cNvSpPr>
          <p:nvPr/>
        </p:nvSpPr>
        <p:spPr bwMode="auto">
          <a:xfrm flipH="1" flipV="1">
            <a:off x="1042988" y="126841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3" name="Line 115"/>
          <p:cNvSpPr>
            <a:spLocks noChangeShapeType="1"/>
          </p:cNvSpPr>
          <p:nvPr/>
        </p:nvSpPr>
        <p:spPr bwMode="auto">
          <a:xfrm flipV="1">
            <a:off x="1692275" y="1125538"/>
            <a:ext cx="35877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4" name="Line 116"/>
          <p:cNvSpPr>
            <a:spLocks noChangeShapeType="1"/>
          </p:cNvSpPr>
          <p:nvPr/>
        </p:nvSpPr>
        <p:spPr bwMode="auto">
          <a:xfrm flipH="1">
            <a:off x="1763713" y="4292600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5" name="Line 117"/>
          <p:cNvSpPr>
            <a:spLocks noChangeShapeType="1"/>
          </p:cNvSpPr>
          <p:nvPr/>
        </p:nvSpPr>
        <p:spPr bwMode="auto">
          <a:xfrm>
            <a:off x="1763713" y="4292600"/>
            <a:ext cx="1444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6" name="Line 118"/>
          <p:cNvSpPr>
            <a:spLocks noChangeShapeType="1"/>
          </p:cNvSpPr>
          <p:nvPr/>
        </p:nvSpPr>
        <p:spPr bwMode="auto">
          <a:xfrm flipV="1">
            <a:off x="7523163" y="436562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7" name="Line 119"/>
          <p:cNvSpPr>
            <a:spLocks noChangeShapeType="1"/>
          </p:cNvSpPr>
          <p:nvPr/>
        </p:nvSpPr>
        <p:spPr bwMode="auto">
          <a:xfrm>
            <a:off x="7524750" y="4365625"/>
            <a:ext cx="4318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8" name="Line 120"/>
          <p:cNvSpPr>
            <a:spLocks noChangeShapeType="1"/>
          </p:cNvSpPr>
          <p:nvPr/>
        </p:nvSpPr>
        <p:spPr bwMode="auto">
          <a:xfrm flipH="1" flipV="1">
            <a:off x="4716463" y="62071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69" name="Line 121"/>
          <p:cNvSpPr>
            <a:spLocks noChangeShapeType="1"/>
          </p:cNvSpPr>
          <p:nvPr/>
        </p:nvSpPr>
        <p:spPr bwMode="auto">
          <a:xfrm flipH="1" flipV="1">
            <a:off x="4716463" y="9810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0" name="Line 122"/>
          <p:cNvSpPr>
            <a:spLocks noChangeShapeType="1"/>
          </p:cNvSpPr>
          <p:nvPr/>
        </p:nvSpPr>
        <p:spPr bwMode="auto">
          <a:xfrm flipH="1">
            <a:off x="7524750" y="119538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72" name="Line 124"/>
          <p:cNvSpPr>
            <a:spLocks noChangeShapeType="1"/>
          </p:cNvSpPr>
          <p:nvPr/>
        </p:nvSpPr>
        <p:spPr bwMode="auto">
          <a:xfrm flipH="1">
            <a:off x="7524750" y="11969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115888"/>
            <a:ext cx="4208462" cy="720725"/>
          </a:xfrm>
        </p:spPr>
        <p:txBody>
          <a:bodyPr/>
          <a:lstStyle/>
          <a:p>
            <a:r>
              <a:rPr lang="en-GB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L’heure (the time)</a:t>
            </a:r>
            <a:endParaRPr lang="en-US" altLang="en-US" sz="40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7950" y="981075"/>
            <a:ext cx="46799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 b="1">
                <a:solidFill>
                  <a:srgbClr val="CC0099"/>
                </a:solidFill>
                <a:latin typeface="Times New Roman" panose="02020603050405020304" pitchFamily="18" charset="0"/>
              </a:rPr>
              <a:t>1) Il est trois heures.</a:t>
            </a:r>
            <a:endParaRPr lang="en-US" altLang="en-US" sz="40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6363" y="1700213"/>
            <a:ext cx="45370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 b="1">
                <a:solidFill>
                  <a:srgbClr val="CC0099"/>
                </a:solidFill>
                <a:latin typeface="Times New Roman" panose="02020603050405020304" pitchFamily="18" charset="0"/>
              </a:rPr>
              <a:t>2) It is half past six.</a:t>
            </a:r>
            <a:endParaRPr lang="en-US" altLang="en-US" sz="40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07950" y="2420938"/>
            <a:ext cx="61928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 b="1">
                <a:solidFill>
                  <a:srgbClr val="CC0099"/>
                </a:solidFill>
                <a:latin typeface="Times New Roman" panose="02020603050405020304" pitchFamily="18" charset="0"/>
              </a:rPr>
              <a:t>3) Il est dix heures et quart.</a:t>
            </a:r>
            <a:endParaRPr lang="en-US" altLang="en-US" sz="40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07950" y="3141663"/>
            <a:ext cx="48958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 b="1">
                <a:solidFill>
                  <a:srgbClr val="CC0099"/>
                </a:solidFill>
                <a:latin typeface="Times New Roman" panose="02020603050405020304" pitchFamily="18" charset="0"/>
              </a:rPr>
              <a:t>4) It is quarter to ten.</a:t>
            </a:r>
            <a:endParaRPr lang="en-US" altLang="en-US" sz="40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78" b="11862"/>
          <a:stretch/>
        </p:blipFill>
        <p:spPr>
          <a:xfrm>
            <a:off x="-497043" y="-163286"/>
            <a:ext cx="9413949" cy="77657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58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/>
              <a:t>en </a:t>
            </a:r>
            <a:r>
              <a:rPr lang="en-GB" u="sng" dirty="0" err="1"/>
              <a:t>classe</a:t>
            </a:r>
            <a:r>
              <a:rPr lang="en-GB" dirty="0"/>
              <a:t>    </a:t>
            </a:r>
            <a:r>
              <a:rPr lang="en-GB" dirty="0" err="1"/>
              <a:t>vendredi</a:t>
            </a:r>
            <a:r>
              <a:rPr lang="en-GB" dirty="0"/>
              <a:t> premier</a:t>
            </a:r>
            <a:r>
              <a:rPr lang="en-GB" u="sng" dirty="0"/>
              <a:t> </a:t>
            </a:r>
            <a:r>
              <a:rPr lang="en-GB" u="sng" dirty="0" err="1"/>
              <a:t>février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b="1" u="sng" dirty="0" err="1"/>
              <a:t>Quelle</a:t>
            </a:r>
            <a:r>
              <a:rPr lang="en-GB" sz="4800" b="1" u="sng" dirty="0"/>
              <a:t> </a:t>
            </a:r>
            <a:r>
              <a:rPr lang="en-GB" sz="4800" b="1" u="sng" dirty="0" err="1"/>
              <a:t>heure</a:t>
            </a:r>
            <a:r>
              <a:rPr lang="en-GB" sz="4800" b="1" u="sng" dirty="0"/>
              <a:t> </a:t>
            </a:r>
            <a:r>
              <a:rPr lang="en-GB" sz="4800" b="1" u="sng" dirty="0" err="1"/>
              <a:t>est-il</a:t>
            </a:r>
            <a:r>
              <a:rPr lang="en-GB" sz="4800" b="1" u="sng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528" y="2529078"/>
            <a:ext cx="3506943" cy="35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56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7" b="27773"/>
          <a:stretch/>
        </p:blipFill>
        <p:spPr>
          <a:xfrm>
            <a:off x="951230" y="692696"/>
            <a:ext cx="7241540" cy="52565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2780928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2771800" y="3224262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2771800" y="3711388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2771800" y="4198514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2779047" y="4685640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11" name="TextBox 10"/>
          <p:cNvSpPr txBox="1"/>
          <p:nvPr/>
        </p:nvSpPr>
        <p:spPr>
          <a:xfrm>
            <a:off x="4880402" y="2811427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12" name="TextBox 11"/>
          <p:cNvSpPr txBox="1"/>
          <p:nvPr/>
        </p:nvSpPr>
        <p:spPr>
          <a:xfrm>
            <a:off x="4880402" y="3306997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13" name="TextBox 12"/>
          <p:cNvSpPr txBox="1"/>
          <p:nvPr/>
        </p:nvSpPr>
        <p:spPr>
          <a:xfrm>
            <a:off x="4880402" y="3753664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4887649" y="4257884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406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088" b="23000"/>
          <a:stretch/>
        </p:blipFill>
        <p:spPr>
          <a:xfrm>
            <a:off x="113504" y="155171"/>
            <a:ext cx="8959588" cy="65618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968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2656"/>
            <a:ext cx="8229600" cy="6336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060848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2555776" y="2492896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2555776" y="2920082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2555776" y="3284984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4987236" y="2135287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10" name="TextBox 9"/>
          <p:cNvSpPr txBox="1"/>
          <p:nvPr/>
        </p:nvSpPr>
        <p:spPr>
          <a:xfrm>
            <a:off x="4987236" y="2567335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11" name="TextBox 10"/>
          <p:cNvSpPr txBox="1"/>
          <p:nvPr/>
        </p:nvSpPr>
        <p:spPr>
          <a:xfrm>
            <a:off x="4987236" y="3001406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12" name="TextBox 11"/>
          <p:cNvSpPr txBox="1"/>
          <p:nvPr/>
        </p:nvSpPr>
        <p:spPr>
          <a:xfrm>
            <a:off x="4987236" y="3298158"/>
            <a:ext cx="288032" cy="43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5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Quelle heure est-il? (mins)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0" y="1905000"/>
            <a:ext cx="2667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heures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876800" y="2514600"/>
            <a:ext cx="38100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heures cinq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181600" y="3124200"/>
            <a:ext cx="34290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heures dix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0" y="3657600"/>
            <a:ext cx="3657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heures et quart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181600" y="4191000"/>
            <a:ext cx="3657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heures vingt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724400" y="4724400"/>
            <a:ext cx="4419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heures vingt-cinq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00400" y="5334000"/>
            <a:ext cx="26670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heures et demie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0" y="4724400"/>
            <a:ext cx="42672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heures moins 25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4800" y="4191000"/>
            <a:ext cx="31242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 moins 20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57200" y="3048000"/>
            <a:ext cx="2971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 moins 10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28600" y="2514600"/>
            <a:ext cx="35052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heures moins 5</a:t>
            </a:r>
          </a:p>
        </p:txBody>
      </p:sp>
      <p:pic>
        <p:nvPicPr>
          <p:cNvPr id="7182" name="Picture 14" descr="HH0215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0" y="3657600"/>
            <a:ext cx="36576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… h moins le quart</a:t>
            </a:r>
          </a:p>
        </p:txBody>
      </p:sp>
    </p:spTree>
    <p:extLst>
      <p:ext uri="{BB962C8B-B14F-4D97-AF65-F5344CB8AC3E}">
        <p14:creationId xmlns:p14="http://schemas.microsoft.com/office/powerpoint/2010/main" val="37292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nimBg="1" autoUpdateAnimBg="0"/>
      <p:bldP spid="7172" grpId="0" animBg="1" autoUpdateAnimBg="0"/>
      <p:bldP spid="7173" grpId="0" animBg="1" autoUpdateAnimBg="0"/>
      <p:bldP spid="7174" grpId="0" animBg="1" autoUpdateAnimBg="0"/>
      <p:bldP spid="7175" grpId="0" animBg="1" autoUpdateAnimBg="0"/>
      <p:bldP spid="7176" grpId="0" animBg="1" autoUpdateAnimBg="0"/>
      <p:bldP spid="7177" grpId="0" animBg="1" autoUpdateAnimBg="0"/>
      <p:bldP spid="7178" grpId="0" animBg="1" autoUpdateAnimBg="0"/>
      <p:bldP spid="7179" grpId="0" animBg="1" autoUpdateAnimBg="0"/>
      <p:bldP spid="7180" grpId="0" animBg="1" autoUpdateAnimBg="0"/>
      <p:bldP spid="7181" grpId="0" animBg="1" autoUpdateAnimBg="0"/>
      <p:bldP spid="718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6000" err="1"/>
              <a:t>Feuille</a:t>
            </a:r>
            <a:r>
              <a:rPr lang="es-ES_tradnl" sz="6000"/>
              <a:t> de </a:t>
            </a:r>
            <a:r>
              <a:rPr lang="es-ES_tradnl" sz="6000" err="1"/>
              <a:t>travail</a:t>
            </a:r>
            <a:endParaRPr lang="es-ES_tradnl" sz="6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226" t="31226" r="15105" b="12568"/>
          <a:stretch/>
        </p:blipFill>
        <p:spPr>
          <a:xfrm>
            <a:off x="1259632" y="3068961"/>
            <a:ext cx="6120680" cy="32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47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3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Mets les mots dans le bon ordre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834063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fr-FR" altLang="en-US">
                <a:latin typeface="Comic Sans MS" panose="030F0702030302020204" pitchFamily="66" charset="0"/>
              </a:rPr>
              <a:t>est heures onze Il  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	</a:t>
            </a:r>
            <a:r>
              <a:rPr lang="fr-FR" altLang="en-US">
                <a:solidFill>
                  <a:srgbClr val="0070C0"/>
                </a:solidFill>
                <a:latin typeface="Comic Sans MS" panose="030F0702030302020204" pitchFamily="66" charset="0"/>
              </a:rPr>
              <a:t>Il est onze heures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2. et est sept quart Il heures 	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fr-FR" altLang="en-US">
                <a:solidFill>
                  <a:srgbClr val="0070C0"/>
                </a:solidFill>
                <a:latin typeface="Comic Sans MS" panose="030F0702030302020204" pitchFamily="66" charset="0"/>
              </a:rPr>
              <a:t>Il est sept heures et quart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3. heures Il dix est huit 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	</a:t>
            </a:r>
            <a:r>
              <a:rPr lang="fr-FR" altLang="en-US">
                <a:solidFill>
                  <a:srgbClr val="0070C0"/>
                </a:solidFill>
                <a:latin typeface="Comic Sans MS" panose="030F0702030302020204" pitchFamily="66" charset="0"/>
              </a:rPr>
              <a:t>Il est huit heures dix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4. dix est vingt heures Il moins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 	</a:t>
            </a:r>
            <a:r>
              <a:rPr lang="fr-FR" altLang="en-US">
                <a:solidFill>
                  <a:srgbClr val="0070C0"/>
                </a:solidFill>
                <a:latin typeface="Comic Sans MS" panose="030F0702030302020204" pitchFamily="66" charset="0"/>
              </a:rPr>
              <a:t>Il est dix heures moins vingt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fr-FR" altLang="en-US">
                <a:latin typeface="Comic Sans MS" panose="030F0702030302020204" pitchFamily="66" charset="0"/>
              </a:rPr>
              <a:t>5. Il moins neuf le heures quart est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r>
              <a:rPr lang="fr-FR" altLang="en-US">
                <a:solidFill>
                  <a:srgbClr val="0070C0"/>
                </a:solidFill>
                <a:latin typeface="Comic Sans MS" panose="030F0702030302020204" pitchFamily="66" charset="0"/>
              </a:rPr>
              <a:t>	Il est neuf heures moins le quart</a:t>
            </a:r>
          </a:p>
          <a:p>
            <a:pPr marL="514350" indent="-514350">
              <a:lnSpc>
                <a:spcPct val="90000"/>
              </a:lnSpc>
              <a:buFontTx/>
              <a:buNone/>
            </a:pPr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0228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Quelle heure est-il? (24h)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0" y="1905000"/>
            <a:ext cx="2895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midi/minuit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876800" y="2514600"/>
            <a:ext cx="2895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13 heures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181600" y="3124200"/>
            <a:ext cx="32004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14 heures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0" y="3657600"/>
            <a:ext cx="3124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15 heures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181600" y="4191000"/>
            <a:ext cx="32004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16 heures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724400" y="4724400"/>
            <a:ext cx="3352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17 heures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00400" y="5334000"/>
            <a:ext cx="2895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18 heures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914400" y="4724400"/>
            <a:ext cx="2971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19 heures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57200" y="4191000"/>
            <a:ext cx="3048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20 heures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28600" y="3657600"/>
            <a:ext cx="3048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21 heures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33400" y="3048000"/>
            <a:ext cx="28956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22 heures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914400" y="2514600"/>
            <a:ext cx="28194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23 heures</a:t>
            </a:r>
          </a:p>
        </p:txBody>
      </p:sp>
      <p:pic>
        <p:nvPicPr>
          <p:cNvPr id="8207" name="Picture 15" descr="HH0215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7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nimBg="1" autoUpdateAnimBg="0"/>
      <p:bldP spid="8196" grpId="0" animBg="1" autoUpdateAnimBg="0"/>
      <p:bldP spid="8197" grpId="0" animBg="1" autoUpdateAnimBg="0"/>
      <p:bldP spid="8198" grpId="0" animBg="1" autoUpdateAnimBg="0"/>
      <p:bldP spid="8199" grpId="0" animBg="1" autoUpdateAnimBg="0"/>
      <p:bldP spid="8200" grpId="0" animBg="1" autoUpdateAnimBg="0"/>
      <p:bldP spid="8201" grpId="0" animBg="1" autoUpdateAnimBg="0"/>
      <p:bldP spid="8202" grpId="0" animBg="1" autoUpdateAnimBg="0"/>
      <p:bldP spid="8203" grpId="0" animBg="1" autoUpdateAnimBg="0"/>
      <p:bldP spid="8204" grpId="0" animBg="1" autoUpdateAnimBg="0"/>
      <p:bldP spid="8205" grpId="0" animBg="1" autoUpdateAnimBg="0"/>
      <p:bldP spid="820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23850" y="44450"/>
            <a:ext cx="1800225" cy="7921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4400"/>
              <a:t>10:00</a:t>
            </a:r>
          </a:p>
        </p:txBody>
      </p:sp>
      <p:sp>
        <p:nvSpPr>
          <p:cNvPr id="7171" name="Content Placeholder 2"/>
          <p:cNvSpPr txBox="1">
            <a:spLocks/>
          </p:cNvSpPr>
          <p:nvPr/>
        </p:nvSpPr>
        <p:spPr bwMode="auto">
          <a:xfrm>
            <a:off x="323850" y="4365625"/>
            <a:ext cx="18002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21:40</a:t>
            </a:r>
          </a:p>
        </p:txBody>
      </p:sp>
      <p:sp>
        <p:nvSpPr>
          <p:cNvPr id="7172" name="Content Placeholder 2"/>
          <p:cNvSpPr txBox="1">
            <a:spLocks/>
          </p:cNvSpPr>
          <p:nvPr/>
        </p:nvSpPr>
        <p:spPr bwMode="auto">
          <a:xfrm>
            <a:off x="323850" y="3500438"/>
            <a:ext cx="180022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20:30</a:t>
            </a: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323850" y="2636838"/>
            <a:ext cx="180022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16:25</a:t>
            </a:r>
          </a:p>
        </p:txBody>
      </p:sp>
      <p:sp>
        <p:nvSpPr>
          <p:cNvPr id="7174" name="Content Placeholder 2"/>
          <p:cNvSpPr txBox="1">
            <a:spLocks/>
          </p:cNvSpPr>
          <p:nvPr/>
        </p:nvSpPr>
        <p:spPr bwMode="auto">
          <a:xfrm>
            <a:off x="323850" y="1773238"/>
            <a:ext cx="180022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15:20</a:t>
            </a:r>
          </a:p>
        </p:txBody>
      </p:sp>
      <p:sp>
        <p:nvSpPr>
          <p:cNvPr id="7175" name="Content Placeholder 2"/>
          <p:cNvSpPr txBox="1">
            <a:spLocks/>
          </p:cNvSpPr>
          <p:nvPr/>
        </p:nvSpPr>
        <p:spPr bwMode="auto">
          <a:xfrm>
            <a:off x="323850" y="908050"/>
            <a:ext cx="18002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14:15</a:t>
            </a:r>
          </a:p>
        </p:txBody>
      </p:sp>
      <p:sp>
        <p:nvSpPr>
          <p:cNvPr id="7176" name="Content Placeholder 2"/>
          <p:cNvSpPr txBox="1">
            <a:spLocks/>
          </p:cNvSpPr>
          <p:nvPr/>
        </p:nvSpPr>
        <p:spPr bwMode="auto">
          <a:xfrm>
            <a:off x="323850" y="6035675"/>
            <a:ext cx="18002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23:55</a:t>
            </a:r>
          </a:p>
        </p:txBody>
      </p:sp>
      <p:sp>
        <p:nvSpPr>
          <p:cNvPr id="7177" name="Content Placeholder 2"/>
          <p:cNvSpPr txBox="1">
            <a:spLocks/>
          </p:cNvSpPr>
          <p:nvPr/>
        </p:nvSpPr>
        <p:spPr bwMode="auto">
          <a:xfrm>
            <a:off x="323850" y="5229225"/>
            <a:ext cx="18002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22:50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24075" y="179388"/>
            <a:ext cx="6551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est dix heures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24075" y="971550"/>
            <a:ext cx="6551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est quatorze heures quinze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24075" y="1876425"/>
            <a:ext cx="6551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est quinze heures vingt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24075" y="2740025"/>
            <a:ext cx="6551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est seize heures vingt-cinq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24075" y="3605213"/>
            <a:ext cx="6551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est vingt heures trente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24075" y="4468813"/>
            <a:ext cx="676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est vingt-et-une heures quarante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36775" y="5364163"/>
            <a:ext cx="6769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est vingt-deux heures cinquante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36775" y="6169025"/>
            <a:ext cx="676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est vingt-trois heures cinquante-cinq</a:t>
            </a:r>
          </a:p>
        </p:txBody>
      </p:sp>
    </p:spTree>
    <p:extLst>
      <p:ext uri="{BB962C8B-B14F-4D97-AF65-F5344CB8AC3E}">
        <p14:creationId xmlns:p14="http://schemas.microsoft.com/office/powerpoint/2010/main" val="42819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24h clock…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2971800"/>
            <a:ext cx="213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13:00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29000" y="5334000"/>
            <a:ext cx="198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14:05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0" y="1981200"/>
            <a:ext cx="2209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15:15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205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16:00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95600" y="2209800"/>
            <a:ext cx="213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17:45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09600" y="5181600"/>
            <a:ext cx="2209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18:30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57600" y="3657600"/>
            <a:ext cx="2209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19:20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400800" y="4114800"/>
            <a:ext cx="213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20:40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172200" y="2971800"/>
            <a:ext cx="205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21:25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867400" y="5181600"/>
            <a:ext cx="213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23:10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57200" y="4038600"/>
            <a:ext cx="198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22:05</a:t>
            </a:r>
          </a:p>
        </p:txBody>
      </p:sp>
    </p:spTree>
    <p:extLst>
      <p:ext uri="{BB962C8B-B14F-4D97-AF65-F5344CB8AC3E}">
        <p14:creationId xmlns:p14="http://schemas.microsoft.com/office/powerpoint/2010/main" val="33588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  <p:bldP spid="9222" grpId="0" autoUpdateAnimBg="0"/>
      <p:bldP spid="9223" grpId="0" autoUpdateAnimBg="0"/>
      <p:bldP spid="9224" grpId="0" autoUpdateAnimBg="0"/>
      <p:bldP spid="9225" grpId="0" autoUpdateAnimBg="0"/>
      <p:bldP spid="9226" grpId="0" autoUpdateAnimBg="0"/>
      <p:bldP spid="9227" grpId="0" autoUpdateAnimBg="0"/>
      <p:bldP spid="9228" grpId="0" autoUpdateAnimBg="0"/>
      <p:bldP spid="922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188" y="476250"/>
          <a:ext cx="8137524" cy="590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850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7.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8.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9.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38" name="TextBox 4"/>
          <p:cNvSpPr txBox="1">
            <a:spLocks noChangeArrowheads="1"/>
          </p:cNvSpPr>
          <p:nvPr/>
        </p:nvSpPr>
        <p:spPr bwMode="auto">
          <a:xfrm>
            <a:off x="1042988" y="620713"/>
            <a:ext cx="8651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18:30</a:t>
            </a:r>
          </a:p>
        </p:txBody>
      </p:sp>
      <p:sp>
        <p:nvSpPr>
          <p:cNvPr id="9239" name="TextBox 5"/>
          <p:cNvSpPr txBox="1">
            <a:spLocks noChangeArrowheads="1"/>
          </p:cNvSpPr>
          <p:nvPr/>
        </p:nvSpPr>
        <p:spPr bwMode="auto">
          <a:xfrm>
            <a:off x="6503988" y="4592638"/>
            <a:ext cx="863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22:35</a:t>
            </a:r>
          </a:p>
        </p:txBody>
      </p:sp>
      <p:sp>
        <p:nvSpPr>
          <p:cNvPr id="9240" name="TextBox 6"/>
          <p:cNvSpPr txBox="1">
            <a:spLocks noChangeArrowheads="1"/>
          </p:cNvSpPr>
          <p:nvPr/>
        </p:nvSpPr>
        <p:spPr bwMode="auto">
          <a:xfrm>
            <a:off x="3695700" y="4592638"/>
            <a:ext cx="863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17:40</a:t>
            </a:r>
          </a:p>
        </p:txBody>
      </p:sp>
      <p:sp>
        <p:nvSpPr>
          <p:cNvPr id="9241" name="TextBox 7"/>
          <p:cNvSpPr txBox="1">
            <a:spLocks noChangeArrowheads="1"/>
          </p:cNvSpPr>
          <p:nvPr/>
        </p:nvSpPr>
        <p:spPr bwMode="auto">
          <a:xfrm>
            <a:off x="1012825" y="4567238"/>
            <a:ext cx="8651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14:35</a:t>
            </a:r>
          </a:p>
        </p:txBody>
      </p:sp>
      <p:sp>
        <p:nvSpPr>
          <p:cNvPr id="9242" name="TextBox 8"/>
          <p:cNvSpPr txBox="1">
            <a:spLocks noChangeArrowheads="1"/>
          </p:cNvSpPr>
          <p:nvPr/>
        </p:nvSpPr>
        <p:spPr bwMode="auto">
          <a:xfrm>
            <a:off x="6516688" y="2532063"/>
            <a:ext cx="863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20:45</a:t>
            </a:r>
          </a:p>
        </p:txBody>
      </p:sp>
      <p:sp>
        <p:nvSpPr>
          <p:cNvPr id="9243" name="TextBox 9"/>
          <p:cNvSpPr txBox="1">
            <a:spLocks noChangeArrowheads="1"/>
          </p:cNvSpPr>
          <p:nvPr/>
        </p:nvSpPr>
        <p:spPr bwMode="auto">
          <a:xfrm>
            <a:off x="1012825" y="2501900"/>
            <a:ext cx="8651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13:25</a:t>
            </a:r>
          </a:p>
        </p:txBody>
      </p:sp>
      <p:sp>
        <p:nvSpPr>
          <p:cNvPr id="9244" name="TextBox 10"/>
          <p:cNvSpPr txBox="1">
            <a:spLocks noChangeArrowheads="1"/>
          </p:cNvSpPr>
          <p:nvPr/>
        </p:nvSpPr>
        <p:spPr bwMode="auto">
          <a:xfrm>
            <a:off x="6372225" y="555625"/>
            <a:ext cx="863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15:20</a:t>
            </a:r>
          </a:p>
        </p:txBody>
      </p:sp>
      <p:sp>
        <p:nvSpPr>
          <p:cNvPr id="9245" name="TextBox 11"/>
          <p:cNvSpPr txBox="1">
            <a:spLocks noChangeArrowheads="1"/>
          </p:cNvSpPr>
          <p:nvPr/>
        </p:nvSpPr>
        <p:spPr bwMode="auto">
          <a:xfrm>
            <a:off x="3695700" y="620713"/>
            <a:ext cx="863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19:15</a:t>
            </a:r>
          </a:p>
        </p:txBody>
      </p:sp>
      <p:sp>
        <p:nvSpPr>
          <p:cNvPr id="9246" name="TextBox 12"/>
          <p:cNvSpPr txBox="1">
            <a:spLocks noChangeArrowheads="1"/>
          </p:cNvSpPr>
          <p:nvPr/>
        </p:nvSpPr>
        <p:spPr bwMode="auto">
          <a:xfrm>
            <a:off x="3708400" y="2492375"/>
            <a:ext cx="863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21:25</a:t>
            </a:r>
          </a:p>
        </p:txBody>
      </p:sp>
      <p:pic>
        <p:nvPicPr>
          <p:cNvPr id="9247" name="Picture 12" descr="MCj039671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14888"/>
            <a:ext cx="171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7" descr="MCj039668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25513"/>
            <a:ext cx="1476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10" descr="MCj035124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741363"/>
            <a:ext cx="1504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9" descr="MCj040802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908300"/>
            <a:ext cx="1752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8" descr="MCj039749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741363"/>
            <a:ext cx="16383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11" descr="MCj039743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4814888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6" descr="MCj0290178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968625"/>
            <a:ext cx="21018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13" descr="MCj0397510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17825"/>
            <a:ext cx="1352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9" descr="MCj040802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905375"/>
            <a:ext cx="1752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5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err="1"/>
              <a:t>Objectives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2"/>
            </a:solidFill>
          </a:ln>
        </p:spPr>
        <p:txBody>
          <a:bodyPr/>
          <a:lstStyle/>
          <a:p>
            <a:r>
              <a:rPr lang="es-ES_tradnl" dirty="0">
                <a:solidFill>
                  <a:srgbClr val="00B050"/>
                </a:solidFill>
              </a:rPr>
              <a:t>I MUST </a:t>
            </a:r>
            <a:r>
              <a:rPr lang="es-ES_tradnl" dirty="0" err="1">
                <a:solidFill>
                  <a:srgbClr val="00B050"/>
                </a:solidFill>
              </a:rPr>
              <a:t>know</a:t>
            </a:r>
            <a:r>
              <a:rPr lang="es-ES_tradnl" dirty="0">
                <a:solidFill>
                  <a:srgbClr val="00B050"/>
                </a:solidFill>
              </a:rPr>
              <a:t> </a:t>
            </a:r>
            <a:r>
              <a:rPr lang="es-ES_tradnl" dirty="0" err="1">
                <a:solidFill>
                  <a:srgbClr val="00B050"/>
                </a:solidFill>
              </a:rPr>
              <a:t>the</a:t>
            </a:r>
            <a:r>
              <a:rPr lang="es-ES_tradnl" dirty="0">
                <a:solidFill>
                  <a:srgbClr val="00B050"/>
                </a:solidFill>
              </a:rPr>
              <a:t> </a:t>
            </a:r>
            <a:r>
              <a:rPr lang="es-ES_tradnl" dirty="0" err="1">
                <a:solidFill>
                  <a:srgbClr val="00B050"/>
                </a:solidFill>
              </a:rPr>
              <a:t>numbers</a:t>
            </a:r>
            <a:r>
              <a:rPr lang="es-ES_tradnl" dirty="0">
                <a:solidFill>
                  <a:srgbClr val="00B050"/>
                </a:solidFill>
              </a:rPr>
              <a:t> 1-30 in French</a:t>
            </a:r>
          </a:p>
          <a:p>
            <a:endParaRPr lang="es-ES_tradnl" dirty="0"/>
          </a:p>
          <a:p>
            <a:r>
              <a:rPr lang="es-ES_tradnl" dirty="0"/>
              <a:t>I SHOULD be </a:t>
            </a:r>
            <a:r>
              <a:rPr lang="es-ES_tradnl" dirty="0" err="1"/>
              <a:t>able</a:t>
            </a:r>
            <a:r>
              <a:rPr lang="es-ES_tradnl" dirty="0"/>
              <a:t> to </a:t>
            </a:r>
            <a:r>
              <a:rPr lang="es-ES_tradnl" dirty="0" err="1"/>
              <a:t>recognise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time in French</a:t>
            </a:r>
          </a:p>
          <a:p>
            <a:endParaRPr lang="es-ES_tradnl" dirty="0"/>
          </a:p>
          <a:p>
            <a:r>
              <a:rPr lang="es-ES_tradnl" dirty="0">
                <a:solidFill>
                  <a:srgbClr val="FF3300"/>
                </a:solidFill>
              </a:rPr>
              <a:t>I COULD be </a:t>
            </a:r>
            <a:r>
              <a:rPr lang="es-ES_tradnl" dirty="0" err="1">
                <a:solidFill>
                  <a:srgbClr val="FF3300"/>
                </a:solidFill>
              </a:rPr>
              <a:t>able</a:t>
            </a:r>
            <a:r>
              <a:rPr lang="es-ES_tradnl" dirty="0">
                <a:solidFill>
                  <a:srgbClr val="FF3300"/>
                </a:solidFill>
              </a:rPr>
              <a:t> to </a:t>
            </a:r>
            <a:r>
              <a:rPr lang="es-ES_tradnl" dirty="0" err="1">
                <a:solidFill>
                  <a:srgbClr val="FF3300"/>
                </a:solidFill>
              </a:rPr>
              <a:t>ask</a:t>
            </a:r>
            <a:r>
              <a:rPr lang="es-ES_tradnl" dirty="0">
                <a:solidFill>
                  <a:srgbClr val="FF3300"/>
                </a:solidFill>
              </a:rPr>
              <a:t> and </a:t>
            </a:r>
            <a:r>
              <a:rPr lang="es-ES_tradnl" dirty="0" err="1">
                <a:solidFill>
                  <a:srgbClr val="FF3300"/>
                </a:solidFill>
              </a:rPr>
              <a:t>give</a:t>
            </a:r>
            <a:r>
              <a:rPr lang="es-ES_tradnl" dirty="0">
                <a:solidFill>
                  <a:srgbClr val="FF3300"/>
                </a:solidFill>
              </a:rPr>
              <a:t> </a:t>
            </a:r>
            <a:r>
              <a:rPr lang="es-ES_tradnl" dirty="0" err="1">
                <a:solidFill>
                  <a:srgbClr val="FF3300"/>
                </a:solidFill>
              </a:rPr>
              <a:t>the</a:t>
            </a:r>
            <a:r>
              <a:rPr lang="es-ES_tradnl" dirty="0">
                <a:solidFill>
                  <a:srgbClr val="FF3300"/>
                </a:solidFill>
              </a:rPr>
              <a:t> time in French</a:t>
            </a:r>
          </a:p>
          <a:p>
            <a:endParaRPr lang="es-ES_tradnl" dirty="0"/>
          </a:p>
          <a:p>
            <a:pPr marL="0" indent="0">
              <a:buNone/>
            </a:pP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361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188" y="476250"/>
          <a:ext cx="8137524" cy="590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850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b.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d.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e.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f.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g.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h.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i.</a:t>
                      </a:r>
                    </a:p>
                  </a:txBody>
                  <a:tcPr marL="91447" marR="9144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2" name="TextBox 4"/>
          <p:cNvSpPr txBox="1">
            <a:spLocks noChangeArrowheads="1"/>
          </p:cNvSpPr>
          <p:nvPr/>
        </p:nvSpPr>
        <p:spPr bwMode="auto">
          <a:xfrm>
            <a:off x="1042988" y="620713"/>
            <a:ext cx="8651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18:30</a:t>
            </a:r>
          </a:p>
        </p:txBody>
      </p:sp>
      <p:sp>
        <p:nvSpPr>
          <p:cNvPr id="10263" name="TextBox 5"/>
          <p:cNvSpPr txBox="1">
            <a:spLocks noChangeArrowheads="1"/>
          </p:cNvSpPr>
          <p:nvPr/>
        </p:nvSpPr>
        <p:spPr bwMode="auto">
          <a:xfrm>
            <a:off x="6503988" y="4592638"/>
            <a:ext cx="863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22:35</a:t>
            </a:r>
          </a:p>
        </p:txBody>
      </p:sp>
      <p:sp>
        <p:nvSpPr>
          <p:cNvPr id="10264" name="TextBox 6"/>
          <p:cNvSpPr txBox="1">
            <a:spLocks noChangeArrowheads="1"/>
          </p:cNvSpPr>
          <p:nvPr/>
        </p:nvSpPr>
        <p:spPr bwMode="auto">
          <a:xfrm>
            <a:off x="3695700" y="4592638"/>
            <a:ext cx="863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17:40</a:t>
            </a:r>
          </a:p>
        </p:txBody>
      </p:sp>
      <p:sp>
        <p:nvSpPr>
          <p:cNvPr id="10265" name="TextBox 7"/>
          <p:cNvSpPr txBox="1">
            <a:spLocks noChangeArrowheads="1"/>
          </p:cNvSpPr>
          <p:nvPr/>
        </p:nvSpPr>
        <p:spPr bwMode="auto">
          <a:xfrm>
            <a:off x="1012825" y="4567238"/>
            <a:ext cx="8651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14:35</a:t>
            </a:r>
          </a:p>
        </p:txBody>
      </p:sp>
      <p:sp>
        <p:nvSpPr>
          <p:cNvPr id="10266" name="TextBox 8"/>
          <p:cNvSpPr txBox="1">
            <a:spLocks noChangeArrowheads="1"/>
          </p:cNvSpPr>
          <p:nvPr/>
        </p:nvSpPr>
        <p:spPr bwMode="auto">
          <a:xfrm>
            <a:off x="6516688" y="2532063"/>
            <a:ext cx="863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20:45</a:t>
            </a:r>
          </a:p>
        </p:txBody>
      </p:sp>
      <p:sp>
        <p:nvSpPr>
          <p:cNvPr id="10267" name="TextBox 9"/>
          <p:cNvSpPr txBox="1">
            <a:spLocks noChangeArrowheads="1"/>
          </p:cNvSpPr>
          <p:nvPr/>
        </p:nvSpPr>
        <p:spPr bwMode="auto">
          <a:xfrm>
            <a:off x="1012825" y="2501900"/>
            <a:ext cx="8651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13:25</a:t>
            </a:r>
          </a:p>
        </p:txBody>
      </p:sp>
      <p:sp>
        <p:nvSpPr>
          <p:cNvPr id="10268" name="TextBox 10"/>
          <p:cNvSpPr txBox="1">
            <a:spLocks noChangeArrowheads="1"/>
          </p:cNvSpPr>
          <p:nvPr/>
        </p:nvSpPr>
        <p:spPr bwMode="auto">
          <a:xfrm>
            <a:off x="6372225" y="555625"/>
            <a:ext cx="863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15:20</a:t>
            </a:r>
          </a:p>
        </p:txBody>
      </p:sp>
      <p:sp>
        <p:nvSpPr>
          <p:cNvPr id="10269" name="TextBox 11"/>
          <p:cNvSpPr txBox="1">
            <a:spLocks noChangeArrowheads="1"/>
          </p:cNvSpPr>
          <p:nvPr/>
        </p:nvSpPr>
        <p:spPr bwMode="auto">
          <a:xfrm>
            <a:off x="3695700" y="620713"/>
            <a:ext cx="863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19:15</a:t>
            </a:r>
          </a:p>
        </p:txBody>
      </p:sp>
      <p:sp>
        <p:nvSpPr>
          <p:cNvPr id="10270" name="TextBox 12"/>
          <p:cNvSpPr txBox="1">
            <a:spLocks noChangeArrowheads="1"/>
          </p:cNvSpPr>
          <p:nvPr/>
        </p:nvSpPr>
        <p:spPr bwMode="auto">
          <a:xfrm>
            <a:off x="3708400" y="2492375"/>
            <a:ext cx="863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21:25</a:t>
            </a:r>
          </a:p>
        </p:txBody>
      </p:sp>
      <p:pic>
        <p:nvPicPr>
          <p:cNvPr id="10271" name="Picture 12" descr="MCj039671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14888"/>
            <a:ext cx="171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2" name="TextBox 14"/>
          <p:cNvSpPr txBox="1">
            <a:spLocks noChangeArrowheads="1"/>
          </p:cNvSpPr>
          <p:nvPr/>
        </p:nvSpPr>
        <p:spPr bwMode="auto">
          <a:xfrm>
            <a:off x="3392488" y="5097463"/>
            <a:ext cx="5762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ils</a:t>
            </a:r>
          </a:p>
        </p:txBody>
      </p:sp>
      <p:sp>
        <p:nvSpPr>
          <p:cNvPr id="10273" name="TextBox 15"/>
          <p:cNvSpPr txBox="1">
            <a:spLocks noChangeArrowheads="1"/>
          </p:cNvSpPr>
          <p:nvPr/>
        </p:nvSpPr>
        <p:spPr bwMode="auto">
          <a:xfrm>
            <a:off x="3419475" y="3051175"/>
            <a:ext cx="86518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elle</a:t>
            </a:r>
          </a:p>
        </p:txBody>
      </p:sp>
      <p:sp>
        <p:nvSpPr>
          <p:cNvPr id="10274" name="TextBox 16"/>
          <p:cNvSpPr txBox="1">
            <a:spLocks noChangeArrowheads="1"/>
          </p:cNvSpPr>
          <p:nvPr/>
        </p:nvSpPr>
        <p:spPr bwMode="auto">
          <a:xfrm>
            <a:off x="725488" y="3068638"/>
            <a:ext cx="8937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elles</a:t>
            </a:r>
          </a:p>
        </p:txBody>
      </p:sp>
      <p:sp>
        <p:nvSpPr>
          <p:cNvPr id="10275" name="TextBox 17"/>
          <p:cNvSpPr txBox="1">
            <a:spLocks noChangeArrowheads="1"/>
          </p:cNvSpPr>
          <p:nvPr/>
        </p:nvSpPr>
        <p:spPr bwMode="auto">
          <a:xfrm>
            <a:off x="6173788" y="5108575"/>
            <a:ext cx="8461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elles</a:t>
            </a:r>
          </a:p>
        </p:txBody>
      </p:sp>
      <p:sp>
        <p:nvSpPr>
          <p:cNvPr id="10276" name="TextBox 18"/>
          <p:cNvSpPr txBox="1">
            <a:spLocks noChangeArrowheads="1"/>
          </p:cNvSpPr>
          <p:nvPr/>
        </p:nvSpPr>
        <p:spPr bwMode="auto">
          <a:xfrm>
            <a:off x="806450" y="5173663"/>
            <a:ext cx="5762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</a:t>
            </a:r>
          </a:p>
        </p:txBody>
      </p:sp>
      <p:sp>
        <p:nvSpPr>
          <p:cNvPr id="10277" name="TextBox 19"/>
          <p:cNvSpPr txBox="1">
            <a:spLocks noChangeArrowheads="1"/>
          </p:cNvSpPr>
          <p:nvPr/>
        </p:nvSpPr>
        <p:spPr bwMode="auto">
          <a:xfrm>
            <a:off x="806450" y="1125538"/>
            <a:ext cx="5762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</a:t>
            </a:r>
          </a:p>
        </p:txBody>
      </p:sp>
      <p:sp>
        <p:nvSpPr>
          <p:cNvPr id="10278" name="TextBox 20"/>
          <p:cNvSpPr txBox="1">
            <a:spLocks noChangeArrowheads="1"/>
          </p:cNvSpPr>
          <p:nvPr/>
        </p:nvSpPr>
        <p:spPr bwMode="auto">
          <a:xfrm>
            <a:off x="6142038" y="3051175"/>
            <a:ext cx="863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ils</a:t>
            </a:r>
          </a:p>
        </p:txBody>
      </p:sp>
      <p:sp>
        <p:nvSpPr>
          <p:cNvPr id="10279" name="TextBox 21"/>
          <p:cNvSpPr txBox="1">
            <a:spLocks noChangeArrowheads="1"/>
          </p:cNvSpPr>
          <p:nvPr/>
        </p:nvSpPr>
        <p:spPr bwMode="auto">
          <a:xfrm>
            <a:off x="6173788" y="990600"/>
            <a:ext cx="8636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</a:t>
            </a:r>
          </a:p>
        </p:txBody>
      </p:sp>
      <p:sp>
        <p:nvSpPr>
          <p:cNvPr id="10280" name="TextBox 22"/>
          <p:cNvSpPr txBox="1">
            <a:spLocks noChangeArrowheads="1"/>
          </p:cNvSpPr>
          <p:nvPr/>
        </p:nvSpPr>
        <p:spPr bwMode="auto">
          <a:xfrm>
            <a:off x="3452813" y="1116013"/>
            <a:ext cx="86518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</a:t>
            </a:r>
          </a:p>
        </p:txBody>
      </p:sp>
      <p:pic>
        <p:nvPicPr>
          <p:cNvPr id="10281" name="Picture 7" descr="MCj039668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25513"/>
            <a:ext cx="1476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10" descr="MCj035124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741363"/>
            <a:ext cx="1504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3" name="Picture 9" descr="MCj040802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908300"/>
            <a:ext cx="1752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4" name="Picture 8" descr="MCj039749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741363"/>
            <a:ext cx="16383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11" descr="MCj039743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4814888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6" descr="MCj0290178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968625"/>
            <a:ext cx="21018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13" descr="MCj0397510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17825"/>
            <a:ext cx="1352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8" name="Picture 9" descr="MCj040802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905375"/>
            <a:ext cx="1752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856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Les Nombres - Starter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239000" y="1676400"/>
            <a:ext cx="53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086600" y="58674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76600" y="3200400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0" y="3429000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828800" y="2209800"/>
            <a:ext cx="121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410200" y="49530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676400" y="3810000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848600" y="4800600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05200" y="4343400"/>
            <a:ext cx="129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10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505200" y="2133600"/>
            <a:ext cx="121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11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391400" y="2819400"/>
            <a:ext cx="1066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12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52400" y="4343400"/>
            <a:ext cx="121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13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429000" y="5334000"/>
            <a:ext cx="121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14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334000" y="1981200"/>
            <a:ext cx="1143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15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33400" y="1676400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16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57200" y="5791200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17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600200" y="4724400"/>
            <a:ext cx="129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18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257800" y="6019800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19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6400800" y="4114800"/>
            <a:ext cx="129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733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  <p:bldP spid="5130" grpId="0" autoUpdateAnimBg="0"/>
      <p:bldP spid="5131" grpId="0" autoUpdateAnimBg="0"/>
      <p:bldP spid="5132" grpId="0" autoUpdateAnimBg="0"/>
      <p:bldP spid="5133" grpId="0" autoUpdateAnimBg="0"/>
      <p:bldP spid="5134" grpId="0" autoUpdateAnimBg="0"/>
      <p:bldP spid="5135" grpId="0" autoUpdateAnimBg="0"/>
      <p:bldP spid="5136" grpId="0" autoUpdateAnimBg="0"/>
      <p:bldP spid="5137" grpId="0" autoUpdateAnimBg="0"/>
      <p:bldP spid="5138" grpId="0" autoUpdateAnimBg="0"/>
      <p:bldP spid="5139" grpId="0" autoUpdateAnimBg="0"/>
      <p:bldP spid="5140" grpId="0" autoUpdateAnimBg="0"/>
      <p:bldP spid="5141" grpId="0" autoUpdateAnimBg="0"/>
      <p:bldP spid="514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 flipV="1">
            <a:off x="1403350" y="213360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395288" y="1557338"/>
            <a:ext cx="2160587" cy="2041525"/>
            <a:chOff x="249" y="1979"/>
            <a:chExt cx="1361" cy="1286"/>
          </a:xfrm>
        </p:grpSpPr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1476375" y="22050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268538" y="44450"/>
            <a:ext cx="4464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Quelle heure est-il?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492500" y="762000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b="1">
                <a:solidFill>
                  <a:srgbClr val="CC0099"/>
                </a:solidFill>
                <a:latin typeface="Times New Roman" panose="02020603050405020304" pitchFamily="18" charset="0"/>
              </a:rPr>
              <a:t>Il est …</a:t>
            </a:r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227763" y="1603375"/>
            <a:ext cx="2160587" cy="2041525"/>
            <a:chOff x="249" y="1979"/>
            <a:chExt cx="1361" cy="1286"/>
          </a:xfrm>
        </p:grpSpPr>
        <p:sp>
          <p:nvSpPr>
            <p:cNvPr id="12309" name="Oval 21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2321" name="Text Box 33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2322" name="Group 34"/>
          <p:cNvGrpSpPr>
            <a:grpSpLocks/>
          </p:cNvGrpSpPr>
          <p:nvPr/>
        </p:nvGrpSpPr>
        <p:grpSpPr bwMode="auto">
          <a:xfrm>
            <a:off x="3275013" y="1557338"/>
            <a:ext cx="2160587" cy="2041525"/>
            <a:chOff x="249" y="1979"/>
            <a:chExt cx="1361" cy="1286"/>
          </a:xfrm>
        </p:grpSpPr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12324" name="Text Box 36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2326" name="Text Box 38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327" name="Text Box 39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328" name="Text Box 40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2329" name="Text Box 41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2330" name="Text Box 42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2331" name="Text Box 43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2332" name="Text Box 44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2333" name="Text Box 45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2334" name="Text Box 46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2335" name="Text Box 47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2336" name="Group 48"/>
          <p:cNvGrpSpPr>
            <a:grpSpLocks/>
          </p:cNvGrpSpPr>
          <p:nvPr/>
        </p:nvGrpSpPr>
        <p:grpSpPr bwMode="auto">
          <a:xfrm>
            <a:off x="395288" y="4221163"/>
            <a:ext cx="2160587" cy="2041525"/>
            <a:chOff x="249" y="1979"/>
            <a:chExt cx="1361" cy="1286"/>
          </a:xfrm>
        </p:grpSpPr>
        <p:sp>
          <p:nvSpPr>
            <p:cNvPr id="12337" name="Oval 49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12338" name="Text Box 50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2339" name="Text Box 51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2340" name="Text Box 52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341" name="Text Box 53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342" name="Text Box 54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2343" name="Text Box 55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2344" name="Text Box 56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2345" name="Text Box 57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2346" name="Text Box 58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2347" name="Text Box 59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2348" name="Text Box 60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2349" name="Text Box 61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2350" name="Group 62"/>
          <p:cNvGrpSpPr>
            <a:grpSpLocks/>
          </p:cNvGrpSpPr>
          <p:nvPr/>
        </p:nvGrpSpPr>
        <p:grpSpPr bwMode="auto">
          <a:xfrm>
            <a:off x="3348038" y="4221163"/>
            <a:ext cx="2160587" cy="2041525"/>
            <a:chOff x="249" y="1979"/>
            <a:chExt cx="1361" cy="1286"/>
          </a:xfrm>
        </p:grpSpPr>
        <p:sp>
          <p:nvSpPr>
            <p:cNvPr id="12351" name="Oval 63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12352" name="Text Box 64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2353" name="Text Box 65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2354" name="Text Box 66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355" name="Text Box 67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356" name="Text Box 68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2357" name="Text Box 69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2358" name="Text Box 70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2359" name="Text Box 71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2360" name="Text Box 72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2361" name="Text Box 73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2362" name="Text Box 74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2363" name="Text Box 75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2364" name="Group 76"/>
          <p:cNvGrpSpPr>
            <a:grpSpLocks/>
          </p:cNvGrpSpPr>
          <p:nvPr/>
        </p:nvGrpSpPr>
        <p:grpSpPr bwMode="auto">
          <a:xfrm>
            <a:off x="6227763" y="4221163"/>
            <a:ext cx="2160587" cy="2041525"/>
            <a:chOff x="249" y="1979"/>
            <a:chExt cx="1361" cy="1286"/>
          </a:xfrm>
        </p:grpSpPr>
        <p:sp>
          <p:nvSpPr>
            <p:cNvPr id="12365" name="Oval 77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12366" name="Text Box 78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2367" name="Text Box 79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2368" name="Text Box 80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369" name="Text Box 81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370" name="Text Box 82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2371" name="Text Box 83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2372" name="Text Box 84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2373" name="Text Box 85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2374" name="Text Box 86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2375" name="Text Box 87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2376" name="Text Box 88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2377" name="Text Box 89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sp>
        <p:nvSpPr>
          <p:cNvPr id="12378" name="Text Box 90"/>
          <p:cNvSpPr txBox="1">
            <a:spLocks noChangeArrowheads="1"/>
          </p:cNvSpPr>
          <p:nvPr/>
        </p:nvSpPr>
        <p:spPr bwMode="auto">
          <a:xfrm>
            <a:off x="684213" y="3573463"/>
            <a:ext cx="1800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600" b="1">
                <a:solidFill>
                  <a:srgbClr val="CC0099"/>
                </a:solidFill>
                <a:latin typeface="Times New Roman" panose="02020603050405020304" pitchFamily="18" charset="0"/>
              </a:rPr>
              <a:t>une heure</a:t>
            </a:r>
          </a:p>
        </p:txBody>
      </p:sp>
      <p:sp>
        <p:nvSpPr>
          <p:cNvPr id="12384" name="Line 96"/>
          <p:cNvSpPr>
            <a:spLocks noChangeShapeType="1"/>
          </p:cNvSpPr>
          <p:nvPr/>
        </p:nvSpPr>
        <p:spPr bwMode="auto">
          <a:xfrm flipV="1">
            <a:off x="1476375" y="1916113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86" name="Line 98"/>
          <p:cNvSpPr>
            <a:spLocks noChangeShapeType="1"/>
          </p:cNvSpPr>
          <p:nvPr/>
        </p:nvSpPr>
        <p:spPr bwMode="auto">
          <a:xfrm flipV="1">
            <a:off x="4356100" y="2349500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5" name="Line 107"/>
          <p:cNvSpPr>
            <a:spLocks noChangeShapeType="1"/>
          </p:cNvSpPr>
          <p:nvPr/>
        </p:nvSpPr>
        <p:spPr bwMode="auto">
          <a:xfrm flipV="1">
            <a:off x="4356100" y="1916113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6" name="Text Box 108"/>
          <p:cNvSpPr txBox="1">
            <a:spLocks noChangeArrowheads="1"/>
          </p:cNvSpPr>
          <p:nvPr/>
        </p:nvSpPr>
        <p:spPr bwMode="auto">
          <a:xfrm>
            <a:off x="3419475" y="3573463"/>
            <a:ext cx="19446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600" b="1">
                <a:solidFill>
                  <a:srgbClr val="CC0099"/>
                </a:solidFill>
                <a:latin typeface="Times New Roman" panose="02020603050405020304" pitchFamily="18" charset="0"/>
              </a:rPr>
              <a:t>deux heures</a:t>
            </a:r>
          </a:p>
        </p:txBody>
      </p:sp>
      <p:sp>
        <p:nvSpPr>
          <p:cNvPr id="12397" name="Line 109"/>
          <p:cNvSpPr>
            <a:spLocks noChangeShapeType="1"/>
          </p:cNvSpPr>
          <p:nvPr/>
        </p:nvSpPr>
        <p:spPr bwMode="auto">
          <a:xfrm flipV="1">
            <a:off x="7308850" y="263683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8" name="Line 110"/>
          <p:cNvSpPr>
            <a:spLocks noChangeShapeType="1"/>
          </p:cNvSpPr>
          <p:nvPr/>
        </p:nvSpPr>
        <p:spPr bwMode="auto">
          <a:xfrm flipV="1">
            <a:off x="7308850" y="198913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9" name="Text Box 111"/>
          <p:cNvSpPr txBox="1">
            <a:spLocks noChangeArrowheads="1"/>
          </p:cNvSpPr>
          <p:nvPr/>
        </p:nvSpPr>
        <p:spPr bwMode="auto">
          <a:xfrm>
            <a:off x="6443663" y="3573463"/>
            <a:ext cx="1944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600" b="1">
                <a:solidFill>
                  <a:srgbClr val="CC0099"/>
                </a:solidFill>
                <a:latin typeface="Times New Roman" panose="02020603050405020304" pitchFamily="18" charset="0"/>
              </a:rPr>
              <a:t>trois heures</a:t>
            </a:r>
          </a:p>
        </p:txBody>
      </p:sp>
      <p:sp>
        <p:nvSpPr>
          <p:cNvPr id="12400" name="Line 112"/>
          <p:cNvSpPr>
            <a:spLocks noChangeShapeType="1"/>
          </p:cNvSpPr>
          <p:nvPr/>
        </p:nvSpPr>
        <p:spPr bwMode="auto">
          <a:xfrm flipV="1">
            <a:off x="1476375" y="4651375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01" name="Line 113"/>
          <p:cNvSpPr>
            <a:spLocks noChangeShapeType="1"/>
          </p:cNvSpPr>
          <p:nvPr/>
        </p:nvSpPr>
        <p:spPr bwMode="auto">
          <a:xfrm>
            <a:off x="1476375" y="5300663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02" name="Text Box 114"/>
          <p:cNvSpPr txBox="1">
            <a:spLocks noChangeArrowheads="1"/>
          </p:cNvSpPr>
          <p:nvPr/>
        </p:nvSpPr>
        <p:spPr bwMode="auto">
          <a:xfrm>
            <a:off x="396875" y="6237288"/>
            <a:ext cx="2374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600" b="1">
                <a:solidFill>
                  <a:srgbClr val="CC0099"/>
                </a:solidFill>
                <a:latin typeface="Times New Roman" panose="02020603050405020304" pitchFamily="18" charset="0"/>
              </a:rPr>
              <a:t>_____ heures</a:t>
            </a:r>
          </a:p>
        </p:txBody>
      </p:sp>
      <p:sp>
        <p:nvSpPr>
          <p:cNvPr id="12404" name="Line 116"/>
          <p:cNvSpPr>
            <a:spLocks noChangeShapeType="1"/>
          </p:cNvSpPr>
          <p:nvPr/>
        </p:nvSpPr>
        <p:spPr bwMode="auto">
          <a:xfrm flipV="1">
            <a:off x="4427538" y="4652963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05" name="Line 117"/>
          <p:cNvSpPr>
            <a:spLocks noChangeShapeType="1"/>
          </p:cNvSpPr>
          <p:nvPr/>
        </p:nvSpPr>
        <p:spPr bwMode="auto">
          <a:xfrm>
            <a:off x="4427538" y="5300663"/>
            <a:ext cx="2889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06" name="Line 118"/>
          <p:cNvSpPr>
            <a:spLocks noChangeShapeType="1"/>
          </p:cNvSpPr>
          <p:nvPr/>
        </p:nvSpPr>
        <p:spPr bwMode="auto">
          <a:xfrm flipV="1">
            <a:off x="7308850" y="4652963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07" name="Line 119"/>
          <p:cNvSpPr>
            <a:spLocks noChangeShapeType="1"/>
          </p:cNvSpPr>
          <p:nvPr/>
        </p:nvSpPr>
        <p:spPr bwMode="auto">
          <a:xfrm>
            <a:off x="7307263" y="5300663"/>
            <a:ext cx="1587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09" name="Text Box 121"/>
          <p:cNvSpPr txBox="1">
            <a:spLocks noChangeArrowheads="1"/>
          </p:cNvSpPr>
          <p:nvPr/>
        </p:nvSpPr>
        <p:spPr bwMode="auto">
          <a:xfrm>
            <a:off x="3276600" y="6237288"/>
            <a:ext cx="2374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600" b="1">
                <a:solidFill>
                  <a:srgbClr val="CC0099"/>
                </a:solidFill>
                <a:latin typeface="Times New Roman" panose="02020603050405020304" pitchFamily="18" charset="0"/>
              </a:rPr>
              <a:t>_____ heures</a:t>
            </a:r>
          </a:p>
        </p:txBody>
      </p:sp>
      <p:sp>
        <p:nvSpPr>
          <p:cNvPr id="12410" name="Text Box 122"/>
          <p:cNvSpPr txBox="1">
            <a:spLocks noChangeArrowheads="1"/>
          </p:cNvSpPr>
          <p:nvPr/>
        </p:nvSpPr>
        <p:spPr bwMode="auto">
          <a:xfrm>
            <a:off x="6300788" y="6237288"/>
            <a:ext cx="2374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600" b="1">
                <a:solidFill>
                  <a:srgbClr val="CC0099"/>
                </a:solidFill>
                <a:latin typeface="Times New Roman" panose="02020603050405020304" pitchFamily="18" charset="0"/>
              </a:rPr>
              <a:t>_____ heures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07" grpId="0"/>
      <p:bldP spid="12378" grpId="0"/>
      <p:bldP spid="12396" grpId="0"/>
      <p:bldP spid="12399" grpId="0"/>
      <p:bldP spid="12402" grpId="0"/>
      <p:bldP spid="12409" grpId="0"/>
      <p:bldP spid="12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1403350" y="213360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95288" y="1557338"/>
            <a:ext cx="2160587" cy="2041525"/>
            <a:chOff x="249" y="1979"/>
            <a:chExt cx="1361" cy="1286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1258888" y="2565400"/>
            <a:ext cx="217487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268538" y="44450"/>
            <a:ext cx="4464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Quelle heure est-il?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492500" y="762000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b="1">
                <a:solidFill>
                  <a:srgbClr val="CC0099"/>
                </a:solidFill>
                <a:latin typeface="Times New Roman" panose="02020603050405020304" pitchFamily="18" charset="0"/>
              </a:rPr>
              <a:t>Il est …</a:t>
            </a:r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6227763" y="1603375"/>
            <a:ext cx="2160587" cy="2041525"/>
            <a:chOff x="249" y="1979"/>
            <a:chExt cx="1361" cy="1286"/>
          </a:xfrm>
        </p:grpSpPr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3336" name="Text Box 24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3339" name="Text Box 27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3340" name="Text Box 28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3346" name="Group 34"/>
          <p:cNvGrpSpPr>
            <a:grpSpLocks/>
          </p:cNvGrpSpPr>
          <p:nvPr/>
        </p:nvGrpSpPr>
        <p:grpSpPr bwMode="auto">
          <a:xfrm>
            <a:off x="3275013" y="1557338"/>
            <a:ext cx="2160587" cy="2041525"/>
            <a:chOff x="249" y="1979"/>
            <a:chExt cx="1361" cy="1286"/>
          </a:xfrm>
        </p:grpSpPr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13348" name="Text Box 36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3349" name="Text Box 37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3350" name="Text Box 38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351" name="Text Box 39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3352" name="Text Box 40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3353" name="Text Box 41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3354" name="Text Box 42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3355" name="Text Box 43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3356" name="Text Box 44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3357" name="Text Box 45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3358" name="Text Box 46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3359" name="Text Box 47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3360" name="Group 48"/>
          <p:cNvGrpSpPr>
            <a:grpSpLocks/>
          </p:cNvGrpSpPr>
          <p:nvPr/>
        </p:nvGrpSpPr>
        <p:grpSpPr bwMode="auto">
          <a:xfrm>
            <a:off x="395288" y="4221163"/>
            <a:ext cx="2160587" cy="2041525"/>
            <a:chOff x="249" y="1979"/>
            <a:chExt cx="1361" cy="1286"/>
          </a:xfrm>
        </p:grpSpPr>
        <p:sp>
          <p:nvSpPr>
            <p:cNvPr id="13361" name="Oval 49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13362" name="Text Box 50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3363" name="Text Box 51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3364" name="Text Box 52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365" name="Text Box 53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3366" name="Text Box 54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3367" name="Text Box 55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3368" name="Text Box 56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3369" name="Text Box 57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3370" name="Text Box 58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3371" name="Text Box 59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3372" name="Text Box 60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3373" name="Text Box 61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3374" name="Group 62"/>
          <p:cNvGrpSpPr>
            <a:grpSpLocks/>
          </p:cNvGrpSpPr>
          <p:nvPr/>
        </p:nvGrpSpPr>
        <p:grpSpPr bwMode="auto">
          <a:xfrm>
            <a:off x="3348038" y="4221163"/>
            <a:ext cx="2160587" cy="2041525"/>
            <a:chOff x="249" y="1979"/>
            <a:chExt cx="1361" cy="1286"/>
          </a:xfrm>
        </p:grpSpPr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>
              <a:off x="249" y="1979"/>
              <a:ext cx="1361" cy="1270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200" b="1"/>
            </a:p>
          </p:txBody>
        </p:sp>
        <p:sp>
          <p:nvSpPr>
            <p:cNvPr id="13376" name="Text Box 64"/>
            <p:cNvSpPr txBox="1">
              <a:spLocks noChangeArrowheads="1"/>
            </p:cNvSpPr>
            <p:nvPr/>
          </p:nvSpPr>
          <p:spPr bwMode="auto">
            <a:xfrm>
              <a:off x="839" y="2014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3377" name="Text Box 65"/>
            <p:cNvSpPr txBox="1">
              <a:spLocks noChangeArrowheads="1"/>
            </p:cNvSpPr>
            <p:nvPr/>
          </p:nvSpPr>
          <p:spPr bwMode="auto">
            <a:xfrm>
              <a:off x="1169" y="2084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3378" name="Text Box 66"/>
            <p:cNvSpPr txBox="1">
              <a:spLocks noChangeArrowheads="1"/>
            </p:cNvSpPr>
            <p:nvPr/>
          </p:nvSpPr>
          <p:spPr bwMode="auto">
            <a:xfrm>
              <a:off x="1169" y="2989"/>
              <a:ext cx="1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379" name="Text Box 67"/>
            <p:cNvSpPr txBox="1">
              <a:spLocks noChangeArrowheads="1"/>
            </p:cNvSpPr>
            <p:nvPr/>
          </p:nvSpPr>
          <p:spPr bwMode="auto">
            <a:xfrm>
              <a:off x="1362" y="2797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3380" name="Text Box 68"/>
            <p:cNvSpPr txBox="1">
              <a:spLocks noChangeArrowheads="1"/>
            </p:cNvSpPr>
            <p:nvPr/>
          </p:nvSpPr>
          <p:spPr bwMode="auto">
            <a:xfrm>
              <a:off x="249" y="253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3381" name="Text Box 69"/>
            <p:cNvSpPr txBox="1">
              <a:spLocks noChangeArrowheads="1"/>
            </p:cNvSpPr>
            <p:nvPr/>
          </p:nvSpPr>
          <p:spPr bwMode="auto">
            <a:xfrm>
              <a:off x="1451" y="2535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3382" name="Text Box 70"/>
            <p:cNvSpPr txBox="1">
              <a:spLocks noChangeArrowheads="1"/>
            </p:cNvSpPr>
            <p:nvPr/>
          </p:nvSpPr>
          <p:spPr bwMode="auto">
            <a:xfrm>
              <a:off x="834" y="3092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3383" name="Text Box 71"/>
            <p:cNvSpPr txBox="1">
              <a:spLocks noChangeArrowheads="1"/>
            </p:cNvSpPr>
            <p:nvPr/>
          </p:nvSpPr>
          <p:spPr bwMode="auto">
            <a:xfrm>
              <a:off x="355" y="2309"/>
              <a:ext cx="2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3384" name="Text Box 72"/>
            <p:cNvSpPr txBox="1">
              <a:spLocks noChangeArrowheads="1"/>
            </p:cNvSpPr>
            <p:nvPr/>
          </p:nvSpPr>
          <p:spPr bwMode="auto">
            <a:xfrm>
              <a:off x="550" y="2118"/>
              <a:ext cx="2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3385" name="Text Box 73"/>
            <p:cNvSpPr txBox="1">
              <a:spLocks noChangeArrowheads="1"/>
            </p:cNvSpPr>
            <p:nvPr/>
          </p:nvSpPr>
          <p:spPr bwMode="auto">
            <a:xfrm>
              <a:off x="1345" y="2293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3386" name="Text Box 74"/>
            <p:cNvSpPr txBox="1">
              <a:spLocks noChangeArrowheads="1"/>
            </p:cNvSpPr>
            <p:nvPr/>
          </p:nvSpPr>
          <p:spPr bwMode="auto">
            <a:xfrm>
              <a:off x="532" y="2989"/>
              <a:ext cx="1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3387" name="Text Box 75"/>
            <p:cNvSpPr txBox="1">
              <a:spLocks noChangeArrowheads="1"/>
            </p:cNvSpPr>
            <p:nvPr/>
          </p:nvSpPr>
          <p:spPr bwMode="auto">
            <a:xfrm>
              <a:off x="355" y="2779"/>
              <a:ext cx="1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Comic Sans MS" panose="030F0702030302020204" pitchFamily="66" charset="0"/>
                </a:rPr>
                <a:t>8</a:t>
              </a:r>
            </a:p>
          </p:txBody>
        </p:sp>
      </p:grpSp>
      <p:sp>
        <p:nvSpPr>
          <p:cNvPr id="13402" name="Text Box 90"/>
          <p:cNvSpPr txBox="1">
            <a:spLocks noChangeArrowheads="1"/>
          </p:cNvSpPr>
          <p:nvPr/>
        </p:nvSpPr>
        <p:spPr bwMode="auto">
          <a:xfrm>
            <a:off x="539750" y="3573463"/>
            <a:ext cx="2303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600" b="1">
                <a:solidFill>
                  <a:srgbClr val="CC0099"/>
                </a:solidFill>
                <a:latin typeface="Times New Roman" panose="02020603050405020304" pitchFamily="18" charset="0"/>
              </a:rPr>
              <a:t>_____ heures</a:t>
            </a:r>
          </a:p>
        </p:txBody>
      </p:sp>
      <p:sp>
        <p:nvSpPr>
          <p:cNvPr id="13403" name="Line 91"/>
          <p:cNvSpPr>
            <a:spLocks noChangeShapeType="1"/>
          </p:cNvSpPr>
          <p:nvPr/>
        </p:nvSpPr>
        <p:spPr bwMode="auto">
          <a:xfrm flipV="1">
            <a:off x="1476375" y="1916113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4" name="Line 92"/>
          <p:cNvSpPr>
            <a:spLocks noChangeShapeType="1"/>
          </p:cNvSpPr>
          <p:nvPr/>
        </p:nvSpPr>
        <p:spPr bwMode="auto">
          <a:xfrm flipH="1">
            <a:off x="3995738" y="2565400"/>
            <a:ext cx="3603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5" name="Line 93"/>
          <p:cNvSpPr>
            <a:spLocks noChangeShapeType="1"/>
          </p:cNvSpPr>
          <p:nvPr/>
        </p:nvSpPr>
        <p:spPr bwMode="auto">
          <a:xfrm flipV="1">
            <a:off x="4356100" y="1916113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7" name="Line 95"/>
          <p:cNvSpPr>
            <a:spLocks noChangeShapeType="1"/>
          </p:cNvSpPr>
          <p:nvPr/>
        </p:nvSpPr>
        <p:spPr bwMode="auto">
          <a:xfrm flipH="1" flipV="1">
            <a:off x="6877050" y="26368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8" name="Line 96"/>
          <p:cNvSpPr>
            <a:spLocks noChangeShapeType="1"/>
          </p:cNvSpPr>
          <p:nvPr/>
        </p:nvSpPr>
        <p:spPr bwMode="auto">
          <a:xfrm flipV="1">
            <a:off x="7308850" y="198913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0" name="Line 98"/>
          <p:cNvSpPr>
            <a:spLocks noChangeShapeType="1"/>
          </p:cNvSpPr>
          <p:nvPr/>
        </p:nvSpPr>
        <p:spPr bwMode="auto">
          <a:xfrm flipV="1">
            <a:off x="1476375" y="4651375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1" name="Line 99"/>
          <p:cNvSpPr>
            <a:spLocks noChangeShapeType="1"/>
          </p:cNvSpPr>
          <p:nvPr/>
        </p:nvSpPr>
        <p:spPr bwMode="auto">
          <a:xfrm flipH="1" flipV="1">
            <a:off x="1187450" y="508476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4" name="Line 102"/>
          <p:cNvSpPr>
            <a:spLocks noChangeShapeType="1"/>
          </p:cNvSpPr>
          <p:nvPr/>
        </p:nvSpPr>
        <p:spPr bwMode="auto">
          <a:xfrm flipV="1">
            <a:off x="4427538" y="4652963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5" name="Line 103"/>
          <p:cNvSpPr>
            <a:spLocks noChangeShapeType="1"/>
          </p:cNvSpPr>
          <p:nvPr/>
        </p:nvSpPr>
        <p:spPr bwMode="auto">
          <a:xfrm flipH="1" flipV="1">
            <a:off x="4211638" y="4941888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9" name="Text Box 107"/>
          <p:cNvSpPr txBox="1">
            <a:spLocks noChangeArrowheads="1"/>
          </p:cNvSpPr>
          <p:nvPr/>
        </p:nvSpPr>
        <p:spPr bwMode="auto">
          <a:xfrm>
            <a:off x="3276600" y="3573463"/>
            <a:ext cx="2303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600" b="1">
                <a:solidFill>
                  <a:srgbClr val="CC0099"/>
                </a:solidFill>
                <a:latin typeface="Times New Roman" panose="02020603050405020304" pitchFamily="18" charset="0"/>
              </a:rPr>
              <a:t>_____ heures</a:t>
            </a:r>
          </a:p>
        </p:txBody>
      </p:sp>
      <p:sp>
        <p:nvSpPr>
          <p:cNvPr id="13420" name="Text Box 108"/>
          <p:cNvSpPr txBox="1">
            <a:spLocks noChangeArrowheads="1"/>
          </p:cNvSpPr>
          <p:nvPr/>
        </p:nvSpPr>
        <p:spPr bwMode="auto">
          <a:xfrm>
            <a:off x="6372225" y="3573463"/>
            <a:ext cx="2303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600" b="1">
                <a:solidFill>
                  <a:srgbClr val="CC0099"/>
                </a:solidFill>
                <a:latin typeface="Times New Roman" panose="02020603050405020304" pitchFamily="18" charset="0"/>
              </a:rPr>
              <a:t>_____ heures</a:t>
            </a:r>
          </a:p>
        </p:txBody>
      </p:sp>
      <p:sp>
        <p:nvSpPr>
          <p:cNvPr id="13421" name="Text Box 109"/>
          <p:cNvSpPr txBox="1">
            <a:spLocks noChangeArrowheads="1"/>
          </p:cNvSpPr>
          <p:nvPr/>
        </p:nvSpPr>
        <p:spPr bwMode="auto">
          <a:xfrm>
            <a:off x="539750" y="6253163"/>
            <a:ext cx="2303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600" b="1">
                <a:solidFill>
                  <a:srgbClr val="CC0099"/>
                </a:solidFill>
                <a:latin typeface="Times New Roman" panose="02020603050405020304" pitchFamily="18" charset="0"/>
              </a:rPr>
              <a:t>_____ heures</a:t>
            </a:r>
          </a:p>
        </p:txBody>
      </p:sp>
      <p:sp>
        <p:nvSpPr>
          <p:cNvPr id="13422" name="Text Box 110"/>
          <p:cNvSpPr txBox="1">
            <a:spLocks noChangeArrowheads="1"/>
          </p:cNvSpPr>
          <p:nvPr/>
        </p:nvSpPr>
        <p:spPr bwMode="auto">
          <a:xfrm>
            <a:off x="3421063" y="6237288"/>
            <a:ext cx="23034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600" b="1">
                <a:solidFill>
                  <a:srgbClr val="CC0099"/>
                </a:solidFill>
                <a:latin typeface="Times New Roman" panose="02020603050405020304" pitchFamily="18" charset="0"/>
              </a:rPr>
              <a:t>_____ heures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/>
      <p:bldP spid="13331" grpId="0"/>
      <p:bldP spid="13402" grpId="0"/>
      <p:bldP spid="13419" grpId="0"/>
      <p:bldP spid="13420" grpId="0"/>
      <p:bldP spid="13421" grpId="0"/>
      <p:bldP spid="134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Quelle heure est-il?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0" y="1905000"/>
            <a:ext cx="2895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midi/minuit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76800" y="2514600"/>
            <a:ext cx="2895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une heure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81600" y="3124200"/>
            <a:ext cx="32004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deux heures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0" y="3657600"/>
            <a:ext cx="3124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trois heures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181600" y="4191000"/>
            <a:ext cx="32004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quatre heures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724400" y="4724400"/>
            <a:ext cx="3352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cinq heures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200400" y="5334000"/>
            <a:ext cx="2895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six heures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14400" y="4724400"/>
            <a:ext cx="2971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sept heures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57200" y="4191000"/>
            <a:ext cx="3048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huit heures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28600" y="3657600"/>
            <a:ext cx="3048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neuf heures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33400" y="3048000"/>
            <a:ext cx="28956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dix heures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914400" y="2514600"/>
            <a:ext cx="28194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est onze heures</a:t>
            </a:r>
          </a:p>
        </p:txBody>
      </p:sp>
      <p:pic>
        <p:nvPicPr>
          <p:cNvPr id="6159" name="Picture 15" descr="HH0215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2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nimBg="1" autoUpdateAnimBg="0"/>
      <p:bldP spid="6148" grpId="0" animBg="1" autoUpdateAnimBg="0"/>
      <p:bldP spid="6149" grpId="0" animBg="1" autoUpdateAnimBg="0"/>
      <p:bldP spid="6150" grpId="0" animBg="1" autoUpdateAnimBg="0"/>
      <p:bldP spid="6151" grpId="0" animBg="1" autoUpdateAnimBg="0"/>
      <p:bldP spid="6152" grpId="0" animBg="1" autoUpdateAnimBg="0"/>
      <p:bldP spid="6153" grpId="0" animBg="1" autoUpdateAnimBg="0"/>
      <p:bldP spid="6154" grpId="0" animBg="1" autoUpdateAnimBg="0"/>
      <p:bldP spid="6155" grpId="0" animBg="1" autoUpdateAnimBg="0"/>
      <p:bldP spid="6156" grpId="0" animBg="1" autoUpdateAnimBg="0"/>
      <p:bldP spid="6157" grpId="0" animBg="1" autoUpdateAnimBg="0"/>
      <p:bldP spid="615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1696805" y="1419224"/>
            <a:ext cx="5545137" cy="5257800"/>
            <a:chOff x="1111" y="572"/>
            <a:chExt cx="3493" cy="3312"/>
          </a:xfrm>
        </p:grpSpPr>
        <p:sp>
          <p:nvSpPr>
            <p:cNvPr id="5125" name="Oval 5"/>
            <p:cNvSpPr>
              <a:spLocks noChangeArrowheads="1"/>
            </p:cNvSpPr>
            <p:nvPr/>
          </p:nvSpPr>
          <p:spPr bwMode="auto">
            <a:xfrm>
              <a:off x="1111" y="572"/>
              <a:ext cx="3493" cy="3312"/>
            </a:xfrm>
            <a:prstGeom prst="ellipse">
              <a:avLst/>
            </a:prstGeom>
            <a:solidFill>
              <a:srgbClr val="00FF00"/>
            </a:solidFill>
            <a:ln w="762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H="1">
              <a:off x="2835" y="1117"/>
              <a:ext cx="45" cy="1088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2835" y="1434"/>
              <a:ext cx="0" cy="77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2699" y="66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3470" y="890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3470" y="320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3969" y="270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1156" y="201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4195" y="202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2653" y="347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1383" y="1434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1882" y="93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3923" y="138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1837" y="320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1383" y="2659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anose="030F0702030302020204" pitchFamily="66" charset="0"/>
                </a:rPr>
                <a:t>8</a:t>
              </a:r>
            </a:p>
          </p:txBody>
        </p:sp>
      </p:grp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052638" y="44450"/>
            <a:ext cx="5040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b="1">
                <a:solidFill>
                  <a:srgbClr val="CC0099"/>
                </a:solidFill>
                <a:latin typeface="Times New Roman" panose="02020603050405020304" pitchFamily="18" charset="0"/>
              </a:rPr>
              <a:t>Il est midi = It is midday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583531" y="731837"/>
            <a:ext cx="5976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Il </a:t>
            </a:r>
            <a:r>
              <a:rPr lang="en-GB" alt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est</a:t>
            </a:r>
            <a:r>
              <a:rPr lang="en-GB" alt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minuit</a:t>
            </a:r>
            <a:r>
              <a:rPr lang="en-GB" alt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= It is midnight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  <p:bldP spid="5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u="sng" dirty="0" err="1"/>
              <a:t>en</a:t>
            </a:r>
            <a:r>
              <a:rPr lang="en-GB" sz="3600" u="sng" dirty="0"/>
              <a:t> </a:t>
            </a:r>
            <a:r>
              <a:rPr lang="en-GB" sz="3600" u="sng" dirty="0" err="1"/>
              <a:t>classe</a:t>
            </a:r>
            <a:r>
              <a:rPr lang="en-GB" sz="3600" dirty="0"/>
              <a:t>		   </a:t>
            </a:r>
            <a:r>
              <a:rPr lang="en-GB" sz="3600" u="sng" dirty="0" err="1"/>
              <a:t>mercredi</a:t>
            </a:r>
            <a:r>
              <a:rPr lang="en-GB" sz="3600" u="sng" dirty="0"/>
              <a:t> 27 </a:t>
            </a:r>
            <a:r>
              <a:rPr lang="en-GB" sz="3600" u="sng" dirty="0" err="1"/>
              <a:t>février</a:t>
            </a:r>
            <a:endParaRPr lang="en-GB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b="1" u="sng" dirty="0" err="1"/>
              <a:t>Quelle</a:t>
            </a:r>
            <a:r>
              <a:rPr lang="en-GB" sz="4800" b="1" u="sng" dirty="0"/>
              <a:t> </a:t>
            </a:r>
            <a:r>
              <a:rPr lang="en-GB" sz="4800" b="1" u="sng" dirty="0" err="1"/>
              <a:t>heure</a:t>
            </a:r>
            <a:r>
              <a:rPr lang="en-GB" sz="4800" b="1" u="sng" dirty="0"/>
              <a:t> </a:t>
            </a:r>
            <a:r>
              <a:rPr lang="en-GB" sz="4800" b="1" u="sng" dirty="0" err="1"/>
              <a:t>est-il</a:t>
            </a:r>
            <a:r>
              <a:rPr lang="en-GB" sz="4800" b="1" u="sng" dirty="0"/>
              <a:t>? –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528" y="2529078"/>
            <a:ext cx="3506943" cy="35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076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BF198-3198-4E66-B56A-F22FF7B95D0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bb63e111-dce5-4a45-8def-dc0a7d76a260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37bb6d48-7c88-44a9-a0ca-754bfa7f794b"/>
  </ds:schemaRefs>
</ds:datastoreItem>
</file>

<file path=customXml/itemProps2.xml><?xml version="1.0" encoding="utf-8"?>
<ds:datastoreItem xmlns:ds="http://schemas.openxmlformats.org/officeDocument/2006/customXml" ds:itemID="{B7863DBA-DDBB-45BB-8441-1223BAA94A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5DFAA8-1666-4CF8-895C-FF2BC8C78131}">
  <ds:schemaRefs>
    <ds:schemaRef ds:uri="37bb6d48-7c88-44a9-a0ca-754bfa7f794b"/>
    <ds:schemaRef ds:uri="bb63e111-dce5-4a45-8def-dc0a7d76a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925</Words>
  <Application>Microsoft Office PowerPoint</Application>
  <PresentationFormat>On-screen Show (4:3)</PresentationFormat>
  <Paragraphs>546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1_Default Design</vt:lpstr>
      <vt:lpstr>Starter- Qu’est-ce qu’il y a sur l’image?</vt:lpstr>
      <vt:lpstr>en classe    vendredi premier février</vt:lpstr>
      <vt:lpstr>Objectives</vt:lpstr>
      <vt:lpstr>PowerPoint Presentation</vt:lpstr>
      <vt:lpstr>PowerPoint Presentation</vt:lpstr>
      <vt:lpstr>PowerPoint Presentation</vt:lpstr>
      <vt:lpstr>Quelle heure est-il?</vt:lpstr>
      <vt:lpstr>PowerPoint Presentation</vt:lpstr>
      <vt:lpstr>en classe     mercredi 27 février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Quelle heure est-il? (mins)</vt:lpstr>
      <vt:lpstr>PowerPoint Presentation</vt:lpstr>
      <vt:lpstr>Mets les mots dans le bon ordre</vt:lpstr>
      <vt:lpstr>Quelle heure est-il? (24h)</vt:lpstr>
      <vt:lpstr>PowerPoint Presentation</vt:lpstr>
      <vt:lpstr>24h clock…</vt:lpstr>
      <vt:lpstr>PowerPoint Presentation</vt:lpstr>
      <vt:lpstr>PowerPoint Presentation</vt:lpstr>
      <vt:lpstr>Les Nombres - Starter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Emilie</dc:creator>
  <cp:lastModifiedBy>Tom Capewell</cp:lastModifiedBy>
  <cp:revision>24</cp:revision>
  <dcterms:created xsi:type="dcterms:W3CDTF">2007-01-20T16:27:02Z</dcterms:created>
  <dcterms:modified xsi:type="dcterms:W3CDTF">2019-03-04T13:06:41Z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