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4B0C-3A57-4C03-A63E-E901D2D13F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7DB35-86CC-4245-89A6-63E8A97500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1B2-8A30-4931-9D87-9CEDE7833E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F73561-8761-4DE9-B633-5551B3F558E9}" type="datetime1">
              <a:rPr lang="en-GB"/>
              <a:pPr lvl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5B287-0237-4016-9C20-6B5DB10316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0245E-1845-4A02-8191-4F200325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197489-311A-4A31-A004-E903FD90DAE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159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B3A0-DBFF-45D3-9000-3E3771C2B5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9DB5E-9B40-42D5-8A2B-DD1D2398A63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C121-A8E3-4F85-9B2A-555754BAAE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9D8E53-0D00-4936-8C39-C67A04877424}" type="datetime1">
              <a:rPr lang="en-GB"/>
              <a:pPr lvl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F4B1F-50E3-40BC-AEBE-D46D5D1A55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55A14-D9A1-45A8-92BF-E2C6B745DE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F2D89B-FDE1-4A45-8FC3-025E79A8CC5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7B56C-209C-4152-8118-B18BEA65B96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2ADD1-7C28-41EA-9E95-C06F25C4FA8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F3E54-49AB-4939-9039-81F4E81B21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E2E961-66B1-49D1-BE49-59A0AFCDC71E}" type="datetime1">
              <a:rPr lang="en-GB"/>
              <a:pPr lvl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3400-DF3F-4DEC-B573-2824C7852E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6310C-0B51-423C-9F0A-CB657E2862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90C0EE-296A-4987-8E28-381A1A5DCC6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6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6B20-54A0-40F5-A940-3A5653063E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BE416-B373-4FCA-8783-D84E285CA27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920F5-7359-4D63-8652-51EEAD128B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E4C9B6-60C2-4203-9B18-005BA6F371E0}" type="datetime1">
              <a:rPr lang="en-GB"/>
              <a:pPr lvl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0A75D-F5B6-4669-B57D-4FF0CC98A8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01361-4434-4171-A4C7-306929051B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90337-3F24-4130-AFB8-0526052D8BD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391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124F-AD11-43F1-B7F3-455CA1AF45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5890B-3C32-4F72-9CC8-BAC89BAC0A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90F8D-3DC4-4FAD-8E4A-5A3B5C8323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69D8F9-FFE7-419B-AE1E-085877E74F86}" type="datetime1">
              <a:rPr lang="en-GB"/>
              <a:pPr lvl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B4EC5-8522-4216-B906-7DE728B3C9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82F1D-4EBE-4A27-8316-6AA2016707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3B3A06-49DA-492F-B6DB-81911925063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26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1CE5-91B9-4636-B020-F21D7CD485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95057-49DA-497E-A8FE-D372214F80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0DAE0-DAF0-409A-8B0E-AC16EF3567A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BE97A-7670-4BAB-9CFA-C230DFB128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27AFC4-26B4-4D1B-9F6D-835387242C4E}" type="datetime1">
              <a:rPr lang="en-GB"/>
              <a:pPr lvl="0"/>
              <a:t>28/02/2023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B5782-DC27-4DEC-9796-4B04D4B094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EF31-39CC-49E7-803C-3D8099ECA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0CFCC9-2BF8-4C5A-AF67-4D9EE726053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6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B22B-CF0C-4912-B23F-4D71207FDB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743D5-7D0C-472C-ADF2-C8ADD0451B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F6261-401A-4EC8-AE34-4EBC26ED77A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89688-DA9B-4742-8A77-E527C823A23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8918C-21A5-415C-B18C-3339BFC7CC1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4A2C5-8852-4DF2-910C-E993EDA4F8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AAB350-242D-4700-B083-C0B7A0B7CF2B}" type="datetime1">
              <a:rPr lang="en-GB"/>
              <a:pPr lvl="0"/>
              <a:t>28/02/2023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E3E7A-F1CC-4FF0-A3A3-414A3A042E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A400A-55D1-4ED6-982B-26C5FB6C31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AA9C26-DE46-4541-BE2E-5F60B01C30E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05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3A264-64FF-48B9-8305-D761BE8543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2352D-0565-4611-A400-C1BE5BF2D6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5F8D21-A12C-4B36-97F6-B522E7692D3B}" type="datetime1">
              <a:rPr lang="en-GB"/>
              <a:pPr lvl="0"/>
              <a:t>28/02/2023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E9615-E822-4E5B-9989-887282F6F0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E6AB7-850C-477C-A468-DFD20B41AE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8E3AE6-9D05-48AB-8D01-4137EA1624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1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CFAA8-1F93-46E8-879D-20779EF8E1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E97437-1FD4-4A16-A640-2CA3393FD133}" type="datetime1">
              <a:rPr lang="en-GB"/>
              <a:pPr lvl="0"/>
              <a:t>28/02/2023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D1FC7-2085-42FA-9D88-E7C8BFE28F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47C60-D1CE-40A4-98B7-CB42BC3F8E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829E46-86EF-41B3-9479-DF54C5B298F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7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26961-F28B-4484-AAE2-D8A81DB089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38A47-4E52-42A5-A49F-D6B55B63EF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07C3C-E20A-4C4F-B03C-D91CA9A52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2349E-DA62-4EA9-9726-47BCE2A40D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346249-1258-4FE0-B0D1-F93540AD1708}" type="datetime1">
              <a:rPr lang="en-GB"/>
              <a:pPr lvl="0"/>
              <a:t>28/02/2023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B7DD9-9255-4B64-B072-3DC7D2F018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9BC27-B1E2-4D9F-817B-441B1C9CFA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00C426-EAE4-45B6-AEFB-8B13E756928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C06D-F20A-4501-9527-BA7DD185F9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1A5A9-987A-4228-B227-E7EEAE797ED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8E8BD-C852-4C73-80E4-2ED429C1DC1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3D343-7169-4E91-A670-524AC2C2FA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B60B49-41F6-4BE0-B690-7FD0F651745E}" type="datetime1">
              <a:rPr lang="en-GB"/>
              <a:pPr lvl="0"/>
              <a:t>28/02/2023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A0DF5-04AC-4346-8610-7115E5214D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B1A3C-FD37-4477-B932-DD90986F37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FDA1C5-DF8B-49AD-937B-23889B3514D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1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17FF-435B-4AE7-90AE-7CBA8BD71D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933FD-8828-4025-91B3-4FCC6742D8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2E314-98A3-4241-B5EC-DB08B338927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8E73088-2EB5-4356-ABE2-742791563713}" type="datetime1">
              <a:rPr lang="en-GB"/>
              <a:pPr lvl="0"/>
              <a:t>28/02/2023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36047-B7EC-468B-B6B0-1099C8FDC12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B64B4-00C3-45B1-9337-8E0D34E1613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00C07E9-F288-4D6B-9DD7-7A9194B6E54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0CF3C8C1-92F0-4F85-B755-0E8E0723D6C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C56119-5833-4696-8A35-AC363E4B1C4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194712" y="739978"/>
            <a:ext cx="5334929" cy="3004142"/>
          </a:xfrm>
        </p:spPr>
        <p:txBody>
          <a:bodyPr/>
          <a:lstStyle/>
          <a:p>
            <a:pPr lvl="0"/>
            <a:r>
              <a:rPr lang="en-GB"/>
              <a:t>My culture 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3C9C8F-79B4-4347-B235-BD250F3442D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194712" y="3836200"/>
            <a:ext cx="5334929" cy="2189210"/>
          </a:xfrm>
        </p:spPr>
        <p:txBody>
          <a:bodyPr/>
          <a:lstStyle/>
          <a:p>
            <a:pPr lvl="0"/>
            <a:r>
              <a:rPr lang="en-GB"/>
              <a:t>By Havana Harris 7P1 </a:t>
            </a:r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537A8084-A799-4258-A987-F842CF690A0C}"/>
              </a:ext>
            </a:extLst>
          </p:cNvPr>
          <p:cNvSpPr>
            <a:spLocks noMove="1" noResize="1"/>
          </p:cNvSpPr>
          <p:nvPr/>
        </p:nvSpPr>
        <p:spPr>
          <a:xfrm flipH="1">
            <a:off x="530525" y="0"/>
            <a:ext cx="1155143" cy="5910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55142"/>
              <a:gd name="f7" fmla="val 591009"/>
              <a:gd name="f8" fmla="val 1355"/>
              <a:gd name="f9" fmla="val 1153787"/>
              <a:gd name="f10" fmla="val 13438"/>
              <a:gd name="f11" fmla="val 332422"/>
              <a:gd name="f12" fmla="val 896555"/>
              <a:gd name="f13" fmla="val 577571"/>
              <a:gd name="f14" fmla="val 258587"/>
              <a:gd name="f15" fmla="+- 0 0 -90"/>
              <a:gd name="f16" fmla="*/ f3 1 1155142"/>
              <a:gd name="f17" fmla="*/ f4 1 591009"/>
              <a:gd name="f18" fmla="+- f7 0 f5"/>
              <a:gd name="f19" fmla="+- f6 0 f5"/>
              <a:gd name="f20" fmla="*/ f15 f0 1"/>
              <a:gd name="f21" fmla="*/ f19 1 1155142"/>
              <a:gd name="f22" fmla="*/ f18 1 591009"/>
              <a:gd name="f23" fmla="*/ 1355 f19 1"/>
              <a:gd name="f24" fmla="*/ 0 f18 1"/>
              <a:gd name="f25" fmla="*/ 1153787 f19 1"/>
              <a:gd name="f26" fmla="*/ 1155142 f19 1"/>
              <a:gd name="f27" fmla="*/ 13438 f18 1"/>
              <a:gd name="f28" fmla="*/ 577571 f19 1"/>
              <a:gd name="f29" fmla="*/ 591009 f18 1"/>
              <a:gd name="f30" fmla="*/ 0 f19 1"/>
              <a:gd name="f31" fmla="*/ f20 1 f2"/>
              <a:gd name="f32" fmla="*/ f23 1 1155142"/>
              <a:gd name="f33" fmla="*/ f24 1 591009"/>
              <a:gd name="f34" fmla="*/ f25 1 1155142"/>
              <a:gd name="f35" fmla="*/ f26 1 1155142"/>
              <a:gd name="f36" fmla="*/ f27 1 591009"/>
              <a:gd name="f37" fmla="*/ f28 1 1155142"/>
              <a:gd name="f38" fmla="*/ f29 1 591009"/>
              <a:gd name="f39" fmla="*/ f30 1 1155142"/>
              <a:gd name="f40" fmla="*/ f5 1 f21"/>
              <a:gd name="f41" fmla="*/ f6 1 f21"/>
              <a:gd name="f42" fmla="*/ f5 1 f22"/>
              <a:gd name="f43" fmla="*/ f7 1 f22"/>
              <a:gd name="f44" fmla="+- f31 0 f1"/>
              <a:gd name="f45" fmla="*/ f32 1 f21"/>
              <a:gd name="f46" fmla="*/ f33 1 f22"/>
              <a:gd name="f47" fmla="*/ f34 1 f21"/>
              <a:gd name="f48" fmla="*/ f35 1 f21"/>
              <a:gd name="f49" fmla="*/ f36 1 f22"/>
              <a:gd name="f50" fmla="*/ f37 1 f21"/>
              <a:gd name="f51" fmla="*/ f38 1 f22"/>
              <a:gd name="f52" fmla="*/ f39 1 f21"/>
              <a:gd name="f53" fmla="*/ f40 f16 1"/>
              <a:gd name="f54" fmla="*/ f41 f16 1"/>
              <a:gd name="f55" fmla="*/ f43 f17 1"/>
              <a:gd name="f56" fmla="*/ f42 f17 1"/>
              <a:gd name="f57" fmla="*/ f45 f16 1"/>
              <a:gd name="f58" fmla="*/ f46 f17 1"/>
              <a:gd name="f59" fmla="*/ f47 f16 1"/>
              <a:gd name="f60" fmla="*/ f48 f16 1"/>
              <a:gd name="f61" fmla="*/ f49 f17 1"/>
              <a:gd name="f62" fmla="*/ f50 f16 1"/>
              <a:gd name="f63" fmla="*/ f51 f17 1"/>
              <a:gd name="f64" fmla="*/ f52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7" y="f58"/>
              </a:cxn>
              <a:cxn ang="f44">
                <a:pos x="f59" y="f58"/>
              </a:cxn>
              <a:cxn ang="f44">
                <a:pos x="f60" y="f61"/>
              </a:cxn>
              <a:cxn ang="f44">
                <a:pos x="f62" y="f63"/>
              </a:cxn>
              <a:cxn ang="f44">
                <a:pos x="f64" y="f61"/>
              </a:cxn>
            </a:cxnLst>
            <a:rect l="f53" t="f56" r="f54" b="f55"/>
            <a:pathLst>
              <a:path w="1155142" h="591009">
                <a:moveTo>
                  <a:pt x="f8" y="f5"/>
                </a:moveTo>
                <a:lnTo>
                  <a:pt x="f9" y="f5"/>
                </a:lnTo>
                <a:lnTo>
                  <a:pt x="f6" y="f10"/>
                </a:lnTo>
                <a:cubicBezTo>
                  <a:pt x="f6" y="f11"/>
                  <a:pt x="f12" y="f7"/>
                  <a:pt x="f13" y="f7"/>
                </a:cubicBezTo>
                <a:cubicBezTo>
                  <a:pt x="f14" y="f7"/>
                  <a:pt x="f5" y="f11"/>
                  <a:pt x="f5" y="f10"/>
                </a:cubicBezTo>
                <a:close/>
              </a:path>
            </a:pathLst>
          </a:custGeom>
          <a:solidFill>
            <a:srgbClr val="5B9B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7C3D4E5F-AD54-4184-A19B-CCD6BCA48AAF}"/>
              </a:ext>
            </a:extLst>
          </p:cNvPr>
          <p:cNvSpPr>
            <a:spLocks noMove="1" noResize="1"/>
          </p:cNvSpPr>
          <p:nvPr/>
        </p:nvSpPr>
        <p:spPr>
          <a:xfrm flipH="1">
            <a:off x="4349050" y="0"/>
            <a:ext cx="1737396" cy="9595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37401"/>
              <a:gd name="f7" fmla="val 959536"/>
              <a:gd name="f8" fmla="val 123825"/>
              <a:gd name="f9" fmla="val 790277"/>
              <a:gd name="f10" fmla="val 1490095"/>
              <a:gd name="f11" fmla="val 92869"/>
              <a:gd name="f12" fmla="val 951249"/>
              <a:gd name="f13" fmla="val 83458"/>
              <a:gd name="f14" fmla="val 956688"/>
              <a:gd name="f15" fmla="val 72780"/>
              <a:gd name="f16" fmla="val 959546"/>
              <a:gd name="f17" fmla="val 61913"/>
              <a:gd name="f18" fmla="val 27719"/>
              <a:gd name="f19" fmla="val 931818"/>
              <a:gd name="f20" fmla="val 897624"/>
              <a:gd name="f21" fmla="+- 0 0 -90"/>
              <a:gd name="f22" fmla="*/ f3 1 1737401"/>
              <a:gd name="f23" fmla="*/ f4 1 959536"/>
              <a:gd name="f24" fmla="+- f7 0 f5"/>
              <a:gd name="f25" fmla="+- f6 0 f5"/>
              <a:gd name="f26" fmla="*/ f21 f0 1"/>
              <a:gd name="f27" fmla="*/ f25 1 1737401"/>
              <a:gd name="f28" fmla="*/ f24 1 959536"/>
              <a:gd name="f29" fmla="*/ 0 f25 1"/>
              <a:gd name="f30" fmla="*/ 0 f24 1"/>
              <a:gd name="f31" fmla="*/ 123825 f25 1"/>
              <a:gd name="f32" fmla="*/ 790277 f24 1"/>
              <a:gd name="f33" fmla="*/ 1490095 f25 1"/>
              <a:gd name="f34" fmla="*/ 1737401 f25 1"/>
              <a:gd name="f35" fmla="*/ 92869 f25 1"/>
              <a:gd name="f36" fmla="*/ 951249 f24 1"/>
              <a:gd name="f37" fmla="*/ 61913 f25 1"/>
              <a:gd name="f38" fmla="*/ 959536 f24 1"/>
              <a:gd name="f39" fmla="*/ 897624 f24 1"/>
              <a:gd name="f40" fmla="*/ f26 1 f2"/>
              <a:gd name="f41" fmla="*/ f29 1 1737401"/>
              <a:gd name="f42" fmla="*/ f30 1 959536"/>
              <a:gd name="f43" fmla="*/ f31 1 1737401"/>
              <a:gd name="f44" fmla="*/ f32 1 959536"/>
              <a:gd name="f45" fmla="*/ f33 1 1737401"/>
              <a:gd name="f46" fmla="*/ f34 1 1737401"/>
              <a:gd name="f47" fmla="*/ f35 1 1737401"/>
              <a:gd name="f48" fmla="*/ f36 1 959536"/>
              <a:gd name="f49" fmla="*/ f37 1 1737401"/>
              <a:gd name="f50" fmla="*/ f38 1 959536"/>
              <a:gd name="f51" fmla="*/ f39 1 959536"/>
              <a:gd name="f52" fmla="*/ f5 1 f27"/>
              <a:gd name="f53" fmla="*/ f6 1 f27"/>
              <a:gd name="f54" fmla="*/ f5 1 f28"/>
              <a:gd name="f55" fmla="*/ f7 1 f28"/>
              <a:gd name="f56" fmla="+- f40 0 f1"/>
              <a:gd name="f57" fmla="*/ f41 1 f27"/>
              <a:gd name="f58" fmla="*/ f42 1 f28"/>
              <a:gd name="f59" fmla="*/ f43 1 f27"/>
              <a:gd name="f60" fmla="*/ f44 1 f28"/>
              <a:gd name="f61" fmla="*/ f45 1 f27"/>
              <a:gd name="f62" fmla="*/ f46 1 f27"/>
              <a:gd name="f63" fmla="*/ f47 1 f27"/>
              <a:gd name="f64" fmla="*/ f48 1 f28"/>
              <a:gd name="f65" fmla="*/ f49 1 f27"/>
              <a:gd name="f66" fmla="*/ f50 1 f28"/>
              <a:gd name="f67" fmla="*/ f51 1 f28"/>
              <a:gd name="f68" fmla="*/ f52 f22 1"/>
              <a:gd name="f69" fmla="*/ f53 f22 1"/>
              <a:gd name="f70" fmla="*/ f55 f23 1"/>
              <a:gd name="f71" fmla="*/ f54 f23 1"/>
              <a:gd name="f72" fmla="*/ f57 f22 1"/>
              <a:gd name="f73" fmla="*/ f58 f23 1"/>
              <a:gd name="f74" fmla="*/ f59 f22 1"/>
              <a:gd name="f75" fmla="*/ f60 f23 1"/>
              <a:gd name="f76" fmla="*/ f61 f22 1"/>
              <a:gd name="f77" fmla="*/ f62 f22 1"/>
              <a:gd name="f78" fmla="*/ f63 f22 1"/>
              <a:gd name="f79" fmla="*/ f64 f23 1"/>
              <a:gd name="f80" fmla="*/ f65 f22 1"/>
              <a:gd name="f81" fmla="*/ f66 f23 1"/>
              <a:gd name="f82" fmla="*/ f67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72" y="f73"/>
              </a:cxn>
              <a:cxn ang="f56">
                <a:pos x="f74" y="f73"/>
              </a:cxn>
              <a:cxn ang="f56">
                <a:pos x="f74" y="f75"/>
              </a:cxn>
              <a:cxn ang="f56">
                <a:pos x="f76" y="f73"/>
              </a:cxn>
              <a:cxn ang="f56">
                <a:pos x="f77" y="f73"/>
              </a:cxn>
              <a:cxn ang="f56">
                <a:pos x="f78" y="f79"/>
              </a:cxn>
              <a:cxn ang="f56">
                <a:pos x="f80" y="f81"/>
              </a:cxn>
              <a:cxn ang="f56">
                <a:pos x="f72" y="f82"/>
              </a:cxn>
            </a:cxnLst>
            <a:rect l="f68" t="f71" r="f69" b="f70"/>
            <a:pathLst>
              <a:path w="1737401" h="959536">
                <a:moveTo>
                  <a:pt x="f5" y="f5"/>
                </a:moveTo>
                <a:lnTo>
                  <a:pt x="f8" y="f5"/>
                </a:lnTo>
                <a:lnTo>
                  <a:pt x="f8" y="f9"/>
                </a:lnTo>
                <a:lnTo>
                  <a:pt x="f10" y="f5"/>
                </a:lnTo>
                <a:lnTo>
                  <a:pt x="f6" y="f5"/>
                </a:lnTo>
                <a:lnTo>
                  <a:pt x="f11" y="f12"/>
                </a:lnTo>
                <a:cubicBezTo>
                  <a:pt x="f13" y="f14"/>
                  <a:pt x="f15" y="f16"/>
                  <a:pt x="f17" y="f7"/>
                </a:cubicBezTo>
                <a:cubicBezTo>
                  <a:pt x="f18" y="f7"/>
                  <a:pt x="f5" y="f19"/>
                  <a:pt x="f5" y="f20"/>
                </a:cubicBezTo>
                <a:close/>
              </a:path>
            </a:pathLst>
          </a:custGeom>
          <a:solidFill>
            <a:srgbClr val="70AD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E75CAF6C-2A01-4261-90B3-E5185FD05D40}"/>
              </a:ext>
            </a:extLst>
          </p:cNvPr>
          <p:cNvSpPr>
            <a:spLocks noMove="1" noResize="1"/>
          </p:cNvSpPr>
          <p:nvPr/>
        </p:nvSpPr>
        <p:spPr>
          <a:xfrm flipH="1">
            <a:off x="0" y="2916241"/>
            <a:ext cx="159736" cy="5529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9741"/>
              <a:gd name="f7" fmla="val 552996"/>
              <a:gd name="f8" fmla="val 141849"/>
              <a:gd name="f9" fmla="val 543285"/>
              <a:gd name="f10" fmla="val 56268"/>
              <a:gd name="f11" fmla="val 485467"/>
              <a:gd name="f12" fmla="val 387554"/>
              <a:gd name="f13" fmla="val 276498"/>
              <a:gd name="f14" fmla="val 165443"/>
              <a:gd name="f15" fmla="val 67529"/>
              <a:gd name="f16" fmla="val 9711"/>
              <a:gd name="f17" fmla="+- 0 0 -90"/>
              <a:gd name="f18" fmla="*/ f3 1 159741"/>
              <a:gd name="f19" fmla="*/ f4 1 552996"/>
              <a:gd name="f20" fmla="+- f7 0 f5"/>
              <a:gd name="f21" fmla="+- f6 0 f5"/>
              <a:gd name="f22" fmla="*/ f17 f0 1"/>
              <a:gd name="f23" fmla="*/ f21 1 159741"/>
              <a:gd name="f24" fmla="*/ f20 1 552996"/>
              <a:gd name="f25" fmla="*/ 159741 f21 1"/>
              <a:gd name="f26" fmla="*/ 0 f20 1"/>
              <a:gd name="f27" fmla="*/ 552996 f20 1"/>
              <a:gd name="f28" fmla="*/ 141849 f21 1"/>
              <a:gd name="f29" fmla="*/ 543285 f20 1"/>
              <a:gd name="f30" fmla="*/ 0 f21 1"/>
              <a:gd name="f31" fmla="*/ 276498 f20 1"/>
              <a:gd name="f32" fmla="*/ 9711 f20 1"/>
              <a:gd name="f33" fmla="*/ f22 1 f2"/>
              <a:gd name="f34" fmla="*/ f25 1 159741"/>
              <a:gd name="f35" fmla="*/ f26 1 552996"/>
              <a:gd name="f36" fmla="*/ f27 1 552996"/>
              <a:gd name="f37" fmla="*/ f28 1 159741"/>
              <a:gd name="f38" fmla="*/ f29 1 552996"/>
              <a:gd name="f39" fmla="*/ f30 1 159741"/>
              <a:gd name="f40" fmla="*/ f31 1 552996"/>
              <a:gd name="f41" fmla="*/ f32 1 552996"/>
              <a:gd name="f42" fmla="*/ f5 1 f23"/>
              <a:gd name="f43" fmla="*/ f6 1 f23"/>
              <a:gd name="f44" fmla="*/ f5 1 f24"/>
              <a:gd name="f45" fmla="*/ f7 1 f24"/>
              <a:gd name="f46" fmla="+- f33 0 f1"/>
              <a:gd name="f47" fmla="*/ f34 1 f23"/>
              <a:gd name="f48" fmla="*/ f35 1 f24"/>
              <a:gd name="f49" fmla="*/ f36 1 f24"/>
              <a:gd name="f50" fmla="*/ f37 1 f23"/>
              <a:gd name="f51" fmla="*/ f38 1 f24"/>
              <a:gd name="f52" fmla="*/ f39 1 f23"/>
              <a:gd name="f53" fmla="*/ f40 1 f24"/>
              <a:gd name="f54" fmla="*/ f41 1 f24"/>
              <a:gd name="f55" fmla="*/ f42 f18 1"/>
              <a:gd name="f56" fmla="*/ f43 f18 1"/>
              <a:gd name="f57" fmla="*/ f45 f19 1"/>
              <a:gd name="f58" fmla="*/ f44 f19 1"/>
              <a:gd name="f59" fmla="*/ f47 f18 1"/>
              <a:gd name="f60" fmla="*/ f48 f19 1"/>
              <a:gd name="f61" fmla="*/ f49 f19 1"/>
              <a:gd name="f62" fmla="*/ f50 f18 1"/>
              <a:gd name="f63" fmla="*/ f51 f19 1"/>
              <a:gd name="f64" fmla="*/ f52 f18 1"/>
              <a:gd name="f65" fmla="*/ f53 f19 1"/>
              <a:gd name="f66" fmla="*/ f54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59" y="f60"/>
              </a:cxn>
              <a:cxn ang="f46">
                <a:pos x="f59" y="f61"/>
              </a:cxn>
              <a:cxn ang="f46">
                <a:pos x="f62" y="f63"/>
              </a:cxn>
              <a:cxn ang="f46">
                <a:pos x="f64" y="f65"/>
              </a:cxn>
              <a:cxn ang="f46">
                <a:pos x="f62" y="f66"/>
              </a:cxn>
            </a:cxnLst>
            <a:rect l="f55" t="f58" r="f56" b="f57"/>
            <a:pathLst>
              <a:path w="159741" h="552996">
                <a:moveTo>
                  <a:pt x="f6" y="f5"/>
                </a:moveTo>
                <a:lnTo>
                  <a:pt x="f6" y="f7"/>
                </a:lnTo>
                <a:lnTo>
                  <a:pt x="f8" y="f9"/>
                </a:lnTo>
                <a:cubicBezTo>
                  <a:pt x="f10" y="f11"/>
                  <a:pt x="f5" y="f12"/>
                  <a:pt x="f5" y="f13"/>
                </a:cubicBezTo>
                <a:cubicBezTo>
                  <a:pt x="f5" y="f14"/>
                  <a:pt x="f10" y="f15"/>
                  <a:pt x="f8" y="f16"/>
                </a:cubicBez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Freeform: Shape 16">
            <a:extLst>
              <a:ext uri="{FF2B5EF4-FFF2-40B4-BE49-F238E27FC236}">
                <a16:creationId xmlns:a16="http://schemas.microsoft.com/office/drawing/2014/main" id="{AE087D0A-2AF9-4BD6-9249-98BFEA516342}"/>
              </a:ext>
            </a:extLst>
          </p:cNvPr>
          <p:cNvSpPr>
            <a:spLocks noMove="1" noResize="1"/>
          </p:cNvSpPr>
          <p:nvPr/>
        </p:nvSpPr>
        <p:spPr>
          <a:xfrm flipH="1">
            <a:off x="0" y="5835645"/>
            <a:ext cx="1548179" cy="10223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48180"/>
              <a:gd name="f7" fmla="val 1022351"/>
              <a:gd name="f8" fmla="val 61913"/>
              <a:gd name="f9" fmla="val 123825"/>
              <a:gd name="f10" fmla="val 27719"/>
              <a:gd name="f11" fmla="+- 0 0 -90"/>
              <a:gd name="f12" fmla="*/ f3 1 1548180"/>
              <a:gd name="f13" fmla="*/ f4 1 1022351"/>
              <a:gd name="f14" fmla="+- f7 0 f5"/>
              <a:gd name="f15" fmla="+- f6 0 f5"/>
              <a:gd name="f16" fmla="*/ f11 f0 1"/>
              <a:gd name="f17" fmla="*/ f15 1 1548180"/>
              <a:gd name="f18" fmla="*/ f14 1 1022351"/>
              <a:gd name="f19" fmla="*/ 61913 f15 1"/>
              <a:gd name="f20" fmla="*/ 0 f14 1"/>
              <a:gd name="f21" fmla="*/ 1548180 f15 1"/>
              <a:gd name="f22" fmla="*/ 123825 f14 1"/>
              <a:gd name="f23" fmla="*/ 123825 f15 1"/>
              <a:gd name="f24" fmla="*/ 1022351 f14 1"/>
              <a:gd name="f25" fmla="*/ 0 f15 1"/>
              <a:gd name="f26" fmla="*/ 61913 f14 1"/>
              <a:gd name="f27" fmla="*/ f16 1 f2"/>
              <a:gd name="f28" fmla="*/ f19 1 1548180"/>
              <a:gd name="f29" fmla="*/ f20 1 1022351"/>
              <a:gd name="f30" fmla="*/ f21 1 1548180"/>
              <a:gd name="f31" fmla="*/ f22 1 1022351"/>
              <a:gd name="f32" fmla="*/ f23 1 1548180"/>
              <a:gd name="f33" fmla="*/ f24 1 1022351"/>
              <a:gd name="f34" fmla="*/ f25 1 1548180"/>
              <a:gd name="f35" fmla="*/ f26 1 1022351"/>
              <a:gd name="f36" fmla="*/ f5 1 f17"/>
              <a:gd name="f37" fmla="*/ f6 1 f17"/>
              <a:gd name="f38" fmla="*/ f5 1 f18"/>
              <a:gd name="f39" fmla="*/ f7 1 f18"/>
              <a:gd name="f40" fmla="+- f27 0 f1"/>
              <a:gd name="f41" fmla="*/ f28 1 f17"/>
              <a:gd name="f42" fmla="*/ f29 1 f18"/>
              <a:gd name="f43" fmla="*/ f30 1 f17"/>
              <a:gd name="f44" fmla="*/ f31 1 f18"/>
              <a:gd name="f45" fmla="*/ f32 1 f17"/>
              <a:gd name="f46" fmla="*/ f33 1 f18"/>
              <a:gd name="f47" fmla="*/ f34 1 f17"/>
              <a:gd name="f48" fmla="*/ f35 1 f18"/>
              <a:gd name="f49" fmla="*/ f36 f12 1"/>
              <a:gd name="f50" fmla="*/ f37 f12 1"/>
              <a:gd name="f51" fmla="*/ f39 f13 1"/>
              <a:gd name="f52" fmla="*/ f38 f13 1"/>
              <a:gd name="f53" fmla="*/ f41 f12 1"/>
              <a:gd name="f54" fmla="*/ f42 f13 1"/>
              <a:gd name="f55" fmla="*/ f43 f12 1"/>
              <a:gd name="f56" fmla="*/ f44 f13 1"/>
              <a:gd name="f57" fmla="*/ f45 f12 1"/>
              <a:gd name="f58" fmla="*/ f46 f13 1"/>
              <a:gd name="f59" fmla="*/ f47 f12 1"/>
              <a:gd name="f60" fmla="*/ f48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53" y="f54"/>
              </a:cxn>
              <a:cxn ang="f40">
                <a:pos x="f55" y="f54"/>
              </a:cxn>
              <a:cxn ang="f40">
                <a:pos x="f55" y="f56"/>
              </a:cxn>
              <a:cxn ang="f40">
                <a:pos x="f57" y="f56"/>
              </a:cxn>
              <a:cxn ang="f40">
                <a:pos x="f57" y="f58"/>
              </a:cxn>
              <a:cxn ang="f40">
                <a:pos x="f59" y="f58"/>
              </a:cxn>
              <a:cxn ang="f40">
                <a:pos x="f59" y="f60"/>
              </a:cxn>
              <a:cxn ang="f40">
                <a:pos x="f53" y="f54"/>
              </a:cxn>
            </a:cxnLst>
            <a:rect l="f49" t="f52" r="f50" b="f51"/>
            <a:pathLst>
              <a:path w="1548180" h="1022351">
                <a:moveTo>
                  <a:pt x="f8" y="f5"/>
                </a:moveTo>
                <a:lnTo>
                  <a:pt x="f6" y="f5"/>
                </a:lnTo>
                <a:lnTo>
                  <a:pt x="f6" y="f9"/>
                </a:lnTo>
                <a:lnTo>
                  <a:pt x="f9" y="f9"/>
                </a:lnTo>
                <a:lnTo>
                  <a:pt x="f9" y="f7"/>
                </a:lnTo>
                <a:lnTo>
                  <a:pt x="f5" y="f7"/>
                </a:lnTo>
                <a:lnTo>
                  <a:pt x="f5" y="f8"/>
                </a:lnTo>
                <a:cubicBezTo>
                  <a:pt x="f5" y="f10"/>
                  <a:pt x="f10" y="f5"/>
                  <a:pt x="f8" y="f5"/>
                </a:cubicBezTo>
                <a:close/>
              </a:path>
            </a:pathLst>
          </a:custGeom>
          <a:solidFill>
            <a:srgbClr val="70AD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Freeform: Shape 18">
            <a:extLst>
              <a:ext uri="{FF2B5EF4-FFF2-40B4-BE49-F238E27FC236}">
                <a16:creationId xmlns:a16="http://schemas.microsoft.com/office/drawing/2014/main" id="{9E777167-0AC4-4D87-A7AB-887E2CF4FA56}"/>
              </a:ext>
            </a:extLst>
          </p:cNvPr>
          <p:cNvSpPr>
            <a:spLocks noMove="1" noResize="1"/>
          </p:cNvSpPr>
          <p:nvPr/>
        </p:nvSpPr>
        <p:spPr>
          <a:xfrm flipH="1">
            <a:off x="3697760" y="5717907"/>
            <a:ext cx="1771613" cy="11400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71609"/>
              <a:gd name="f7" fmla="val 1140095"/>
              <a:gd name="f8" fmla="val 1561721"/>
              <a:gd name="f9" fmla="val 763041"/>
              <a:gd name="f10" fmla="val 1585506"/>
              <a:gd name="f11" fmla="val 760324"/>
              <a:gd name="f12" fmla="val 1609722"/>
              <a:gd name="f13" fmla="val 771249"/>
              <a:gd name="f14" fmla="val 1623024"/>
              <a:gd name="f15" fmla="val 792810"/>
              <a:gd name="f16" fmla="val 1656300"/>
              <a:gd name="f17" fmla="val 850065"/>
              <a:gd name="f18" fmla="val 1685920"/>
              <a:gd name="f19" fmla="val 909291"/>
              <a:gd name="f20" fmla="val 1711735"/>
              <a:gd name="f21" fmla="val 970132"/>
              <a:gd name="f22" fmla="val 1637225"/>
              <a:gd name="f23" fmla="val 1594820"/>
              <a:gd name="f24" fmla="val 1019711"/>
              <a:gd name="f25" fmla="val 1571072"/>
              <a:gd name="f26" fmla="val 963753"/>
              <a:gd name="f27" fmla="val 1543818"/>
              <a:gd name="f28" fmla="val 909282"/>
              <a:gd name="f29" fmla="val 1513200"/>
              <a:gd name="f30" fmla="val 856627"/>
              <a:gd name="f31" fmla="val 1496379"/>
              <a:gd name="f32" fmla="val 825834"/>
              <a:gd name="f33" fmla="val 1507704"/>
              <a:gd name="f34" fmla="val 787236"/>
              <a:gd name="f35" fmla="val 1538499"/>
              <a:gd name="f36" fmla="val 770415"/>
              <a:gd name="f37" fmla="val 1545912"/>
              <a:gd name="f38" fmla="val 766367"/>
              <a:gd name="f39" fmla="val 1553792"/>
              <a:gd name="f40" fmla="val 763946"/>
              <a:gd name="f41" fmla="val 933455"/>
              <a:gd name="f42" fmla="val 161309"/>
              <a:gd name="f43" fmla="val 941693"/>
              <a:gd name="f44" fmla="val 161855"/>
              <a:gd name="f45" fmla="val 949959"/>
              <a:gd name="f46" fmla="val 164025"/>
              <a:gd name="f47" fmla="val 957797"/>
              <a:gd name="f48" fmla="val 167970"/>
              <a:gd name="f49" fmla="val 1076184"/>
              <a:gd name="f50" fmla="val 227289"/>
              <a:gd name="f51" fmla="val 1186759"/>
              <a:gd name="f52" fmla="val 301068"/>
              <a:gd name="f53" fmla="val 1286982"/>
              <a:gd name="f54" fmla="val 387616"/>
              <a:gd name="f55" fmla="val 1313547"/>
              <a:gd name="f56" fmla="val 410457"/>
              <a:gd name="f57" fmla="val 1316566"/>
              <a:gd name="f58" fmla="val 450510"/>
              <a:gd name="f59" fmla="val 1293725"/>
              <a:gd name="f60" fmla="val 477075"/>
              <a:gd name="f61" fmla="val 1281638"/>
              <a:gd name="f62" fmla="val 491137"/>
              <a:gd name="f63" fmla="val 1263998"/>
              <a:gd name="f64" fmla="val 499204"/>
              <a:gd name="f65" fmla="val 1245453"/>
              <a:gd name="f66" fmla="val 499154"/>
              <a:gd name="f67" fmla="val 1245167"/>
              <a:gd name="f68" fmla="val 1229965"/>
              <a:gd name="f69" fmla="val 499301"/>
              <a:gd name="f70" fmla="val 1215220"/>
              <a:gd name="f71" fmla="val 493956"/>
              <a:gd name="f72" fmla="val 1203638"/>
              <a:gd name="f73" fmla="val 484104"/>
              <a:gd name="f74" fmla="val 1111407"/>
              <a:gd name="f75" fmla="val 404300"/>
              <a:gd name="f76" fmla="val 1009633"/>
              <a:gd name="f77" fmla="val 336248"/>
              <a:gd name="f78" fmla="val 900647"/>
              <a:gd name="f79" fmla="val 281508"/>
              <a:gd name="f80" fmla="val 869295"/>
              <a:gd name="f81" fmla="val 265726"/>
              <a:gd name="f82" fmla="val 856672"/>
              <a:gd name="f83" fmla="val 227516"/>
              <a:gd name="f84" fmla="val 872454"/>
              <a:gd name="f85" fmla="val 196164"/>
              <a:gd name="f86" fmla="val 884290"/>
              <a:gd name="f87" fmla="val 172650"/>
              <a:gd name="f88" fmla="val 908742"/>
              <a:gd name="f89" fmla="val 159670"/>
              <a:gd name="f90" fmla="val 256260"/>
              <a:gd name="f91" fmla="val 29"/>
              <a:gd name="f92" fmla="val 322331"/>
              <a:gd name="f93" fmla="val 427"/>
              <a:gd name="f94" fmla="val 388378"/>
              <a:gd name="f95" fmla="val 4909"/>
              <a:gd name="f96" fmla="val 454020"/>
              <a:gd name="f97" fmla="val 13474"/>
              <a:gd name="f98" fmla="val 488793"/>
              <a:gd name="f99" fmla="val 17752"/>
              <a:gd name="f100" fmla="val 513514"/>
              <a:gd name="f101" fmla="val 49409"/>
              <a:gd name="f102" fmla="val 509236"/>
              <a:gd name="f103" fmla="val 84182"/>
              <a:gd name="f104" fmla="val 505303"/>
              <a:gd name="f105" fmla="val 116151"/>
              <a:gd name="f106" fmla="val 478038"/>
              <a:gd name="f107" fmla="val 140098"/>
              <a:gd name="f108" fmla="val 445829"/>
              <a:gd name="f109" fmla="val 139871"/>
              <a:gd name="f110" fmla="val 443027"/>
              <a:gd name="f111" fmla="val 139899"/>
              <a:gd name="f112" fmla="val 440227"/>
              <a:gd name="f113" fmla="val 139740"/>
              <a:gd name="f114" fmla="val 437447"/>
              <a:gd name="f115" fmla="val 139395"/>
              <a:gd name="f116" fmla="val 316592"/>
              <a:gd name="f117" fmla="val 123615"/>
              <a:gd name="f118" fmla="val 194247"/>
              <a:gd name="f119" fmla="val 122878"/>
              <a:gd name="f120" fmla="val 73211"/>
              <a:gd name="f121" fmla="val 137204"/>
              <a:gd name="f122" fmla="val 38532"/>
              <a:gd name="f123" fmla="val 142545"/>
              <a:gd name="f124" fmla="val 6090"/>
              <a:gd name="f125" fmla="val 118762"/>
              <a:gd name="f126" fmla="val 749"/>
              <a:gd name="f127" fmla="val 84082"/>
              <a:gd name="f128" fmla="+- 0 0 4591"/>
              <a:gd name="f129" fmla="val 49403"/>
              <a:gd name="f130" fmla="val 19192"/>
              <a:gd name="f131" fmla="val 16961"/>
              <a:gd name="f132" fmla="val 53871"/>
              <a:gd name="f133" fmla="val 11621"/>
              <a:gd name="f134" fmla="val 55358"/>
              <a:gd name="f135" fmla="val 11392"/>
              <a:gd name="f136" fmla="val 56852"/>
              <a:gd name="f137" fmla="val 11216"/>
              <a:gd name="f138" fmla="val 58352"/>
              <a:gd name="f139" fmla="val 11093"/>
              <a:gd name="f140" fmla="val 124093"/>
              <a:gd name="f141" fmla="val 3319"/>
              <a:gd name="f142" fmla="val 190189"/>
              <a:gd name="f143" fmla="+- 0 0 369"/>
              <a:gd name="f144" fmla="+- 0 0 -90"/>
              <a:gd name="f145" fmla="*/ f3 1 1771609"/>
              <a:gd name="f146" fmla="*/ f4 1 1140095"/>
              <a:gd name="f147" fmla="+- f7 0 f5"/>
              <a:gd name="f148" fmla="+- f6 0 f5"/>
              <a:gd name="f149" fmla="*/ f144 f0 1"/>
              <a:gd name="f150" fmla="*/ f148 1 1771609"/>
              <a:gd name="f151" fmla="*/ f147 1 1140095"/>
              <a:gd name="f152" fmla="*/ 1561721 f148 1"/>
              <a:gd name="f153" fmla="*/ 763041 f147 1"/>
              <a:gd name="f154" fmla="*/ 1623024 f148 1"/>
              <a:gd name="f155" fmla="*/ 792810 f147 1"/>
              <a:gd name="f156" fmla="*/ 1711735 f148 1"/>
              <a:gd name="f157" fmla="*/ 970132 f147 1"/>
              <a:gd name="f158" fmla="*/ 1771609 f148 1"/>
              <a:gd name="f159" fmla="*/ 1140095 f147 1"/>
              <a:gd name="f160" fmla="*/ 1637225 f148 1"/>
              <a:gd name="f161" fmla="*/ 1594820 f148 1"/>
              <a:gd name="f162" fmla="*/ 1019711 f147 1"/>
              <a:gd name="f163" fmla="*/ 1513200 f148 1"/>
              <a:gd name="f164" fmla="*/ 856627 f147 1"/>
              <a:gd name="f165" fmla="*/ 1538499 f148 1"/>
              <a:gd name="f166" fmla="*/ 770415 f147 1"/>
              <a:gd name="f167" fmla="*/ 933455 f148 1"/>
              <a:gd name="f168" fmla="*/ 161309 f147 1"/>
              <a:gd name="f169" fmla="*/ 957797 f148 1"/>
              <a:gd name="f170" fmla="*/ 167970 f147 1"/>
              <a:gd name="f171" fmla="*/ 1286982 f148 1"/>
              <a:gd name="f172" fmla="*/ 387616 f147 1"/>
              <a:gd name="f173" fmla="*/ 1293725 f148 1"/>
              <a:gd name="f174" fmla="*/ 477075 f147 1"/>
              <a:gd name="f175" fmla="*/ 1245453 f148 1"/>
              <a:gd name="f176" fmla="*/ 499154 f147 1"/>
              <a:gd name="f177" fmla="*/ 1245167 f148 1"/>
              <a:gd name="f178" fmla="*/ 1203638 f148 1"/>
              <a:gd name="f179" fmla="*/ 484104 f147 1"/>
              <a:gd name="f180" fmla="*/ 900647 f148 1"/>
              <a:gd name="f181" fmla="*/ 281508 f147 1"/>
              <a:gd name="f182" fmla="*/ 872454 f148 1"/>
              <a:gd name="f183" fmla="*/ 196164 f147 1"/>
              <a:gd name="f184" fmla="*/ 256260 f148 1"/>
              <a:gd name="f185" fmla="*/ 29 f147 1"/>
              <a:gd name="f186" fmla="*/ 454020 f148 1"/>
              <a:gd name="f187" fmla="*/ 13474 f147 1"/>
              <a:gd name="f188" fmla="*/ 509236 f148 1"/>
              <a:gd name="f189" fmla="*/ 84182 f147 1"/>
              <a:gd name="f190" fmla="*/ 445829 f148 1"/>
              <a:gd name="f191" fmla="*/ 139871 f147 1"/>
              <a:gd name="f192" fmla="*/ 437447 f148 1"/>
              <a:gd name="f193" fmla="*/ 139395 f147 1"/>
              <a:gd name="f194" fmla="*/ 73211 f148 1"/>
              <a:gd name="f195" fmla="*/ 137204 f147 1"/>
              <a:gd name="f196" fmla="*/ 749 f148 1"/>
              <a:gd name="f197" fmla="*/ 84082 f147 1"/>
              <a:gd name="f198" fmla="*/ 53871 f148 1"/>
              <a:gd name="f199" fmla="*/ 11621 f147 1"/>
              <a:gd name="f200" fmla="*/ 58352 f148 1"/>
              <a:gd name="f201" fmla="*/ 11093 f147 1"/>
              <a:gd name="f202" fmla="*/ f149 1 f2"/>
              <a:gd name="f203" fmla="*/ f152 1 1771609"/>
              <a:gd name="f204" fmla="*/ f153 1 1140095"/>
              <a:gd name="f205" fmla="*/ f154 1 1771609"/>
              <a:gd name="f206" fmla="*/ f155 1 1140095"/>
              <a:gd name="f207" fmla="*/ f156 1 1771609"/>
              <a:gd name="f208" fmla="*/ f157 1 1140095"/>
              <a:gd name="f209" fmla="*/ f158 1 1771609"/>
              <a:gd name="f210" fmla="*/ f159 1 1140095"/>
              <a:gd name="f211" fmla="*/ f160 1 1771609"/>
              <a:gd name="f212" fmla="*/ f161 1 1771609"/>
              <a:gd name="f213" fmla="*/ f162 1 1140095"/>
              <a:gd name="f214" fmla="*/ f163 1 1771609"/>
              <a:gd name="f215" fmla="*/ f164 1 1140095"/>
              <a:gd name="f216" fmla="*/ f165 1 1771609"/>
              <a:gd name="f217" fmla="*/ f166 1 1140095"/>
              <a:gd name="f218" fmla="*/ f167 1 1771609"/>
              <a:gd name="f219" fmla="*/ f168 1 1140095"/>
              <a:gd name="f220" fmla="*/ f169 1 1771609"/>
              <a:gd name="f221" fmla="*/ f170 1 1140095"/>
              <a:gd name="f222" fmla="*/ f171 1 1771609"/>
              <a:gd name="f223" fmla="*/ f172 1 1140095"/>
              <a:gd name="f224" fmla="*/ f173 1 1771609"/>
              <a:gd name="f225" fmla="*/ f174 1 1140095"/>
              <a:gd name="f226" fmla="*/ f175 1 1771609"/>
              <a:gd name="f227" fmla="*/ f176 1 1140095"/>
              <a:gd name="f228" fmla="*/ f177 1 1771609"/>
              <a:gd name="f229" fmla="*/ f178 1 1771609"/>
              <a:gd name="f230" fmla="*/ f179 1 1140095"/>
              <a:gd name="f231" fmla="*/ f180 1 1771609"/>
              <a:gd name="f232" fmla="*/ f181 1 1140095"/>
              <a:gd name="f233" fmla="*/ f182 1 1771609"/>
              <a:gd name="f234" fmla="*/ f183 1 1140095"/>
              <a:gd name="f235" fmla="*/ f184 1 1771609"/>
              <a:gd name="f236" fmla="*/ f185 1 1140095"/>
              <a:gd name="f237" fmla="*/ f186 1 1771609"/>
              <a:gd name="f238" fmla="*/ f187 1 1140095"/>
              <a:gd name="f239" fmla="*/ f188 1 1771609"/>
              <a:gd name="f240" fmla="*/ f189 1 1140095"/>
              <a:gd name="f241" fmla="*/ f190 1 1771609"/>
              <a:gd name="f242" fmla="*/ f191 1 1140095"/>
              <a:gd name="f243" fmla="*/ f192 1 1771609"/>
              <a:gd name="f244" fmla="*/ f193 1 1140095"/>
              <a:gd name="f245" fmla="*/ f194 1 1771609"/>
              <a:gd name="f246" fmla="*/ f195 1 1140095"/>
              <a:gd name="f247" fmla="*/ f196 1 1771609"/>
              <a:gd name="f248" fmla="*/ f197 1 1140095"/>
              <a:gd name="f249" fmla="*/ f198 1 1771609"/>
              <a:gd name="f250" fmla="*/ f199 1 1140095"/>
              <a:gd name="f251" fmla="*/ f200 1 1771609"/>
              <a:gd name="f252" fmla="*/ f201 1 1140095"/>
              <a:gd name="f253" fmla="*/ f5 1 f150"/>
              <a:gd name="f254" fmla="*/ f6 1 f150"/>
              <a:gd name="f255" fmla="*/ f5 1 f151"/>
              <a:gd name="f256" fmla="*/ f7 1 f151"/>
              <a:gd name="f257" fmla="+- f202 0 f1"/>
              <a:gd name="f258" fmla="*/ f203 1 f150"/>
              <a:gd name="f259" fmla="*/ f204 1 f151"/>
              <a:gd name="f260" fmla="*/ f205 1 f150"/>
              <a:gd name="f261" fmla="*/ f206 1 f151"/>
              <a:gd name="f262" fmla="*/ f207 1 f150"/>
              <a:gd name="f263" fmla="*/ f208 1 f151"/>
              <a:gd name="f264" fmla="*/ f209 1 f150"/>
              <a:gd name="f265" fmla="*/ f210 1 f151"/>
              <a:gd name="f266" fmla="*/ f211 1 f150"/>
              <a:gd name="f267" fmla="*/ f212 1 f150"/>
              <a:gd name="f268" fmla="*/ f213 1 f151"/>
              <a:gd name="f269" fmla="*/ f214 1 f150"/>
              <a:gd name="f270" fmla="*/ f215 1 f151"/>
              <a:gd name="f271" fmla="*/ f216 1 f150"/>
              <a:gd name="f272" fmla="*/ f217 1 f151"/>
              <a:gd name="f273" fmla="*/ f218 1 f150"/>
              <a:gd name="f274" fmla="*/ f219 1 f151"/>
              <a:gd name="f275" fmla="*/ f220 1 f150"/>
              <a:gd name="f276" fmla="*/ f221 1 f151"/>
              <a:gd name="f277" fmla="*/ f222 1 f150"/>
              <a:gd name="f278" fmla="*/ f223 1 f151"/>
              <a:gd name="f279" fmla="*/ f224 1 f150"/>
              <a:gd name="f280" fmla="*/ f225 1 f151"/>
              <a:gd name="f281" fmla="*/ f226 1 f150"/>
              <a:gd name="f282" fmla="*/ f227 1 f151"/>
              <a:gd name="f283" fmla="*/ f228 1 f150"/>
              <a:gd name="f284" fmla="*/ f229 1 f150"/>
              <a:gd name="f285" fmla="*/ f230 1 f151"/>
              <a:gd name="f286" fmla="*/ f231 1 f150"/>
              <a:gd name="f287" fmla="*/ f232 1 f151"/>
              <a:gd name="f288" fmla="*/ f233 1 f150"/>
              <a:gd name="f289" fmla="*/ f234 1 f151"/>
              <a:gd name="f290" fmla="*/ f235 1 f150"/>
              <a:gd name="f291" fmla="*/ f236 1 f151"/>
              <a:gd name="f292" fmla="*/ f237 1 f150"/>
              <a:gd name="f293" fmla="*/ f238 1 f151"/>
              <a:gd name="f294" fmla="*/ f239 1 f150"/>
              <a:gd name="f295" fmla="*/ f240 1 f151"/>
              <a:gd name="f296" fmla="*/ f241 1 f150"/>
              <a:gd name="f297" fmla="*/ f242 1 f151"/>
              <a:gd name="f298" fmla="*/ f243 1 f150"/>
              <a:gd name="f299" fmla="*/ f244 1 f151"/>
              <a:gd name="f300" fmla="*/ f245 1 f150"/>
              <a:gd name="f301" fmla="*/ f246 1 f151"/>
              <a:gd name="f302" fmla="*/ f247 1 f150"/>
              <a:gd name="f303" fmla="*/ f248 1 f151"/>
              <a:gd name="f304" fmla="*/ f249 1 f150"/>
              <a:gd name="f305" fmla="*/ f250 1 f151"/>
              <a:gd name="f306" fmla="*/ f251 1 f150"/>
              <a:gd name="f307" fmla="*/ f252 1 f151"/>
              <a:gd name="f308" fmla="*/ f253 f145 1"/>
              <a:gd name="f309" fmla="*/ f254 f145 1"/>
              <a:gd name="f310" fmla="*/ f256 f146 1"/>
              <a:gd name="f311" fmla="*/ f255 f146 1"/>
              <a:gd name="f312" fmla="*/ f258 f145 1"/>
              <a:gd name="f313" fmla="*/ f259 f146 1"/>
              <a:gd name="f314" fmla="*/ f260 f145 1"/>
              <a:gd name="f315" fmla="*/ f261 f146 1"/>
              <a:gd name="f316" fmla="*/ f262 f145 1"/>
              <a:gd name="f317" fmla="*/ f263 f146 1"/>
              <a:gd name="f318" fmla="*/ f264 f145 1"/>
              <a:gd name="f319" fmla="*/ f265 f146 1"/>
              <a:gd name="f320" fmla="*/ f266 f145 1"/>
              <a:gd name="f321" fmla="*/ f267 f145 1"/>
              <a:gd name="f322" fmla="*/ f268 f146 1"/>
              <a:gd name="f323" fmla="*/ f269 f145 1"/>
              <a:gd name="f324" fmla="*/ f270 f146 1"/>
              <a:gd name="f325" fmla="*/ f271 f145 1"/>
              <a:gd name="f326" fmla="*/ f272 f146 1"/>
              <a:gd name="f327" fmla="*/ f273 f145 1"/>
              <a:gd name="f328" fmla="*/ f274 f146 1"/>
              <a:gd name="f329" fmla="*/ f275 f145 1"/>
              <a:gd name="f330" fmla="*/ f276 f146 1"/>
              <a:gd name="f331" fmla="*/ f277 f145 1"/>
              <a:gd name="f332" fmla="*/ f278 f146 1"/>
              <a:gd name="f333" fmla="*/ f279 f145 1"/>
              <a:gd name="f334" fmla="*/ f280 f146 1"/>
              <a:gd name="f335" fmla="*/ f281 f145 1"/>
              <a:gd name="f336" fmla="*/ f282 f146 1"/>
              <a:gd name="f337" fmla="*/ f283 f145 1"/>
              <a:gd name="f338" fmla="*/ f284 f145 1"/>
              <a:gd name="f339" fmla="*/ f285 f146 1"/>
              <a:gd name="f340" fmla="*/ f286 f145 1"/>
              <a:gd name="f341" fmla="*/ f287 f146 1"/>
              <a:gd name="f342" fmla="*/ f288 f145 1"/>
              <a:gd name="f343" fmla="*/ f289 f146 1"/>
              <a:gd name="f344" fmla="*/ f290 f145 1"/>
              <a:gd name="f345" fmla="*/ f291 f146 1"/>
              <a:gd name="f346" fmla="*/ f292 f145 1"/>
              <a:gd name="f347" fmla="*/ f293 f146 1"/>
              <a:gd name="f348" fmla="*/ f294 f145 1"/>
              <a:gd name="f349" fmla="*/ f295 f146 1"/>
              <a:gd name="f350" fmla="*/ f296 f145 1"/>
              <a:gd name="f351" fmla="*/ f297 f146 1"/>
              <a:gd name="f352" fmla="*/ f298 f145 1"/>
              <a:gd name="f353" fmla="*/ f299 f146 1"/>
              <a:gd name="f354" fmla="*/ f300 f145 1"/>
              <a:gd name="f355" fmla="*/ f301 f146 1"/>
              <a:gd name="f356" fmla="*/ f302 f145 1"/>
              <a:gd name="f357" fmla="*/ f303 f146 1"/>
              <a:gd name="f358" fmla="*/ f304 f145 1"/>
              <a:gd name="f359" fmla="*/ f305 f146 1"/>
              <a:gd name="f360" fmla="*/ f306 f145 1"/>
              <a:gd name="f361" fmla="*/ f307 f1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7">
                <a:pos x="f312" y="f313"/>
              </a:cxn>
              <a:cxn ang="f257">
                <a:pos x="f314" y="f315"/>
              </a:cxn>
              <a:cxn ang="f257">
                <a:pos x="f316" y="f317"/>
              </a:cxn>
              <a:cxn ang="f257">
                <a:pos x="f318" y="f319"/>
              </a:cxn>
              <a:cxn ang="f257">
                <a:pos x="f320" y="f319"/>
              </a:cxn>
              <a:cxn ang="f257">
                <a:pos x="f321" y="f322"/>
              </a:cxn>
              <a:cxn ang="f257">
                <a:pos x="f323" y="f324"/>
              </a:cxn>
              <a:cxn ang="f257">
                <a:pos x="f325" y="f326"/>
              </a:cxn>
              <a:cxn ang="f257">
                <a:pos x="f312" y="f313"/>
              </a:cxn>
              <a:cxn ang="f257">
                <a:pos x="f327" y="f328"/>
              </a:cxn>
              <a:cxn ang="f257">
                <a:pos x="f329" y="f330"/>
              </a:cxn>
              <a:cxn ang="f257">
                <a:pos x="f331" y="f332"/>
              </a:cxn>
              <a:cxn ang="f257">
                <a:pos x="f333" y="f334"/>
              </a:cxn>
              <a:cxn ang="f257">
                <a:pos x="f335" y="f336"/>
              </a:cxn>
              <a:cxn ang="f257">
                <a:pos x="f337" y="f336"/>
              </a:cxn>
              <a:cxn ang="f257">
                <a:pos x="f338" y="f339"/>
              </a:cxn>
              <a:cxn ang="f257">
                <a:pos x="f340" y="f341"/>
              </a:cxn>
              <a:cxn ang="f257">
                <a:pos x="f342" y="f343"/>
              </a:cxn>
              <a:cxn ang="f257">
                <a:pos x="f327" y="f328"/>
              </a:cxn>
              <a:cxn ang="f257">
                <a:pos x="f344" y="f345"/>
              </a:cxn>
              <a:cxn ang="f257">
                <a:pos x="f346" y="f347"/>
              </a:cxn>
              <a:cxn ang="f257">
                <a:pos x="f348" y="f349"/>
              </a:cxn>
              <a:cxn ang="f257">
                <a:pos x="f350" y="f351"/>
              </a:cxn>
              <a:cxn ang="f257">
                <a:pos x="f352" y="f353"/>
              </a:cxn>
              <a:cxn ang="f257">
                <a:pos x="f354" y="f355"/>
              </a:cxn>
              <a:cxn ang="f257">
                <a:pos x="f356" y="f357"/>
              </a:cxn>
              <a:cxn ang="f257">
                <a:pos x="f358" y="f359"/>
              </a:cxn>
              <a:cxn ang="f257">
                <a:pos x="f360" y="f361"/>
              </a:cxn>
              <a:cxn ang="f257">
                <a:pos x="f344" y="f345"/>
              </a:cxn>
            </a:cxnLst>
            <a:rect l="f308" t="f311" r="f309" b="f310"/>
            <a:pathLst>
              <a:path w="1771609" h="114009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lnTo>
                  <a:pt x="f6" y="f7"/>
                </a:lnTo>
                <a:lnTo>
                  <a:pt x="f22" y="f7"/>
                </a:lnTo>
                <a:lnTo>
                  <a:pt x="f23" y="f24"/>
                </a:ln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8" y="f9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41" y="f42"/>
                </a:cubicBezTo>
                <a:close/>
                <a:moveTo>
                  <a:pt x="f90" y="f91"/>
                </a:move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90" y="f91"/>
                </a:cubicBez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971461F-5AAB-4272-9775-73DA7D12DF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10" r="-1" b="-1"/>
          <a:stretch>
            <a:fillRect/>
          </a:stretch>
        </p:blipFill>
        <p:spPr>
          <a:xfrm>
            <a:off x="-652799" y="-122950"/>
            <a:ext cx="5178247" cy="51782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Freeform: Shape 20">
            <a:extLst>
              <a:ext uri="{FF2B5EF4-FFF2-40B4-BE49-F238E27FC236}">
                <a16:creationId xmlns:a16="http://schemas.microsoft.com/office/drawing/2014/main" id="{2C8E9E9A-40CB-4906-A041-B0D874C22B9B}"/>
              </a:ext>
            </a:extLst>
          </p:cNvPr>
          <p:cNvSpPr>
            <a:spLocks noMove="1" noResize="1"/>
          </p:cNvSpPr>
          <p:nvPr/>
        </p:nvSpPr>
        <p:spPr>
          <a:xfrm flipH="1">
            <a:off x="4520510" y="6258757"/>
            <a:ext cx="1565937" cy="5992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65940"/>
              <a:gd name="f7" fmla="val 599245"/>
              <a:gd name="f8" fmla="val 782970"/>
              <a:gd name="f9" fmla="val 1117910"/>
              <a:gd name="f10" fmla="val 1405287"/>
              <a:gd name="f11" fmla="val 198118"/>
              <a:gd name="f12" fmla="val 1528042"/>
              <a:gd name="f13" fmla="val 480469"/>
              <a:gd name="f14" fmla="val 37898"/>
              <a:gd name="f15" fmla="val 160653"/>
              <a:gd name="f16" fmla="val 448030"/>
              <a:gd name="f17" fmla="+- 0 0 -90"/>
              <a:gd name="f18" fmla="*/ f3 1 1565940"/>
              <a:gd name="f19" fmla="*/ f4 1 599245"/>
              <a:gd name="f20" fmla="+- f7 0 f5"/>
              <a:gd name="f21" fmla="+- f6 0 f5"/>
              <a:gd name="f22" fmla="*/ f17 f0 1"/>
              <a:gd name="f23" fmla="*/ f21 1 1565940"/>
              <a:gd name="f24" fmla="*/ f20 1 599245"/>
              <a:gd name="f25" fmla="*/ 782970 f21 1"/>
              <a:gd name="f26" fmla="*/ 0 f20 1"/>
              <a:gd name="f27" fmla="*/ 1528042 f21 1"/>
              <a:gd name="f28" fmla="*/ 480469 f20 1"/>
              <a:gd name="f29" fmla="*/ 1565940 f21 1"/>
              <a:gd name="f30" fmla="*/ 599245 f20 1"/>
              <a:gd name="f31" fmla="*/ 0 f21 1"/>
              <a:gd name="f32" fmla="*/ 37898 f21 1"/>
              <a:gd name="f33" fmla="*/ f22 1 f2"/>
              <a:gd name="f34" fmla="*/ f25 1 1565940"/>
              <a:gd name="f35" fmla="*/ f26 1 599245"/>
              <a:gd name="f36" fmla="*/ f27 1 1565940"/>
              <a:gd name="f37" fmla="*/ f28 1 599245"/>
              <a:gd name="f38" fmla="*/ f29 1 1565940"/>
              <a:gd name="f39" fmla="*/ f30 1 599245"/>
              <a:gd name="f40" fmla="*/ f31 1 1565940"/>
              <a:gd name="f41" fmla="*/ f32 1 1565940"/>
              <a:gd name="f42" fmla="*/ f5 1 f23"/>
              <a:gd name="f43" fmla="*/ f6 1 f23"/>
              <a:gd name="f44" fmla="*/ f5 1 f24"/>
              <a:gd name="f45" fmla="*/ f7 1 f24"/>
              <a:gd name="f46" fmla="+- f33 0 f1"/>
              <a:gd name="f47" fmla="*/ f34 1 f23"/>
              <a:gd name="f48" fmla="*/ f35 1 f24"/>
              <a:gd name="f49" fmla="*/ f36 1 f23"/>
              <a:gd name="f50" fmla="*/ f37 1 f24"/>
              <a:gd name="f51" fmla="*/ f38 1 f23"/>
              <a:gd name="f52" fmla="*/ f39 1 f24"/>
              <a:gd name="f53" fmla="*/ f40 1 f23"/>
              <a:gd name="f54" fmla="*/ f41 1 f23"/>
              <a:gd name="f55" fmla="*/ f42 f18 1"/>
              <a:gd name="f56" fmla="*/ f43 f18 1"/>
              <a:gd name="f57" fmla="*/ f45 f19 1"/>
              <a:gd name="f58" fmla="*/ f44 f19 1"/>
              <a:gd name="f59" fmla="*/ f47 f18 1"/>
              <a:gd name="f60" fmla="*/ f48 f19 1"/>
              <a:gd name="f61" fmla="*/ f49 f18 1"/>
              <a:gd name="f62" fmla="*/ f50 f19 1"/>
              <a:gd name="f63" fmla="*/ f51 f18 1"/>
              <a:gd name="f64" fmla="*/ f52 f19 1"/>
              <a:gd name="f65" fmla="*/ f53 f18 1"/>
              <a:gd name="f66" fmla="*/ f54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59" y="f60"/>
              </a:cxn>
              <a:cxn ang="f46">
                <a:pos x="f61" y="f62"/>
              </a:cxn>
              <a:cxn ang="f46">
                <a:pos x="f63" y="f64"/>
              </a:cxn>
              <a:cxn ang="f46">
                <a:pos x="f65" y="f64"/>
              </a:cxn>
              <a:cxn ang="f46">
                <a:pos x="f66" y="f62"/>
              </a:cxn>
              <a:cxn ang="f46">
                <a:pos x="f59" y="f60"/>
              </a:cxn>
            </a:cxnLst>
            <a:rect l="f55" t="f58" r="f56" b="f57"/>
            <a:pathLst>
              <a:path w="1565940" h="599245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lnTo>
                  <a:pt x="f6" y="f7"/>
                </a:lnTo>
                <a:lnTo>
                  <a:pt x="f5" y="f7"/>
                </a:lnTo>
                <a:lnTo>
                  <a:pt x="f14" y="f13"/>
                </a:lnTo>
                <a:cubicBezTo>
                  <a:pt x="f15" y="f11"/>
                  <a:pt x="f16" y="f5"/>
                  <a:pt x="f8" y="f5"/>
                </a:cubicBez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>
            <a:extLst>
              <a:ext uri="{FF2B5EF4-FFF2-40B4-BE49-F238E27FC236}">
                <a16:creationId xmlns:a16="http://schemas.microsoft.com/office/drawing/2014/main" id="{18435C7F-1BD7-4F2E-988D-4BAB553C616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184CE3C6-C022-41BA-B952-915B1798CD11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4" name="Rectangle 51">
              <a:extLst>
                <a:ext uri="{FF2B5EF4-FFF2-40B4-BE49-F238E27FC236}">
                  <a16:creationId xmlns:a16="http://schemas.microsoft.com/office/drawing/2014/main" id="{671748DE-2E37-439C-A8DD-717EC7D0DDD2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Rectangle 52">
              <a:extLst>
                <a:ext uri="{FF2B5EF4-FFF2-40B4-BE49-F238E27FC236}">
                  <a16:creationId xmlns:a16="http://schemas.microsoft.com/office/drawing/2014/main" id="{90B838EF-FB94-489A-B68C-2A1FF5A1919A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solidFill>
              <a:srgbClr val="203864">
                <a:alpha val="25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2D199BF-E3A1-477C-96F1-E42EC5D3F6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51" y="662400"/>
            <a:ext cx="7007348" cy="1492136"/>
          </a:xfrm>
        </p:spPr>
        <p:txBody>
          <a:bodyPr anchor="t"/>
          <a:lstStyle/>
          <a:p>
            <a:pPr lvl="0"/>
            <a:r>
              <a:rPr lang="en-GB">
                <a:highlight>
                  <a:srgbClr val="FF00FF"/>
                </a:highlight>
              </a:rPr>
              <a:t>Where am I from ?  What are my connected lands?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FBBCDC-1702-487F-9FBC-1A07B0C2B6A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5051" y="2286000"/>
            <a:ext cx="4389997" cy="3593591"/>
          </a:xfrm>
        </p:spPr>
        <p:txBody>
          <a:bodyPr/>
          <a:lstStyle/>
          <a:p>
            <a:pPr lvl="0"/>
            <a:r>
              <a:rPr lang="en-GB" sz="2000"/>
              <a:t>I was born here in England but my connected lands are St Vincent and Jamaica.</a:t>
            </a:r>
          </a:p>
          <a:p>
            <a:pPr lvl="0"/>
            <a:r>
              <a:rPr lang="en-GB" sz="2000"/>
              <a:t>My mums side is St Vincent</a:t>
            </a:r>
          </a:p>
          <a:p>
            <a:pPr lvl="0"/>
            <a:r>
              <a:rPr lang="en-GB" sz="2000"/>
              <a:t>And my dads side is Jamaican</a:t>
            </a:r>
          </a:p>
          <a:p>
            <a:pPr lvl="0"/>
            <a:endParaRPr lang="en-GB" sz="2000"/>
          </a:p>
        </p:txBody>
      </p:sp>
      <p:grpSp>
        <p:nvGrpSpPr>
          <p:cNvPr id="8" name="Group 54">
            <a:extLst>
              <a:ext uri="{FF2B5EF4-FFF2-40B4-BE49-F238E27FC236}">
                <a16:creationId xmlns:a16="http://schemas.microsoft.com/office/drawing/2014/main" id="{E8D98013-0B0A-4523-AC7A-D3F2894288F6}"/>
              </a:ext>
            </a:extLst>
          </p:cNvPr>
          <p:cNvGrpSpPr/>
          <p:nvPr/>
        </p:nvGrpSpPr>
        <p:grpSpPr>
          <a:xfrm>
            <a:off x="7856277" y="0"/>
            <a:ext cx="4335728" cy="3532180"/>
            <a:chOff x="7856277" y="0"/>
            <a:chExt cx="4335728" cy="3532180"/>
          </a:xfrm>
        </p:grpSpPr>
        <p:sp>
          <p:nvSpPr>
            <p:cNvPr id="9" name="Freeform: Shape 55">
              <a:extLst>
                <a:ext uri="{FF2B5EF4-FFF2-40B4-BE49-F238E27FC236}">
                  <a16:creationId xmlns:a16="http://schemas.microsoft.com/office/drawing/2014/main" id="{BD681588-B991-4DA9-9781-4DE7C0218454}"/>
                </a:ext>
              </a:extLst>
            </p:cNvPr>
            <p:cNvSpPr/>
            <p:nvPr/>
          </p:nvSpPr>
          <p:spPr>
            <a:xfrm>
              <a:off x="7856277" y="0"/>
              <a:ext cx="4335728" cy="35321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35725"/>
                <a:gd name="f7" fmla="val 3532180"/>
                <a:gd name="f8" fmla="val 179111"/>
                <a:gd name="f9" fmla="val 2845937"/>
                <a:gd name="f10" fmla="val 4315217"/>
                <a:gd name="f11" fmla="val 2853009"/>
                <a:gd name="f12" fmla="val 4269092"/>
                <a:gd name="f13" fmla="val 2867324"/>
                <a:gd name="f14" fmla="val 4219783"/>
                <a:gd name="f15" fmla="val 2880049"/>
                <a:gd name="f16" fmla="val 4172065"/>
                <a:gd name="f17" fmla="val 2892774"/>
                <a:gd name="f18" fmla="val 4124349"/>
                <a:gd name="f19" fmla="val 2907089"/>
                <a:gd name="f20" fmla="val 4078224"/>
                <a:gd name="f21" fmla="val 2922994"/>
                <a:gd name="f22" fmla="val 4035278"/>
                <a:gd name="f23" fmla="val 2942082"/>
                <a:gd name="f24" fmla="val 3995515"/>
                <a:gd name="f25" fmla="val 2964348"/>
                <a:gd name="f26" fmla="val 3960521"/>
                <a:gd name="f27" fmla="val 2992978"/>
                <a:gd name="f28" fmla="val 3923939"/>
                <a:gd name="f29" fmla="val 3024791"/>
                <a:gd name="f30" fmla="val 3892126"/>
                <a:gd name="f31" fmla="val 3061373"/>
                <a:gd name="f32" fmla="val 3861905"/>
                <a:gd name="f33" fmla="val 3099547"/>
                <a:gd name="f34" fmla="val 3831684"/>
                <a:gd name="f35" fmla="val 3139310"/>
                <a:gd name="f36" fmla="val 3801464"/>
                <a:gd name="f37" fmla="val 3179075"/>
                <a:gd name="f38" fmla="val 3771243"/>
                <a:gd name="f39" fmla="val 3217249"/>
                <a:gd name="f40" fmla="val 3737841"/>
                <a:gd name="f41" fmla="val 3253831"/>
                <a:gd name="f42" fmla="val 3704438"/>
                <a:gd name="f43" fmla="val 3285642"/>
                <a:gd name="f44" fmla="val 3666266"/>
                <a:gd name="f45" fmla="val 3312682"/>
                <a:gd name="f46" fmla="val 3626501"/>
                <a:gd name="f47" fmla="val 3333360"/>
                <a:gd name="f48" fmla="val 3578783"/>
                <a:gd name="f49" fmla="val 3347676"/>
                <a:gd name="f50" fmla="val 3529475"/>
                <a:gd name="f51" fmla="val 3354038"/>
                <a:gd name="f52" fmla="val 3478579"/>
                <a:gd name="f53" fmla="val 3355628"/>
                <a:gd name="f54" fmla="val 3424498"/>
                <a:gd name="f55" fmla="val 3350856"/>
                <a:gd name="f56" fmla="val 3370419"/>
                <a:gd name="f57" fmla="val 3344494"/>
                <a:gd name="f58" fmla="val 3316339"/>
                <a:gd name="f59" fmla="val 3336540"/>
                <a:gd name="f60" fmla="val 3262260"/>
                <a:gd name="f61" fmla="val 3330180"/>
                <a:gd name="f62" fmla="val 3208180"/>
                <a:gd name="f63" fmla="val 3326998"/>
                <a:gd name="f64" fmla="val 3155691"/>
                <a:gd name="f65" fmla="val 3106385"/>
                <a:gd name="f66" fmla="val 3055487"/>
                <a:gd name="f67" fmla="val 3346085"/>
                <a:gd name="f68" fmla="val 3009359"/>
                <a:gd name="f69" fmla="val 3365171"/>
                <a:gd name="f70" fmla="val 2961643"/>
                <a:gd name="f71" fmla="val 3390621"/>
                <a:gd name="f72" fmla="val 2913927"/>
                <a:gd name="f73" fmla="val 3416071"/>
                <a:gd name="f74" fmla="val 2866209"/>
                <a:gd name="f75" fmla="val 3444699"/>
                <a:gd name="f76" fmla="val 2820081"/>
                <a:gd name="f77" fmla="val 3471739"/>
                <a:gd name="f78" fmla="val 2770775"/>
                <a:gd name="f79" fmla="val 3495598"/>
                <a:gd name="f80" fmla="val 2723057"/>
                <a:gd name="f81" fmla="val 3514685"/>
                <a:gd name="f82" fmla="val 2673749"/>
                <a:gd name="f83" fmla="val 3527410"/>
                <a:gd name="f84" fmla="val 2622852"/>
                <a:gd name="f85" fmla="val 2571953"/>
                <a:gd name="f86" fmla="val 2522645"/>
                <a:gd name="f87" fmla="val 2474930"/>
                <a:gd name="f88" fmla="val 2425621"/>
                <a:gd name="f89" fmla="val 2379493"/>
                <a:gd name="f90" fmla="val 2331777"/>
                <a:gd name="f91" fmla="val 2284059"/>
                <a:gd name="f92" fmla="val 2236343"/>
                <a:gd name="f93" fmla="val 2188627"/>
                <a:gd name="f94" fmla="val 2139319"/>
                <a:gd name="f95" fmla="val 2090011"/>
                <a:gd name="f96" fmla="val 2037520"/>
                <a:gd name="f97" fmla="val 1983442"/>
                <a:gd name="f98" fmla="val 1929363"/>
                <a:gd name="f99" fmla="val 1875283"/>
                <a:gd name="f100" fmla="val 1821202"/>
                <a:gd name="f101" fmla="val 1767124"/>
                <a:gd name="f102" fmla="val 1716227"/>
                <a:gd name="f103" fmla="val 1666919"/>
                <a:gd name="f104" fmla="val 1619201"/>
                <a:gd name="f105" fmla="val 1579437"/>
                <a:gd name="f106" fmla="val 1541263"/>
                <a:gd name="f107" fmla="val 1507862"/>
                <a:gd name="f108" fmla="val 1474459"/>
                <a:gd name="f109" fmla="val 1444238"/>
                <a:gd name="f110" fmla="val 1414018"/>
                <a:gd name="f111" fmla="val 1383797"/>
                <a:gd name="f112" fmla="val 1353577"/>
                <a:gd name="f113" fmla="val 1321765"/>
                <a:gd name="f114" fmla="val 1285181"/>
                <a:gd name="f115" fmla="val 1250188"/>
                <a:gd name="f116" fmla="val 1210424"/>
                <a:gd name="f117" fmla="val 1167479"/>
                <a:gd name="f118" fmla="val 1121353"/>
                <a:gd name="f119" fmla="val 1073635"/>
                <a:gd name="f120" fmla="val 1025919"/>
                <a:gd name="f121" fmla="val 976611"/>
                <a:gd name="f122" fmla="val 930485"/>
                <a:gd name="f123" fmla="val 884357"/>
                <a:gd name="f124" fmla="val 2837103"/>
                <a:gd name="f125" fmla="val 841413"/>
                <a:gd name="f126" fmla="val 2818015"/>
                <a:gd name="f127" fmla="val 803238"/>
                <a:gd name="f128" fmla="val 2794157"/>
                <a:gd name="f129" fmla="val 768245"/>
                <a:gd name="f130" fmla="val 2765527"/>
                <a:gd name="f131" fmla="val 739617"/>
                <a:gd name="f132" fmla="val 2730536"/>
                <a:gd name="f133" fmla="val 715759"/>
                <a:gd name="f134" fmla="val 2692361"/>
                <a:gd name="f135" fmla="val 696671"/>
                <a:gd name="f136" fmla="val 2649416"/>
                <a:gd name="f137" fmla="val 680766"/>
                <a:gd name="f138" fmla="val 2603290"/>
                <a:gd name="f139" fmla="val 666450"/>
                <a:gd name="f140" fmla="val 2557164"/>
                <a:gd name="f141" fmla="val 653726"/>
                <a:gd name="f142" fmla="val 2507856"/>
                <a:gd name="f143" fmla="val 641000"/>
                <a:gd name="f144" fmla="val 2460140"/>
                <a:gd name="f145" fmla="val 626685"/>
                <a:gd name="f146" fmla="val 2412422"/>
                <a:gd name="f147" fmla="val 610780"/>
                <a:gd name="f148" fmla="val 2366295"/>
                <a:gd name="f149" fmla="val 591692"/>
                <a:gd name="f150" fmla="val 2323348"/>
                <a:gd name="f151" fmla="val 569424"/>
                <a:gd name="f152" fmla="val 2283586"/>
                <a:gd name="f153" fmla="val 540796"/>
                <a:gd name="f154" fmla="val 2248593"/>
                <a:gd name="f155" fmla="val 508983"/>
                <a:gd name="f156" fmla="val 2212010"/>
                <a:gd name="f157" fmla="val 472400"/>
                <a:gd name="f158" fmla="val 2180199"/>
                <a:gd name="f159" fmla="val 432635"/>
                <a:gd name="f160" fmla="val 2149978"/>
                <a:gd name="f161" fmla="val 392872"/>
                <a:gd name="f162" fmla="val 2119758"/>
                <a:gd name="f163" fmla="val 353108"/>
                <a:gd name="f164" fmla="val 2089537"/>
                <a:gd name="f165" fmla="val 314933"/>
                <a:gd name="f166" fmla="val 2059315"/>
                <a:gd name="f167" fmla="val 278350"/>
                <a:gd name="f168" fmla="val 2025914"/>
                <a:gd name="f169" fmla="val 246539"/>
                <a:gd name="f170" fmla="val 1992513"/>
                <a:gd name="f171" fmla="val 219500"/>
                <a:gd name="f172" fmla="val 1954338"/>
                <a:gd name="f173" fmla="val 198823"/>
                <a:gd name="f174" fmla="val 1914575"/>
                <a:gd name="f175" fmla="val 184508"/>
                <a:gd name="f176" fmla="val 1866859"/>
                <a:gd name="f177" fmla="val 178145"/>
                <a:gd name="f178" fmla="val 1817551"/>
                <a:gd name="f179" fmla="val 176554"/>
                <a:gd name="f180" fmla="val 1766651"/>
                <a:gd name="f181" fmla="val 181326"/>
                <a:gd name="f182" fmla="val 1712572"/>
                <a:gd name="f183" fmla="val 187688"/>
                <a:gd name="f184" fmla="val 1658493"/>
                <a:gd name="f185" fmla="val 195640"/>
                <a:gd name="f186" fmla="val 1604413"/>
                <a:gd name="f187" fmla="val 202004"/>
                <a:gd name="f188" fmla="val 1550335"/>
                <a:gd name="f189" fmla="val 205186"/>
                <a:gd name="f190" fmla="val 1496256"/>
                <a:gd name="f191" fmla="val 1443766"/>
                <a:gd name="f192" fmla="val 1394460"/>
                <a:gd name="f193" fmla="val 186098"/>
                <a:gd name="f194" fmla="val 1345152"/>
                <a:gd name="f195" fmla="val 167011"/>
                <a:gd name="f196" fmla="val 1299024"/>
                <a:gd name="f197" fmla="val 143153"/>
                <a:gd name="f198" fmla="val 1251308"/>
                <a:gd name="f199" fmla="val 116112"/>
                <a:gd name="f200" fmla="val 1203592"/>
                <a:gd name="f201" fmla="val 87483"/>
                <a:gd name="f202" fmla="val 1155874"/>
                <a:gd name="f203" fmla="val 60443"/>
                <a:gd name="f204" fmla="val 1109746"/>
                <a:gd name="f205" fmla="val 36583"/>
                <a:gd name="f206" fmla="val 1060441"/>
                <a:gd name="f207" fmla="val 17498"/>
                <a:gd name="f208" fmla="val 1012723"/>
                <a:gd name="f209" fmla="val 4773"/>
                <a:gd name="f210" fmla="val 963415"/>
                <a:gd name="f211" fmla="val 912516"/>
                <a:gd name="f212" fmla="val 861620"/>
                <a:gd name="f213" fmla="val 812312"/>
                <a:gd name="f214" fmla="val 764594"/>
                <a:gd name="f215" fmla="val 715288"/>
                <a:gd name="f216" fmla="val 669160"/>
                <a:gd name="f217" fmla="val 621444"/>
                <a:gd name="f218" fmla="val 573726"/>
                <a:gd name="f219" fmla="val 526010"/>
                <a:gd name="f220" fmla="val 479882"/>
                <a:gd name="f221" fmla="val 430575"/>
                <a:gd name="f222" fmla="val 381268"/>
                <a:gd name="f223" fmla="val 328780"/>
                <a:gd name="f224" fmla="val 274700"/>
                <a:gd name="f225" fmla="val 220621"/>
                <a:gd name="f226" fmla="val 166541"/>
                <a:gd name="f227" fmla="val 112462"/>
                <a:gd name="f228" fmla="val 58383"/>
                <a:gd name="f229" fmla="val 7485"/>
                <a:gd name="f230" fmla="+- 0 0 -90"/>
                <a:gd name="f231" fmla="*/ f3 1 4335725"/>
                <a:gd name="f232" fmla="*/ f4 1 3532180"/>
                <a:gd name="f233" fmla="+- f7 0 f5"/>
                <a:gd name="f234" fmla="+- f6 0 f5"/>
                <a:gd name="f235" fmla="*/ f230 f0 1"/>
                <a:gd name="f236" fmla="*/ f234 1 4335725"/>
                <a:gd name="f237" fmla="*/ f233 1 3532180"/>
                <a:gd name="f238" fmla="*/ 179111 f234 1"/>
                <a:gd name="f239" fmla="*/ 0 f233 1"/>
                <a:gd name="f240" fmla="*/ 4335725 f234 1"/>
                <a:gd name="f241" fmla="*/ 2845937 f233 1"/>
                <a:gd name="f242" fmla="*/ 4315217 f234 1"/>
                <a:gd name="f243" fmla="*/ 2853009 f233 1"/>
                <a:gd name="f244" fmla="*/ 4269092 f234 1"/>
                <a:gd name="f245" fmla="*/ 2867324 f233 1"/>
                <a:gd name="f246" fmla="*/ 4219783 f234 1"/>
                <a:gd name="f247" fmla="*/ 2880049 f233 1"/>
                <a:gd name="f248" fmla="*/ 4172065 f234 1"/>
                <a:gd name="f249" fmla="*/ 2892774 f233 1"/>
                <a:gd name="f250" fmla="*/ 4124349 f234 1"/>
                <a:gd name="f251" fmla="*/ 2907089 f233 1"/>
                <a:gd name="f252" fmla="*/ 4078224 f234 1"/>
                <a:gd name="f253" fmla="*/ 2922994 f233 1"/>
                <a:gd name="f254" fmla="*/ 4035278 f234 1"/>
                <a:gd name="f255" fmla="*/ 2942082 f233 1"/>
                <a:gd name="f256" fmla="*/ 3995515 f234 1"/>
                <a:gd name="f257" fmla="*/ 2964348 f233 1"/>
                <a:gd name="f258" fmla="*/ 3960521 f234 1"/>
                <a:gd name="f259" fmla="*/ 2992978 f233 1"/>
                <a:gd name="f260" fmla="*/ 3923939 f234 1"/>
                <a:gd name="f261" fmla="*/ 3024791 f233 1"/>
                <a:gd name="f262" fmla="*/ 3892126 f234 1"/>
                <a:gd name="f263" fmla="*/ 3061373 f233 1"/>
                <a:gd name="f264" fmla="*/ 3861905 f234 1"/>
                <a:gd name="f265" fmla="*/ 3099547 f233 1"/>
                <a:gd name="f266" fmla="*/ 3831684 f234 1"/>
                <a:gd name="f267" fmla="*/ 3139310 f233 1"/>
                <a:gd name="f268" fmla="*/ 3801464 f234 1"/>
                <a:gd name="f269" fmla="*/ 3179075 f233 1"/>
                <a:gd name="f270" fmla="*/ 3771243 f234 1"/>
                <a:gd name="f271" fmla="*/ 3217249 f233 1"/>
                <a:gd name="f272" fmla="*/ 3737841 f234 1"/>
                <a:gd name="f273" fmla="*/ 3253831 f233 1"/>
                <a:gd name="f274" fmla="*/ 3704438 f234 1"/>
                <a:gd name="f275" fmla="*/ 3285642 f233 1"/>
                <a:gd name="f276" fmla="*/ 3666266 f234 1"/>
                <a:gd name="f277" fmla="*/ 3312682 f233 1"/>
                <a:gd name="f278" fmla="*/ 3626501 f234 1"/>
                <a:gd name="f279" fmla="*/ 3333360 f233 1"/>
                <a:gd name="f280" fmla="*/ 3578783 f234 1"/>
                <a:gd name="f281" fmla="*/ 3347676 f233 1"/>
                <a:gd name="f282" fmla="*/ 3529475 f234 1"/>
                <a:gd name="f283" fmla="*/ 3354038 f233 1"/>
                <a:gd name="f284" fmla="*/ 3478579 f234 1"/>
                <a:gd name="f285" fmla="*/ 3355628 f233 1"/>
                <a:gd name="f286" fmla="*/ 3424498 f234 1"/>
                <a:gd name="f287" fmla="*/ 3350856 f233 1"/>
                <a:gd name="f288" fmla="*/ 3370419 f234 1"/>
                <a:gd name="f289" fmla="*/ 3344494 f233 1"/>
                <a:gd name="f290" fmla="*/ 3316339 f234 1"/>
                <a:gd name="f291" fmla="*/ 3336540 f233 1"/>
                <a:gd name="f292" fmla="*/ 3262260 f234 1"/>
                <a:gd name="f293" fmla="*/ 3330180 f233 1"/>
                <a:gd name="f294" fmla="*/ 3208180 f234 1"/>
                <a:gd name="f295" fmla="*/ 3326998 f233 1"/>
                <a:gd name="f296" fmla="*/ 3155691 f234 1"/>
                <a:gd name="f297" fmla="*/ 3106385 f234 1"/>
                <a:gd name="f298" fmla="*/ 3055487 f234 1"/>
                <a:gd name="f299" fmla="*/ 3346085 f233 1"/>
                <a:gd name="f300" fmla="*/ 3009359 f234 1"/>
                <a:gd name="f301" fmla="*/ 3365171 f233 1"/>
                <a:gd name="f302" fmla="*/ 2961643 f234 1"/>
                <a:gd name="f303" fmla="*/ 3390621 f233 1"/>
                <a:gd name="f304" fmla="*/ 2913927 f234 1"/>
                <a:gd name="f305" fmla="*/ 3416071 f233 1"/>
                <a:gd name="f306" fmla="*/ 2866209 f234 1"/>
                <a:gd name="f307" fmla="*/ 3444699 f233 1"/>
                <a:gd name="f308" fmla="*/ 2820081 f234 1"/>
                <a:gd name="f309" fmla="*/ 3471739 f233 1"/>
                <a:gd name="f310" fmla="*/ 2770775 f234 1"/>
                <a:gd name="f311" fmla="*/ 3495598 f233 1"/>
                <a:gd name="f312" fmla="*/ 2723057 f234 1"/>
                <a:gd name="f313" fmla="*/ 3514685 f233 1"/>
                <a:gd name="f314" fmla="*/ 2673749 f234 1"/>
                <a:gd name="f315" fmla="*/ 3527410 f233 1"/>
                <a:gd name="f316" fmla="*/ 2622852 f234 1"/>
                <a:gd name="f317" fmla="*/ 3532180 f233 1"/>
                <a:gd name="f318" fmla="*/ 2571953 f234 1"/>
                <a:gd name="f319" fmla="*/ 2522645 f234 1"/>
                <a:gd name="f320" fmla="*/ 2474930 f234 1"/>
                <a:gd name="f321" fmla="*/ 2425621 f234 1"/>
                <a:gd name="f322" fmla="*/ 2379493 f234 1"/>
                <a:gd name="f323" fmla="*/ 2331777 f234 1"/>
                <a:gd name="f324" fmla="*/ 2284059 f234 1"/>
                <a:gd name="f325" fmla="*/ 2236343 f234 1"/>
                <a:gd name="f326" fmla="*/ 2188627 f234 1"/>
                <a:gd name="f327" fmla="*/ 2139319 f234 1"/>
                <a:gd name="f328" fmla="*/ 2090011 f234 1"/>
                <a:gd name="f329" fmla="*/ 2037520 f234 1"/>
                <a:gd name="f330" fmla="*/ 1983442 f234 1"/>
                <a:gd name="f331" fmla="*/ 1929363 f234 1"/>
                <a:gd name="f332" fmla="*/ 1875283 f234 1"/>
                <a:gd name="f333" fmla="*/ 1821202 f234 1"/>
                <a:gd name="f334" fmla="*/ 1767124 f234 1"/>
                <a:gd name="f335" fmla="*/ 1716227 f234 1"/>
                <a:gd name="f336" fmla="*/ 1666919 f234 1"/>
                <a:gd name="f337" fmla="*/ 1619201 f234 1"/>
                <a:gd name="f338" fmla="*/ 1579437 f234 1"/>
                <a:gd name="f339" fmla="*/ 1541263 f234 1"/>
                <a:gd name="f340" fmla="*/ 1507862 f234 1"/>
                <a:gd name="f341" fmla="*/ 1474459 f234 1"/>
                <a:gd name="f342" fmla="*/ 1444238 f234 1"/>
                <a:gd name="f343" fmla="*/ 1414018 f234 1"/>
                <a:gd name="f344" fmla="*/ 1383797 f234 1"/>
                <a:gd name="f345" fmla="*/ 1353577 f234 1"/>
                <a:gd name="f346" fmla="*/ 1321765 f234 1"/>
                <a:gd name="f347" fmla="*/ 1285181 f234 1"/>
                <a:gd name="f348" fmla="*/ 1250188 f234 1"/>
                <a:gd name="f349" fmla="*/ 1210424 f234 1"/>
                <a:gd name="f350" fmla="*/ 1167479 f234 1"/>
                <a:gd name="f351" fmla="*/ 1121353 f234 1"/>
                <a:gd name="f352" fmla="*/ 1073635 f234 1"/>
                <a:gd name="f353" fmla="*/ 1025919 f234 1"/>
                <a:gd name="f354" fmla="*/ 976611 f234 1"/>
                <a:gd name="f355" fmla="*/ 930485 f234 1"/>
                <a:gd name="f356" fmla="*/ 884357 f234 1"/>
                <a:gd name="f357" fmla="*/ 2837103 f233 1"/>
                <a:gd name="f358" fmla="*/ 841413 f234 1"/>
                <a:gd name="f359" fmla="*/ 2818015 f233 1"/>
                <a:gd name="f360" fmla="*/ 803238 f234 1"/>
                <a:gd name="f361" fmla="*/ 2794157 f233 1"/>
                <a:gd name="f362" fmla="*/ 768245 f234 1"/>
                <a:gd name="f363" fmla="*/ 2765527 f233 1"/>
                <a:gd name="f364" fmla="*/ 739617 f234 1"/>
                <a:gd name="f365" fmla="*/ 2730536 f233 1"/>
                <a:gd name="f366" fmla="*/ 715759 f234 1"/>
                <a:gd name="f367" fmla="*/ 2692361 f233 1"/>
                <a:gd name="f368" fmla="*/ 696671 f234 1"/>
                <a:gd name="f369" fmla="*/ 2649416 f233 1"/>
                <a:gd name="f370" fmla="*/ 680766 f234 1"/>
                <a:gd name="f371" fmla="*/ 2603290 f233 1"/>
                <a:gd name="f372" fmla="*/ 666450 f234 1"/>
                <a:gd name="f373" fmla="*/ 2557164 f233 1"/>
                <a:gd name="f374" fmla="*/ 653726 f234 1"/>
                <a:gd name="f375" fmla="*/ 2507856 f233 1"/>
                <a:gd name="f376" fmla="*/ 641000 f234 1"/>
                <a:gd name="f377" fmla="*/ 2460140 f233 1"/>
                <a:gd name="f378" fmla="*/ 626685 f234 1"/>
                <a:gd name="f379" fmla="*/ 2412422 f233 1"/>
                <a:gd name="f380" fmla="*/ 610780 f234 1"/>
                <a:gd name="f381" fmla="*/ 2366295 f233 1"/>
                <a:gd name="f382" fmla="*/ 591692 f234 1"/>
                <a:gd name="f383" fmla="*/ 2323348 f233 1"/>
                <a:gd name="f384" fmla="*/ 569424 f234 1"/>
                <a:gd name="f385" fmla="*/ 2283586 f233 1"/>
                <a:gd name="f386" fmla="*/ 540796 f234 1"/>
                <a:gd name="f387" fmla="*/ 2248593 f233 1"/>
                <a:gd name="f388" fmla="*/ 508983 f234 1"/>
                <a:gd name="f389" fmla="*/ 2212010 f233 1"/>
                <a:gd name="f390" fmla="*/ 472400 f234 1"/>
                <a:gd name="f391" fmla="*/ 2180199 f233 1"/>
                <a:gd name="f392" fmla="*/ 432635 f234 1"/>
                <a:gd name="f393" fmla="*/ 2149978 f233 1"/>
                <a:gd name="f394" fmla="*/ 392872 f234 1"/>
                <a:gd name="f395" fmla="*/ 2119758 f233 1"/>
                <a:gd name="f396" fmla="*/ 353108 f234 1"/>
                <a:gd name="f397" fmla="*/ 2089537 f233 1"/>
                <a:gd name="f398" fmla="*/ 314933 f234 1"/>
                <a:gd name="f399" fmla="*/ 2059315 f233 1"/>
                <a:gd name="f400" fmla="*/ 278350 f234 1"/>
                <a:gd name="f401" fmla="*/ 2025914 f233 1"/>
                <a:gd name="f402" fmla="*/ 246539 f234 1"/>
                <a:gd name="f403" fmla="*/ 1992513 f233 1"/>
                <a:gd name="f404" fmla="*/ 219500 f234 1"/>
                <a:gd name="f405" fmla="*/ 1954338 f233 1"/>
                <a:gd name="f406" fmla="*/ 198823 f234 1"/>
                <a:gd name="f407" fmla="*/ 1914575 f233 1"/>
                <a:gd name="f408" fmla="*/ 184508 f234 1"/>
                <a:gd name="f409" fmla="*/ 1866859 f233 1"/>
                <a:gd name="f410" fmla="*/ 178145 f234 1"/>
                <a:gd name="f411" fmla="*/ 1817551 f233 1"/>
                <a:gd name="f412" fmla="*/ 176554 f234 1"/>
                <a:gd name="f413" fmla="*/ 1766651 f233 1"/>
                <a:gd name="f414" fmla="*/ 181326 f234 1"/>
                <a:gd name="f415" fmla="*/ 1712572 f233 1"/>
                <a:gd name="f416" fmla="*/ 187688 f234 1"/>
                <a:gd name="f417" fmla="*/ 1658493 f233 1"/>
                <a:gd name="f418" fmla="*/ 195640 f234 1"/>
                <a:gd name="f419" fmla="*/ 1604413 f233 1"/>
                <a:gd name="f420" fmla="*/ 202004 f234 1"/>
                <a:gd name="f421" fmla="*/ 1550335 f233 1"/>
                <a:gd name="f422" fmla="*/ 205186 f234 1"/>
                <a:gd name="f423" fmla="*/ 1496256 f233 1"/>
                <a:gd name="f424" fmla="*/ 1443766 f233 1"/>
                <a:gd name="f425" fmla="*/ 1394460 f233 1"/>
                <a:gd name="f426" fmla="*/ 186098 f234 1"/>
                <a:gd name="f427" fmla="*/ 1345152 f233 1"/>
                <a:gd name="f428" fmla="*/ 167011 f234 1"/>
                <a:gd name="f429" fmla="*/ 1299024 f233 1"/>
                <a:gd name="f430" fmla="*/ 143153 f234 1"/>
                <a:gd name="f431" fmla="*/ 1251308 f233 1"/>
                <a:gd name="f432" fmla="*/ 116112 f234 1"/>
                <a:gd name="f433" fmla="*/ 1203592 f233 1"/>
                <a:gd name="f434" fmla="*/ 87483 f234 1"/>
                <a:gd name="f435" fmla="*/ 1155874 f233 1"/>
                <a:gd name="f436" fmla="*/ 60443 f234 1"/>
                <a:gd name="f437" fmla="*/ 1109746 f233 1"/>
                <a:gd name="f438" fmla="*/ 36583 f234 1"/>
                <a:gd name="f439" fmla="*/ 1060441 f233 1"/>
                <a:gd name="f440" fmla="*/ 17498 f234 1"/>
                <a:gd name="f441" fmla="*/ 1012723 f233 1"/>
                <a:gd name="f442" fmla="*/ 4773 f234 1"/>
                <a:gd name="f443" fmla="*/ 963415 f233 1"/>
                <a:gd name="f444" fmla="*/ 0 f234 1"/>
                <a:gd name="f445" fmla="*/ 912516 f233 1"/>
                <a:gd name="f446" fmla="*/ 861620 f233 1"/>
                <a:gd name="f447" fmla="*/ 812312 f233 1"/>
                <a:gd name="f448" fmla="*/ 764594 f233 1"/>
                <a:gd name="f449" fmla="*/ 715288 f233 1"/>
                <a:gd name="f450" fmla="*/ 669160 f233 1"/>
                <a:gd name="f451" fmla="*/ 621444 f233 1"/>
                <a:gd name="f452" fmla="*/ 573726 f233 1"/>
                <a:gd name="f453" fmla="*/ 526010 f233 1"/>
                <a:gd name="f454" fmla="*/ 479882 f233 1"/>
                <a:gd name="f455" fmla="*/ 430575 f233 1"/>
                <a:gd name="f456" fmla="*/ 381268 f233 1"/>
                <a:gd name="f457" fmla="*/ 328780 f233 1"/>
                <a:gd name="f458" fmla="*/ 274700 f233 1"/>
                <a:gd name="f459" fmla="*/ 220621 f233 1"/>
                <a:gd name="f460" fmla="*/ 166541 f233 1"/>
                <a:gd name="f461" fmla="*/ 112462 f233 1"/>
                <a:gd name="f462" fmla="*/ 58383 f233 1"/>
                <a:gd name="f463" fmla="*/ 7485 f233 1"/>
                <a:gd name="f464" fmla="*/ f235 1 f2"/>
                <a:gd name="f465" fmla="*/ f238 1 4335725"/>
                <a:gd name="f466" fmla="*/ f239 1 3532180"/>
                <a:gd name="f467" fmla="*/ f240 1 4335725"/>
                <a:gd name="f468" fmla="*/ f241 1 3532180"/>
                <a:gd name="f469" fmla="*/ f242 1 4335725"/>
                <a:gd name="f470" fmla="*/ f243 1 3532180"/>
                <a:gd name="f471" fmla="*/ f244 1 4335725"/>
                <a:gd name="f472" fmla="*/ f245 1 3532180"/>
                <a:gd name="f473" fmla="*/ f246 1 4335725"/>
                <a:gd name="f474" fmla="*/ f247 1 3532180"/>
                <a:gd name="f475" fmla="*/ f248 1 4335725"/>
                <a:gd name="f476" fmla="*/ f249 1 3532180"/>
                <a:gd name="f477" fmla="*/ f250 1 4335725"/>
                <a:gd name="f478" fmla="*/ f251 1 3532180"/>
                <a:gd name="f479" fmla="*/ f252 1 4335725"/>
                <a:gd name="f480" fmla="*/ f253 1 3532180"/>
                <a:gd name="f481" fmla="*/ f254 1 4335725"/>
                <a:gd name="f482" fmla="*/ f255 1 3532180"/>
                <a:gd name="f483" fmla="*/ f256 1 4335725"/>
                <a:gd name="f484" fmla="*/ f257 1 3532180"/>
                <a:gd name="f485" fmla="*/ f258 1 4335725"/>
                <a:gd name="f486" fmla="*/ f259 1 3532180"/>
                <a:gd name="f487" fmla="*/ f260 1 4335725"/>
                <a:gd name="f488" fmla="*/ f261 1 3532180"/>
                <a:gd name="f489" fmla="*/ f262 1 4335725"/>
                <a:gd name="f490" fmla="*/ f263 1 3532180"/>
                <a:gd name="f491" fmla="*/ f264 1 4335725"/>
                <a:gd name="f492" fmla="*/ f265 1 3532180"/>
                <a:gd name="f493" fmla="*/ f266 1 4335725"/>
                <a:gd name="f494" fmla="*/ f267 1 3532180"/>
                <a:gd name="f495" fmla="*/ f268 1 4335725"/>
                <a:gd name="f496" fmla="*/ f269 1 3532180"/>
                <a:gd name="f497" fmla="*/ f270 1 4335725"/>
                <a:gd name="f498" fmla="*/ f271 1 3532180"/>
                <a:gd name="f499" fmla="*/ f272 1 4335725"/>
                <a:gd name="f500" fmla="*/ f273 1 3532180"/>
                <a:gd name="f501" fmla="*/ f274 1 4335725"/>
                <a:gd name="f502" fmla="*/ f275 1 3532180"/>
                <a:gd name="f503" fmla="*/ f276 1 4335725"/>
                <a:gd name="f504" fmla="*/ f277 1 3532180"/>
                <a:gd name="f505" fmla="*/ f278 1 4335725"/>
                <a:gd name="f506" fmla="*/ f279 1 3532180"/>
                <a:gd name="f507" fmla="*/ f280 1 4335725"/>
                <a:gd name="f508" fmla="*/ f281 1 3532180"/>
                <a:gd name="f509" fmla="*/ f282 1 4335725"/>
                <a:gd name="f510" fmla="*/ f283 1 3532180"/>
                <a:gd name="f511" fmla="*/ f284 1 4335725"/>
                <a:gd name="f512" fmla="*/ f285 1 3532180"/>
                <a:gd name="f513" fmla="*/ f286 1 4335725"/>
                <a:gd name="f514" fmla="*/ f287 1 3532180"/>
                <a:gd name="f515" fmla="*/ f288 1 4335725"/>
                <a:gd name="f516" fmla="*/ f289 1 3532180"/>
                <a:gd name="f517" fmla="*/ f290 1 4335725"/>
                <a:gd name="f518" fmla="*/ f291 1 3532180"/>
                <a:gd name="f519" fmla="*/ f292 1 4335725"/>
                <a:gd name="f520" fmla="*/ f293 1 3532180"/>
                <a:gd name="f521" fmla="*/ f294 1 4335725"/>
                <a:gd name="f522" fmla="*/ f295 1 3532180"/>
                <a:gd name="f523" fmla="*/ f296 1 4335725"/>
                <a:gd name="f524" fmla="*/ f297 1 4335725"/>
                <a:gd name="f525" fmla="*/ f298 1 4335725"/>
                <a:gd name="f526" fmla="*/ f299 1 3532180"/>
                <a:gd name="f527" fmla="*/ f300 1 4335725"/>
                <a:gd name="f528" fmla="*/ f301 1 3532180"/>
                <a:gd name="f529" fmla="*/ f302 1 4335725"/>
                <a:gd name="f530" fmla="*/ f303 1 3532180"/>
                <a:gd name="f531" fmla="*/ f304 1 4335725"/>
                <a:gd name="f532" fmla="*/ f305 1 3532180"/>
                <a:gd name="f533" fmla="*/ f306 1 4335725"/>
                <a:gd name="f534" fmla="*/ f307 1 3532180"/>
                <a:gd name="f535" fmla="*/ f308 1 4335725"/>
                <a:gd name="f536" fmla="*/ f309 1 3532180"/>
                <a:gd name="f537" fmla="*/ f310 1 4335725"/>
                <a:gd name="f538" fmla="*/ f311 1 3532180"/>
                <a:gd name="f539" fmla="*/ f312 1 4335725"/>
                <a:gd name="f540" fmla="*/ f313 1 3532180"/>
                <a:gd name="f541" fmla="*/ f314 1 4335725"/>
                <a:gd name="f542" fmla="*/ f315 1 3532180"/>
                <a:gd name="f543" fmla="*/ f316 1 4335725"/>
                <a:gd name="f544" fmla="*/ f317 1 3532180"/>
                <a:gd name="f545" fmla="*/ f318 1 4335725"/>
                <a:gd name="f546" fmla="*/ f319 1 4335725"/>
                <a:gd name="f547" fmla="*/ f320 1 4335725"/>
                <a:gd name="f548" fmla="*/ f321 1 4335725"/>
                <a:gd name="f549" fmla="*/ f322 1 4335725"/>
                <a:gd name="f550" fmla="*/ f323 1 4335725"/>
                <a:gd name="f551" fmla="*/ f324 1 4335725"/>
                <a:gd name="f552" fmla="*/ f325 1 4335725"/>
                <a:gd name="f553" fmla="*/ f326 1 4335725"/>
                <a:gd name="f554" fmla="*/ f327 1 4335725"/>
                <a:gd name="f555" fmla="*/ f328 1 4335725"/>
                <a:gd name="f556" fmla="*/ f329 1 4335725"/>
                <a:gd name="f557" fmla="*/ f330 1 4335725"/>
                <a:gd name="f558" fmla="*/ f331 1 4335725"/>
                <a:gd name="f559" fmla="*/ f332 1 4335725"/>
                <a:gd name="f560" fmla="*/ f333 1 4335725"/>
                <a:gd name="f561" fmla="*/ f334 1 4335725"/>
                <a:gd name="f562" fmla="*/ f335 1 4335725"/>
                <a:gd name="f563" fmla="*/ f336 1 4335725"/>
                <a:gd name="f564" fmla="*/ f337 1 4335725"/>
                <a:gd name="f565" fmla="*/ f338 1 4335725"/>
                <a:gd name="f566" fmla="*/ f339 1 4335725"/>
                <a:gd name="f567" fmla="*/ f340 1 4335725"/>
                <a:gd name="f568" fmla="*/ f341 1 4335725"/>
                <a:gd name="f569" fmla="*/ f342 1 4335725"/>
                <a:gd name="f570" fmla="*/ f343 1 4335725"/>
                <a:gd name="f571" fmla="*/ f344 1 4335725"/>
                <a:gd name="f572" fmla="*/ f345 1 4335725"/>
                <a:gd name="f573" fmla="*/ f346 1 4335725"/>
                <a:gd name="f574" fmla="*/ f347 1 4335725"/>
                <a:gd name="f575" fmla="*/ f348 1 4335725"/>
                <a:gd name="f576" fmla="*/ f349 1 4335725"/>
                <a:gd name="f577" fmla="*/ f350 1 4335725"/>
                <a:gd name="f578" fmla="*/ f351 1 4335725"/>
                <a:gd name="f579" fmla="*/ f352 1 4335725"/>
                <a:gd name="f580" fmla="*/ f353 1 4335725"/>
                <a:gd name="f581" fmla="*/ f354 1 4335725"/>
                <a:gd name="f582" fmla="*/ f355 1 4335725"/>
                <a:gd name="f583" fmla="*/ f356 1 4335725"/>
                <a:gd name="f584" fmla="*/ f357 1 3532180"/>
                <a:gd name="f585" fmla="*/ f358 1 4335725"/>
                <a:gd name="f586" fmla="*/ f359 1 3532180"/>
                <a:gd name="f587" fmla="*/ f360 1 4335725"/>
                <a:gd name="f588" fmla="*/ f361 1 3532180"/>
                <a:gd name="f589" fmla="*/ f362 1 4335725"/>
                <a:gd name="f590" fmla="*/ f363 1 3532180"/>
                <a:gd name="f591" fmla="*/ f364 1 4335725"/>
                <a:gd name="f592" fmla="*/ f365 1 3532180"/>
                <a:gd name="f593" fmla="*/ f366 1 4335725"/>
                <a:gd name="f594" fmla="*/ f367 1 3532180"/>
                <a:gd name="f595" fmla="*/ f368 1 4335725"/>
                <a:gd name="f596" fmla="*/ f369 1 3532180"/>
                <a:gd name="f597" fmla="*/ f370 1 4335725"/>
                <a:gd name="f598" fmla="*/ f371 1 3532180"/>
                <a:gd name="f599" fmla="*/ f372 1 4335725"/>
                <a:gd name="f600" fmla="*/ f373 1 3532180"/>
                <a:gd name="f601" fmla="*/ f374 1 4335725"/>
                <a:gd name="f602" fmla="*/ f375 1 3532180"/>
                <a:gd name="f603" fmla="*/ f376 1 4335725"/>
                <a:gd name="f604" fmla="*/ f377 1 3532180"/>
                <a:gd name="f605" fmla="*/ f378 1 4335725"/>
                <a:gd name="f606" fmla="*/ f379 1 3532180"/>
                <a:gd name="f607" fmla="*/ f380 1 4335725"/>
                <a:gd name="f608" fmla="*/ f381 1 3532180"/>
                <a:gd name="f609" fmla="*/ f382 1 4335725"/>
                <a:gd name="f610" fmla="*/ f383 1 3532180"/>
                <a:gd name="f611" fmla="*/ f384 1 4335725"/>
                <a:gd name="f612" fmla="*/ f385 1 3532180"/>
                <a:gd name="f613" fmla="*/ f386 1 4335725"/>
                <a:gd name="f614" fmla="*/ f387 1 3532180"/>
                <a:gd name="f615" fmla="*/ f388 1 4335725"/>
                <a:gd name="f616" fmla="*/ f389 1 3532180"/>
                <a:gd name="f617" fmla="*/ f390 1 4335725"/>
                <a:gd name="f618" fmla="*/ f391 1 3532180"/>
                <a:gd name="f619" fmla="*/ f392 1 4335725"/>
                <a:gd name="f620" fmla="*/ f393 1 3532180"/>
                <a:gd name="f621" fmla="*/ f394 1 4335725"/>
                <a:gd name="f622" fmla="*/ f395 1 3532180"/>
                <a:gd name="f623" fmla="*/ f396 1 4335725"/>
                <a:gd name="f624" fmla="*/ f397 1 3532180"/>
                <a:gd name="f625" fmla="*/ f398 1 4335725"/>
                <a:gd name="f626" fmla="*/ f399 1 3532180"/>
                <a:gd name="f627" fmla="*/ f400 1 4335725"/>
                <a:gd name="f628" fmla="*/ f401 1 3532180"/>
                <a:gd name="f629" fmla="*/ f402 1 4335725"/>
                <a:gd name="f630" fmla="*/ f403 1 3532180"/>
                <a:gd name="f631" fmla="*/ f404 1 4335725"/>
                <a:gd name="f632" fmla="*/ f405 1 3532180"/>
                <a:gd name="f633" fmla="*/ f406 1 4335725"/>
                <a:gd name="f634" fmla="*/ f407 1 3532180"/>
                <a:gd name="f635" fmla="*/ f408 1 4335725"/>
                <a:gd name="f636" fmla="*/ f409 1 3532180"/>
                <a:gd name="f637" fmla="*/ f410 1 4335725"/>
                <a:gd name="f638" fmla="*/ f411 1 3532180"/>
                <a:gd name="f639" fmla="*/ f412 1 4335725"/>
                <a:gd name="f640" fmla="*/ f413 1 3532180"/>
                <a:gd name="f641" fmla="*/ f414 1 4335725"/>
                <a:gd name="f642" fmla="*/ f415 1 3532180"/>
                <a:gd name="f643" fmla="*/ f416 1 4335725"/>
                <a:gd name="f644" fmla="*/ f417 1 3532180"/>
                <a:gd name="f645" fmla="*/ f418 1 4335725"/>
                <a:gd name="f646" fmla="*/ f419 1 3532180"/>
                <a:gd name="f647" fmla="*/ f420 1 4335725"/>
                <a:gd name="f648" fmla="*/ f421 1 3532180"/>
                <a:gd name="f649" fmla="*/ f422 1 4335725"/>
                <a:gd name="f650" fmla="*/ f423 1 3532180"/>
                <a:gd name="f651" fmla="*/ f424 1 3532180"/>
                <a:gd name="f652" fmla="*/ f425 1 3532180"/>
                <a:gd name="f653" fmla="*/ f426 1 4335725"/>
                <a:gd name="f654" fmla="*/ f427 1 3532180"/>
                <a:gd name="f655" fmla="*/ f428 1 4335725"/>
                <a:gd name="f656" fmla="*/ f429 1 3532180"/>
                <a:gd name="f657" fmla="*/ f430 1 4335725"/>
                <a:gd name="f658" fmla="*/ f431 1 3532180"/>
                <a:gd name="f659" fmla="*/ f432 1 4335725"/>
                <a:gd name="f660" fmla="*/ f433 1 3532180"/>
                <a:gd name="f661" fmla="*/ f434 1 4335725"/>
                <a:gd name="f662" fmla="*/ f435 1 3532180"/>
                <a:gd name="f663" fmla="*/ f436 1 4335725"/>
                <a:gd name="f664" fmla="*/ f437 1 3532180"/>
                <a:gd name="f665" fmla="*/ f438 1 4335725"/>
                <a:gd name="f666" fmla="*/ f439 1 3532180"/>
                <a:gd name="f667" fmla="*/ f440 1 4335725"/>
                <a:gd name="f668" fmla="*/ f441 1 3532180"/>
                <a:gd name="f669" fmla="*/ f442 1 4335725"/>
                <a:gd name="f670" fmla="*/ f443 1 3532180"/>
                <a:gd name="f671" fmla="*/ f444 1 4335725"/>
                <a:gd name="f672" fmla="*/ f445 1 3532180"/>
                <a:gd name="f673" fmla="*/ f446 1 3532180"/>
                <a:gd name="f674" fmla="*/ f447 1 3532180"/>
                <a:gd name="f675" fmla="*/ f448 1 3532180"/>
                <a:gd name="f676" fmla="*/ f449 1 3532180"/>
                <a:gd name="f677" fmla="*/ f450 1 3532180"/>
                <a:gd name="f678" fmla="*/ f451 1 3532180"/>
                <a:gd name="f679" fmla="*/ f452 1 3532180"/>
                <a:gd name="f680" fmla="*/ f453 1 3532180"/>
                <a:gd name="f681" fmla="*/ f454 1 3532180"/>
                <a:gd name="f682" fmla="*/ f455 1 3532180"/>
                <a:gd name="f683" fmla="*/ f456 1 3532180"/>
                <a:gd name="f684" fmla="*/ f457 1 3532180"/>
                <a:gd name="f685" fmla="*/ f458 1 3532180"/>
                <a:gd name="f686" fmla="*/ f459 1 3532180"/>
                <a:gd name="f687" fmla="*/ f460 1 3532180"/>
                <a:gd name="f688" fmla="*/ f461 1 3532180"/>
                <a:gd name="f689" fmla="*/ f462 1 3532180"/>
                <a:gd name="f690" fmla="*/ f463 1 3532180"/>
                <a:gd name="f691" fmla="*/ f5 1 f236"/>
                <a:gd name="f692" fmla="*/ f6 1 f236"/>
                <a:gd name="f693" fmla="*/ f5 1 f237"/>
                <a:gd name="f694" fmla="*/ f7 1 f237"/>
                <a:gd name="f695" fmla="+- f464 0 f1"/>
                <a:gd name="f696" fmla="*/ f465 1 f236"/>
                <a:gd name="f697" fmla="*/ f466 1 f237"/>
                <a:gd name="f698" fmla="*/ f467 1 f236"/>
                <a:gd name="f699" fmla="*/ f468 1 f237"/>
                <a:gd name="f700" fmla="*/ f469 1 f236"/>
                <a:gd name="f701" fmla="*/ f470 1 f237"/>
                <a:gd name="f702" fmla="*/ f471 1 f236"/>
                <a:gd name="f703" fmla="*/ f472 1 f237"/>
                <a:gd name="f704" fmla="*/ f473 1 f236"/>
                <a:gd name="f705" fmla="*/ f474 1 f237"/>
                <a:gd name="f706" fmla="*/ f475 1 f236"/>
                <a:gd name="f707" fmla="*/ f476 1 f237"/>
                <a:gd name="f708" fmla="*/ f477 1 f236"/>
                <a:gd name="f709" fmla="*/ f478 1 f237"/>
                <a:gd name="f710" fmla="*/ f479 1 f236"/>
                <a:gd name="f711" fmla="*/ f480 1 f237"/>
                <a:gd name="f712" fmla="*/ f481 1 f236"/>
                <a:gd name="f713" fmla="*/ f482 1 f237"/>
                <a:gd name="f714" fmla="*/ f483 1 f236"/>
                <a:gd name="f715" fmla="*/ f484 1 f237"/>
                <a:gd name="f716" fmla="*/ f485 1 f236"/>
                <a:gd name="f717" fmla="*/ f486 1 f237"/>
                <a:gd name="f718" fmla="*/ f487 1 f236"/>
                <a:gd name="f719" fmla="*/ f488 1 f237"/>
                <a:gd name="f720" fmla="*/ f489 1 f236"/>
                <a:gd name="f721" fmla="*/ f490 1 f237"/>
                <a:gd name="f722" fmla="*/ f491 1 f236"/>
                <a:gd name="f723" fmla="*/ f492 1 f237"/>
                <a:gd name="f724" fmla="*/ f493 1 f236"/>
                <a:gd name="f725" fmla="*/ f494 1 f237"/>
                <a:gd name="f726" fmla="*/ f495 1 f236"/>
                <a:gd name="f727" fmla="*/ f496 1 f237"/>
                <a:gd name="f728" fmla="*/ f497 1 f236"/>
                <a:gd name="f729" fmla="*/ f498 1 f237"/>
                <a:gd name="f730" fmla="*/ f499 1 f236"/>
                <a:gd name="f731" fmla="*/ f500 1 f237"/>
                <a:gd name="f732" fmla="*/ f501 1 f236"/>
                <a:gd name="f733" fmla="*/ f502 1 f237"/>
                <a:gd name="f734" fmla="*/ f503 1 f236"/>
                <a:gd name="f735" fmla="*/ f504 1 f237"/>
                <a:gd name="f736" fmla="*/ f505 1 f236"/>
                <a:gd name="f737" fmla="*/ f506 1 f237"/>
                <a:gd name="f738" fmla="*/ f507 1 f236"/>
                <a:gd name="f739" fmla="*/ f508 1 f237"/>
                <a:gd name="f740" fmla="*/ f509 1 f236"/>
                <a:gd name="f741" fmla="*/ f510 1 f237"/>
                <a:gd name="f742" fmla="*/ f511 1 f236"/>
                <a:gd name="f743" fmla="*/ f512 1 f237"/>
                <a:gd name="f744" fmla="*/ f513 1 f236"/>
                <a:gd name="f745" fmla="*/ f514 1 f237"/>
                <a:gd name="f746" fmla="*/ f515 1 f236"/>
                <a:gd name="f747" fmla="*/ f516 1 f237"/>
                <a:gd name="f748" fmla="*/ f517 1 f236"/>
                <a:gd name="f749" fmla="*/ f518 1 f237"/>
                <a:gd name="f750" fmla="*/ f519 1 f236"/>
                <a:gd name="f751" fmla="*/ f520 1 f237"/>
                <a:gd name="f752" fmla="*/ f521 1 f236"/>
                <a:gd name="f753" fmla="*/ f522 1 f237"/>
                <a:gd name="f754" fmla="*/ f523 1 f236"/>
                <a:gd name="f755" fmla="*/ f524 1 f236"/>
                <a:gd name="f756" fmla="*/ f525 1 f236"/>
                <a:gd name="f757" fmla="*/ f526 1 f237"/>
                <a:gd name="f758" fmla="*/ f527 1 f236"/>
                <a:gd name="f759" fmla="*/ f528 1 f237"/>
                <a:gd name="f760" fmla="*/ f529 1 f236"/>
                <a:gd name="f761" fmla="*/ f530 1 f237"/>
                <a:gd name="f762" fmla="*/ f531 1 f236"/>
                <a:gd name="f763" fmla="*/ f532 1 f237"/>
                <a:gd name="f764" fmla="*/ f533 1 f236"/>
                <a:gd name="f765" fmla="*/ f534 1 f237"/>
                <a:gd name="f766" fmla="*/ f535 1 f236"/>
                <a:gd name="f767" fmla="*/ f536 1 f237"/>
                <a:gd name="f768" fmla="*/ f537 1 f236"/>
                <a:gd name="f769" fmla="*/ f538 1 f237"/>
                <a:gd name="f770" fmla="*/ f539 1 f236"/>
                <a:gd name="f771" fmla="*/ f540 1 f237"/>
                <a:gd name="f772" fmla="*/ f541 1 f236"/>
                <a:gd name="f773" fmla="*/ f542 1 f237"/>
                <a:gd name="f774" fmla="*/ f543 1 f236"/>
                <a:gd name="f775" fmla="*/ f544 1 f237"/>
                <a:gd name="f776" fmla="*/ f545 1 f236"/>
                <a:gd name="f777" fmla="*/ f546 1 f236"/>
                <a:gd name="f778" fmla="*/ f547 1 f236"/>
                <a:gd name="f779" fmla="*/ f548 1 f236"/>
                <a:gd name="f780" fmla="*/ f549 1 f236"/>
                <a:gd name="f781" fmla="*/ f550 1 f236"/>
                <a:gd name="f782" fmla="*/ f551 1 f236"/>
                <a:gd name="f783" fmla="*/ f552 1 f236"/>
                <a:gd name="f784" fmla="*/ f553 1 f236"/>
                <a:gd name="f785" fmla="*/ f554 1 f236"/>
                <a:gd name="f786" fmla="*/ f555 1 f236"/>
                <a:gd name="f787" fmla="*/ f556 1 f236"/>
                <a:gd name="f788" fmla="*/ f557 1 f236"/>
                <a:gd name="f789" fmla="*/ f558 1 f236"/>
                <a:gd name="f790" fmla="*/ f559 1 f236"/>
                <a:gd name="f791" fmla="*/ f560 1 f236"/>
                <a:gd name="f792" fmla="*/ f561 1 f236"/>
                <a:gd name="f793" fmla="*/ f562 1 f236"/>
                <a:gd name="f794" fmla="*/ f563 1 f236"/>
                <a:gd name="f795" fmla="*/ f564 1 f236"/>
                <a:gd name="f796" fmla="*/ f565 1 f236"/>
                <a:gd name="f797" fmla="*/ f566 1 f236"/>
                <a:gd name="f798" fmla="*/ f567 1 f236"/>
                <a:gd name="f799" fmla="*/ f568 1 f236"/>
                <a:gd name="f800" fmla="*/ f569 1 f236"/>
                <a:gd name="f801" fmla="*/ f570 1 f236"/>
                <a:gd name="f802" fmla="*/ f571 1 f236"/>
                <a:gd name="f803" fmla="*/ f572 1 f236"/>
                <a:gd name="f804" fmla="*/ f573 1 f236"/>
                <a:gd name="f805" fmla="*/ f574 1 f236"/>
                <a:gd name="f806" fmla="*/ f575 1 f236"/>
                <a:gd name="f807" fmla="*/ f576 1 f236"/>
                <a:gd name="f808" fmla="*/ f577 1 f236"/>
                <a:gd name="f809" fmla="*/ f578 1 f236"/>
                <a:gd name="f810" fmla="*/ f579 1 f236"/>
                <a:gd name="f811" fmla="*/ f580 1 f236"/>
                <a:gd name="f812" fmla="*/ f581 1 f236"/>
                <a:gd name="f813" fmla="*/ f582 1 f236"/>
                <a:gd name="f814" fmla="*/ f583 1 f236"/>
                <a:gd name="f815" fmla="*/ f584 1 f237"/>
                <a:gd name="f816" fmla="*/ f585 1 f236"/>
                <a:gd name="f817" fmla="*/ f586 1 f237"/>
                <a:gd name="f818" fmla="*/ f587 1 f236"/>
                <a:gd name="f819" fmla="*/ f588 1 f237"/>
                <a:gd name="f820" fmla="*/ f589 1 f236"/>
                <a:gd name="f821" fmla="*/ f590 1 f237"/>
                <a:gd name="f822" fmla="*/ f591 1 f236"/>
                <a:gd name="f823" fmla="*/ f592 1 f237"/>
                <a:gd name="f824" fmla="*/ f593 1 f236"/>
                <a:gd name="f825" fmla="*/ f594 1 f237"/>
                <a:gd name="f826" fmla="*/ f595 1 f236"/>
                <a:gd name="f827" fmla="*/ f596 1 f237"/>
                <a:gd name="f828" fmla="*/ f597 1 f236"/>
                <a:gd name="f829" fmla="*/ f598 1 f237"/>
                <a:gd name="f830" fmla="*/ f599 1 f236"/>
                <a:gd name="f831" fmla="*/ f600 1 f237"/>
                <a:gd name="f832" fmla="*/ f601 1 f236"/>
                <a:gd name="f833" fmla="*/ f602 1 f237"/>
                <a:gd name="f834" fmla="*/ f603 1 f236"/>
                <a:gd name="f835" fmla="*/ f604 1 f237"/>
                <a:gd name="f836" fmla="*/ f605 1 f236"/>
                <a:gd name="f837" fmla="*/ f606 1 f237"/>
                <a:gd name="f838" fmla="*/ f607 1 f236"/>
                <a:gd name="f839" fmla="*/ f608 1 f237"/>
                <a:gd name="f840" fmla="*/ f609 1 f236"/>
                <a:gd name="f841" fmla="*/ f610 1 f237"/>
                <a:gd name="f842" fmla="*/ f611 1 f236"/>
                <a:gd name="f843" fmla="*/ f612 1 f237"/>
                <a:gd name="f844" fmla="*/ f613 1 f236"/>
                <a:gd name="f845" fmla="*/ f614 1 f237"/>
                <a:gd name="f846" fmla="*/ f615 1 f236"/>
                <a:gd name="f847" fmla="*/ f616 1 f237"/>
                <a:gd name="f848" fmla="*/ f617 1 f236"/>
                <a:gd name="f849" fmla="*/ f618 1 f237"/>
                <a:gd name="f850" fmla="*/ f619 1 f236"/>
                <a:gd name="f851" fmla="*/ f620 1 f237"/>
                <a:gd name="f852" fmla="*/ f621 1 f236"/>
                <a:gd name="f853" fmla="*/ f622 1 f237"/>
                <a:gd name="f854" fmla="*/ f623 1 f236"/>
                <a:gd name="f855" fmla="*/ f624 1 f237"/>
                <a:gd name="f856" fmla="*/ f625 1 f236"/>
                <a:gd name="f857" fmla="*/ f626 1 f237"/>
                <a:gd name="f858" fmla="*/ f627 1 f236"/>
                <a:gd name="f859" fmla="*/ f628 1 f237"/>
                <a:gd name="f860" fmla="*/ f629 1 f236"/>
                <a:gd name="f861" fmla="*/ f630 1 f237"/>
                <a:gd name="f862" fmla="*/ f631 1 f236"/>
                <a:gd name="f863" fmla="*/ f632 1 f237"/>
                <a:gd name="f864" fmla="*/ f633 1 f236"/>
                <a:gd name="f865" fmla="*/ f634 1 f237"/>
                <a:gd name="f866" fmla="*/ f635 1 f236"/>
                <a:gd name="f867" fmla="*/ f636 1 f237"/>
                <a:gd name="f868" fmla="*/ f637 1 f236"/>
                <a:gd name="f869" fmla="*/ f638 1 f237"/>
                <a:gd name="f870" fmla="*/ f639 1 f236"/>
                <a:gd name="f871" fmla="*/ f640 1 f237"/>
                <a:gd name="f872" fmla="*/ f641 1 f236"/>
                <a:gd name="f873" fmla="*/ f642 1 f237"/>
                <a:gd name="f874" fmla="*/ f643 1 f236"/>
                <a:gd name="f875" fmla="*/ f644 1 f237"/>
                <a:gd name="f876" fmla="*/ f645 1 f236"/>
                <a:gd name="f877" fmla="*/ f646 1 f237"/>
                <a:gd name="f878" fmla="*/ f647 1 f236"/>
                <a:gd name="f879" fmla="*/ f648 1 f237"/>
                <a:gd name="f880" fmla="*/ f649 1 f236"/>
                <a:gd name="f881" fmla="*/ f650 1 f237"/>
                <a:gd name="f882" fmla="*/ f651 1 f237"/>
                <a:gd name="f883" fmla="*/ f652 1 f237"/>
                <a:gd name="f884" fmla="*/ f653 1 f236"/>
                <a:gd name="f885" fmla="*/ f654 1 f237"/>
                <a:gd name="f886" fmla="*/ f655 1 f236"/>
                <a:gd name="f887" fmla="*/ f656 1 f237"/>
                <a:gd name="f888" fmla="*/ f657 1 f236"/>
                <a:gd name="f889" fmla="*/ f658 1 f237"/>
                <a:gd name="f890" fmla="*/ f659 1 f236"/>
                <a:gd name="f891" fmla="*/ f660 1 f237"/>
                <a:gd name="f892" fmla="*/ f661 1 f236"/>
                <a:gd name="f893" fmla="*/ f662 1 f237"/>
                <a:gd name="f894" fmla="*/ f663 1 f236"/>
                <a:gd name="f895" fmla="*/ f664 1 f237"/>
                <a:gd name="f896" fmla="*/ f665 1 f236"/>
                <a:gd name="f897" fmla="*/ f666 1 f237"/>
                <a:gd name="f898" fmla="*/ f667 1 f236"/>
                <a:gd name="f899" fmla="*/ f668 1 f237"/>
                <a:gd name="f900" fmla="*/ f669 1 f236"/>
                <a:gd name="f901" fmla="*/ f670 1 f237"/>
                <a:gd name="f902" fmla="*/ f671 1 f236"/>
                <a:gd name="f903" fmla="*/ f672 1 f237"/>
                <a:gd name="f904" fmla="*/ f673 1 f237"/>
                <a:gd name="f905" fmla="*/ f674 1 f237"/>
                <a:gd name="f906" fmla="*/ f675 1 f237"/>
                <a:gd name="f907" fmla="*/ f676 1 f237"/>
                <a:gd name="f908" fmla="*/ f677 1 f237"/>
                <a:gd name="f909" fmla="*/ f678 1 f237"/>
                <a:gd name="f910" fmla="*/ f679 1 f237"/>
                <a:gd name="f911" fmla="*/ f680 1 f237"/>
                <a:gd name="f912" fmla="*/ f681 1 f237"/>
                <a:gd name="f913" fmla="*/ f682 1 f237"/>
                <a:gd name="f914" fmla="*/ f683 1 f237"/>
                <a:gd name="f915" fmla="*/ f684 1 f237"/>
                <a:gd name="f916" fmla="*/ f685 1 f237"/>
                <a:gd name="f917" fmla="*/ f686 1 f237"/>
                <a:gd name="f918" fmla="*/ f687 1 f237"/>
                <a:gd name="f919" fmla="*/ f688 1 f237"/>
                <a:gd name="f920" fmla="*/ f689 1 f237"/>
                <a:gd name="f921" fmla="*/ f690 1 f237"/>
                <a:gd name="f922" fmla="*/ f691 f231 1"/>
                <a:gd name="f923" fmla="*/ f692 f231 1"/>
                <a:gd name="f924" fmla="*/ f694 f232 1"/>
                <a:gd name="f925" fmla="*/ f693 f232 1"/>
                <a:gd name="f926" fmla="*/ f696 f231 1"/>
                <a:gd name="f927" fmla="*/ f697 f232 1"/>
                <a:gd name="f928" fmla="*/ f698 f231 1"/>
                <a:gd name="f929" fmla="*/ f699 f232 1"/>
                <a:gd name="f930" fmla="*/ f700 f231 1"/>
                <a:gd name="f931" fmla="*/ f701 f232 1"/>
                <a:gd name="f932" fmla="*/ f702 f231 1"/>
                <a:gd name="f933" fmla="*/ f703 f232 1"/>
                <a:gd name="f934" fmla="*/ f704 f231 1"/>
                <a:gd name="f935" fmla="*/ f705 f232 1"/>
                <a:gd name="f936" fmla="*/ f706 f231 1"/>
                <a:gd name="f937" fmla="*/ f707 f232 1"/>
                <a:gd name="f938" fmla="*/ f708 f231 1"/>
                <a:gd name="f939" fmla="*/ f709 f232 1"/>
                <a:gd name="f940" fmla="*/ f710 f231 1"/>
                <a:gd name="f941" fmla="*/ f711 f232 1"/>
                <a:gd name="f942" fmla="*/ f712 f231 1"/>
                <a:gd name="f943" fmla="*/ f713 f232 1"/>
                <a:gd name="f944" fmla="*/ f714 f231 1"/>
                <a:gd name="f945" fmla="*/ f715 f232 1"/>
                <a:gd name="f946" fmla="*/ f716 f231 1"/>
                <a:gd name="f947" fmla="*/ f717 f232 1"/>
                <a:gd name="f948" fmla="*/ f718 f231 1"/>
                <a:gd name="f949" fmla="*/ f719 f232 1"/>
                <a:gd name="f950" fmla="*/ f720 f231 1"/>
                <a:gd name="f951" fmla="*/ f721 f232 1"/>
                <a:gd name="f952" fmla="*/ f722 f231 1"/>
                <a:gd name="f953" fmla="*/ f723 f232 1"/>
                <a:gd name="f954" fmla="*/ f724 f231 1"/>
                <a:gd name="f955" fmla="*/ f725 f232 1"/>
                <a:gd name="f956" fmla="*/ f726 f231 1"/>
                <a:gd name="f957" fmla="*/ f727 f232 1"/>
                <a:gd name="f958" fmla="*/ f728 f231 1"/>
                <a:gd name="f959" fmla="*/ f729 f232 1"/>
                <a:gd name="f960" fmla="*/ f730 f231 1"/>
                <a:gd name="f961" fmla="*/ f731 f232 1"/>
                <a:gd name="f962" fmla="*/ f732 f231 1"/>
                <a:gd name="f963" fmla="*/ f733 f232 1"/>
                <a:gd name="f964" fmla="*/ f734 f231 1"/>
                <a:gd name="f965" fmla="*/ f735 f232 1"/>
                <a:gd name="f966" fmla="*/ f736 f231 1"/>
                <a:gd name="f967" fmla="*/ f737 f232 1"/>
                <a:gd name="f968" fmla="*/ f738 f231 1"/>
                <a:gd name="f969" fmla="*/ f739 f232 1"/>
                <a:gd name="f970" fmla="*/ f740 f231 1"/>
                <a:gd name="f971" fmla="*/ f741 f232 1"/>
                <a:gd name="f972" fmla="*/ f742 f231 1"/>
                <a:gd name="f973" fmla="*/ f743 f232 1"/>
                <a:gd name="f974" fmla="*/ f744 f231 1"/>
                <a:gd name="f975" fmla="*/ f745 f232 1"/>
                <a:gd name="f976" fmla="*/ f746 f231 1"/>
                <a:gd name="f977" fmla="*/ f747 f232 1"/>
                <a:gd name="f978" fmla="*/ f748 f231 1"/>
                <a:gd name="f979" fmla="*/ f749 f232 1"/>
                <a:gd name="f980" fmla="*/ f750 f231 1"/>
                <a:gd name="f981" fmla="*/ f751 f232 1"/>
                <a:gd name="f982" fmla="*/ f752 f231 1"/>
                <a:gd name="f983" fmla="*/ f753 f232 1"/>
                <a:gd name="f984" fmla="*/ f754 f231 1"/>
                <a:gd name="f985" fmla="*/ f755 f231 1"/>
                <a:gd name="f986" fmla="*/ f756 f231 1"/>
                <a:gd name="f987" fmla="*/ f757 f232 1"/>
                <a:gd name="f988" fmla="*/ f758 f231 1"/>
                <a:gd name="f989" fmla="*/ f759 f232 1"/>
                <a:gd name="f990" fmla="*/ f760 f231 1"/>
                <a:gd name="f991" fmla="*/ f761 f232 1"/>
                <a:gd name="f992" fmla="*/ f762 f231 1"/>
                <a:gd name="f993" fmla="*/ f763 f232 1"/>
                <a:gd name="f994" fmla="*/ f764 f231 1"/>
                <a:gd name="f995" fmla="*/ f765 f232 1"/>
                <a:gd name="f996" fmla="*/ f766 f231 1"/>
                <a:gd name="f997" fmla="*/ f767 f232 1"/>
                <a:gd name="f998" fmla="*/ f768 f231 1"/>
                <a:gd name="f999" fmla="*/ f769 f232 1"/>
                <a:gd name="f1000" fmla="*/ f770 f231 1"/>
                <a:gd name="f1001" fmla="*/ f771 f232 1"/>
                <a:gd name="f1002" fmla="*/ f772 f231 1"/>
                <a:gd name="f1003" fmla="*/ f773 f232 1"/>
                <a:gd name="f1004" fmla="*/ f774 f231 1"/>
                <a:gd name="f1005" fmla="*/ f775 f232 1"/>
                <a:gd name="f1006" fmla="*/ f776 f231 1"/>
                <a:gd name="f1007" fmla="*/ f777 f231 1"/>
                <a:gd name="f1008" fmla="*/ f778 f231 1"/>
                <a:gd name="f1009" fmla="*/ f779 f231 1"/>
                <a:gd name="f1010" fmla="*/ f780 f231 1"/>
                <a:gd name="f1011" fmla="*/ f781 f231 1"/>
                <a:gd name="f1012" fmla="*/ f782 f231 1"/>
                <a:gd name="f1013" fmla="*/ f783 f231 1"/>
                <a:gd name="f1014" fmla="*/ f784 f231 1"/>
                <a:gd name="f1015" fmla="*/ f785 f231 1"/>
                <a:gd name="f1016" fmla="*/ f786 f231 1"/>
                <a:gd name="f1017" fmla="*/ f787 f231 1"/>
                <a:gd name="f1018" fmla="*/ f788 f231 1"/>
                <a:gd name="f1019" fmla="*/ f789 f231 1"/>
                <a:gd name="f1020" fmla="*/ f790 f231 1"/>
                <a:gd name="f1021" fmla="*/ f791 f231 1"/>
                <a:gd name="f1022" fmla="*/ f792 f231 1"/>
                <a:gd name="f1023" fmla="*/ f793 f231 1"/>
                <a:gd name="f1024" fmla="*/ f794 f231 1"/>
                <a:gd name="f1025" fmla="*/ f795 f231 1"/>
                <a:gd name="f1026" fmla="*/ f796 f231 1"/>
                <a:gd name="f1027" fmla="*/ f797 f231 1"/>
                <a:gd name="f1028" fmla="*/ f798 f231 1"/>
                <a:gd name="f1029" fmla="*/ f799 f231 1"/>
                <a:gd name="f1030" fmla="*/ f800 f231 1"/>
                <a:gd name="f1031" fmla="*/ f801 f231 1"/>
                <a:gd name="f1032" fmla="*/ f802 f231 1"/>
                <a:gd name="f1033" fmla="*/ f803 f231 1"/>
                <a:gd name="f1034" fmla="*/ f804 f231 1"/>
                <a:gd name="f1035" fmla="*/ f805 f231 1"/>
                <a:gd name="f1036" fmla="*/ f806 f231 1"/>
                <a:gd name="f1037" fmla="*/ f807 f231 1"/>
                <a:gd name="f1038" fmla="*/ f808 f231 1"/>
                <a:gd name="f1039" fmla="*/ f809 f231 1"/>
                <a:gd name="f1040" fmla="*/ f810 f231 1"/>
                <a:gd name="f1041" fmla="*/ f811 f231 1"/>
                <a:gd name="f1042" fmla="*/ f812 f231 1"/>
                <a:gd name="f1043" fmla="*/ f813 f231 1"/>
                <a:gd name="f1044" fmla="*/ f814 f231 1"/>
                <a:gd name="f1045" fmla="*/ f815 f232 1"/>
                <a:gd name="f1046" fmla="*/ f816 f231 1"/>
                <a:gd name="f1047" fmla="*/ f817 f232 1"/>
                <a:gd name="f1048" fmla="*/ f818 f231 1"/>
                <a:gd name="f1049" fmla="*/ f819 f232 1"/>
                <a:gd name="f1050" fmla="*/ f820 f231 1"/>
                <a:gd name="f1051" fmla="*/ f821 f232 1"/>
                <a:gd name="f1052" fmla="*/ f822 f231 1"/>
                <a:gd name="f1053" fmla="*/ f823 f232 1"/>
                <a:gd name="f1054" fmla="*/ f824 f231 1"/>
                <a:gd name="f1055" fmla="*/ f825 f232 1"/>
                <a:gd name="f1056" fmla="*/ f826 f231 1"/>
                <a:gd name="f1057" fmla="*/ f827 f232 1"/>
                <a:gd name="f1058" fmla="*/ f828 f231 1"/>
                <a:gd name="f1059" fmla="*/ f829 f232 1"/>
                <a:gd name="f1060" fmla="*/ f830 f231 1"/>
                <a:gd name="f1061" fmla="*/ f831 f232 1"/>
                <a:gd name="f1062" fmla="*/ f832 f231 1"/>
                <a:gd name="f1063" fmla="*/ f833 f232 1"/>
                <a:gd name="f1064" fmla="*/ f834 f231 1"/>
                <a:gd name="f1065" fmla="*/ f835 f232 1"/>
                <a:gd name="f1066" fmla="*/ f836 f231 1"/>
                <a:gd name="f1067" fmla="*/ f837 f232 1"/>
                <a:gd name="f1068" fmla="*/ f838 f231 1"/>
                <a:gd name="f1069" fmla="*/ f839 f232 1"/>
                <a:gd name="f1070" fmla="*/ f840 f231 1"/>
                <a:gd name="f1071" fmla="*/ f841 f232 1"/>
                <a:gd name="f1072" fmla="*/ f842 f231 1"/>
                <a:gd name="f1073" fmla="*/ f843 f232 1"/>
                <a:gd name="f1074" fmla="*/ f844 f231 1"/>
                <a:gd name="f1075" fmla="*/ f845 f232 1"/>
                <a:gd name="f1076" fmla="*/ f846 f231 1"/>
                <a:gd name="f1077" fmla="*/ f847 f232 1"/>
                <a:gd name="f1078" fmla="*/ f848 f231 1"/>
                <a:gd name="f1079" fmla="*/ f849 f232 1"/>
                <a:gd name="f1080" fmla="*/ f850 f231 1"/>
                <a:gd name="f1081" fmla="*/ f851 f232 1"/>
                <a:gd name="f1082" fmla="*/ f852 f231 1"/>
                <a:gd name="f1083" fmla="*/ f853 f232 1"/>
                <a:gd name="f1084" fmla="*/ f854 f231 1"/>
                <a:gd name="f1085" fmla="*/ f855 f232 1"/>
                <a:gd name="f1086" fmla="*/ f856 f231 1"/>
                <a:gd name="f1087" fmla="*/ f857 f232 1"/>
                <a:gd name="f1088" fmla="*/ f858 f231 1"/>
                <a:gd name="f1089" fmla="*/ f859 f232 1"/>
                <a:gd name="f1090" fmla="*/ f860 f231 1"/>
                <a:gd name="f1091" fmla="*/ f861 f232 1"/>
                <a:gd name="f1092" fmla="*/ f862 f231 1"/>
                <a:gd name="f1093" fmla="*/ f863 f232 1"/>
                <a:gd name="f1094" fmla="*/ f864 f231 1"/>
                <a:gd name="f1095" fmla="*/ f865 f232 1"/>
                <a:gd name="f1096" fmla="*/ f866 f231 1"/>
                <a:gd name="f1097" fmla="*/ f867 f232 1"/>
                <a:gd name="f1098" fmla="*/ f868 f231 1"/>
                <a:gd name="f1099" fmla="*/ f869 f232 1"/>
                <a:gd name="f1100" fmla="*/ f870 f231 1"/>
                <a:gd name="f1101" fmla="*/ f871 f232 1"/>
                <a:gd name="f1102" fmla="*/ f872 f231 1"/>
                <a:gd name="f1103" fmla="*/ f873 f232 1"/>
                <a:gd name="f1104" fmla="*/ f874 f231 1"/>
                <a:gd name="f1105" fmla="*/ f875 f232 1"/>
                <a:gd name="f1106" fmla="*/ f876 f231 1"/>
                <a:gd name="f1107" fmla="*/ f877 f232 1"/>
                <a:gd name="f1108" fmla="*/ f878 f231 1"/>
                <a:gd name="f1109" fmla="*/ f879 f232 1"/>
                <a:gd name="f1110" fmla="*/ f880 f231 1"/>
                <a:gd name="f1111" fmla="*/ f881 f232 1"/>
                <a:gd name="f1112" fmla="*/ f882 f232 1"/>
                <a:gd name="f1113" fmla="*/ f883 f232 1"/>
                <a:gd name="f1114" fmla="*/ f884 f231 1"/>
                <a:gd name="f1115" fmla="*/ f885 f232 1"/>
                <a:gd name="f1116" fmla="*/ f886 f231 1"/>
                <a:gd name="f1117" fmla="*/ f887 f232 1"/>
                <a:gd name="f1118" fmla="*/ f888 f231 1"/>
                <a:gd name="f1119" fmla="*/ f889 f232 1"/>
                <a:gd name="f1120" fmla="*/ f890 f231 1"/>
                <a:gd name="f1121" fmla="*/ f891 f232 1"/>
                <a:gd name="f1122" fmla="*/ f892 f231 1"/>
                <a:gd name="f1123" fmla="*/ f893 f232 1"/>
                <a:gd name="f1124" fmla="*/ f894 f231 1"/>
                <a:gd name="f1125" fmla="*/ f895 f232 1"/>
                <a:gd name="f1126" fmla="*/ f896 f231 1"/>
                <a:gd name="f1127" fmla="*/ f897 f232 1"/>
                <a:gd name="f1128" fmla="*/ f898 f231 1"/>
                <a:gd name="f1129" fmla="*/ f899 f232 1"/>
                <a:gd name="f1130" fmla="*/ f900 f231 1"/>
                <a:gd name="f1131" fmla="*/ f901 f232 1"/>
                <a:gd name="f1132" fmla="*/ f902 f231 1"/>
                <a:gd name="f1133" fmla="*/ f903 f232 1"/>
                <a:gd name="f1134" fmla="*/ f904 f232 1"/>
                <a:gd name="f1135" fmla="*/ f905 f232 1"/>
                <a:gd name="f1136" fmla="*/ f906 f232 1"/>
                <a:gd name="f1137" fmla="*/ f907 f232 1"/>
                <a:gd name="f1138" fmla="*/ f908 f232 1"/>
                <a:gd name="f1139" fmla="*/ f909 f232 1"/>
                <a:gd name="f1140" fmla="*/ f910 f232 1"/>
                <a:gd name="f1141" fmla="*/ f911 f232 1"/>
                <a:gd name="f1142" fmla="*/ f912 f232 1"/>
                <a:gd name="f1143" fmla="*/ f913 f232 1"/>
                <a:gd name="f1144" fmla="*/ f914 f232 1"/>
                <a:gd name="f1145" fmla="*/ f915 f232 1"/>
                <a:gd name="f1146" fmla="*/ f916 f232 1"/>
                <a:gd name="f1147" fmla="*/ f917 f232 1"/>
                <a:gd name="f1148" fmla="*/ f918 f232 1"/>
                <a:gd name="f1149" fmla="*/ f919 f232 1"/>
                <a:gd name="f1150" fmla="*/ f920 f232 1"/>
                <a:gd name="f1151" fmla="*/ f921 f2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5">
                  <a:pos x="f926" y="f927"/>
                </a:cxn>
                <a:cxn ang="f695">
                  <a:pos x="f928" y="f927"/>
                </a:cxn>
                <a:cxn ang="f695">
                  <a:pos x="f928" y="f929"/>
                </a:cxn>
                <a:cxn ang="f695">
                  <a:pos x="f930" y="f931"/>
                </a:cxn>
                <a:cxn ang="f695">
                  <a:pos x="f932" y="f933"/>
                </a:cxn>
                <a:cxn ang="f695">
                  <a:pos x="f934" y="f935"/>
                </a:cxn>
                <a:cxn ang="f695">
                  <a:pos x="f936" y="f937"/>
                </a:cxn>
                <a:cxn ang="f695">
                  <a:pos x="f938" y="f939"/>
                </a:cxn>
                <a:cxn ang="f695">
                  <a:pos x="f940" y="f941"/>
                </a:cxn>
                <a:cxn ang="f695">
                  <a:pos x="f942" y="f943"/>
                </a:cxn>
                <a:cxn ang="f695">
                  <a:pos x="f944" y="f945"/>
                </a:cxn>
                <a:cxn ang="f695">
                  <a:pos x="f946" y="f947"/>
                </a:cxn>
                <a:cxn ang="f695">
                  <a:pos x="f948" y="f949"/>
                </a:cxn>
                <a:cxn ang="f695">
                  <a:pos x="f950" y="f951"/>
                </a:cxn>
                <a:cxn ang="f695">
                  <a:pos x="f952" y="f953"/>
                </a:cxn>
                <a:cxn ang="f695">
                  <a:pos x="f954" y="f955"/>
                </a:cxn>
                <a:cxn ang="f695">
                  <a:pos x="f956" y="f957"/>
                </a:cxn>
                <a:cxn ang="f695">
                  <a:pos x="f958" y="f959"/>
                </a:cxn>
                <a:cxn ang="f695">
                  <a:pos x="f960" y="f961"/>
                </a:cxn>
                <a:cxn ang="f695">
                  <a:pos x="f962" y="f963"/>
                </a:cxn>
                <a:cxn ang="f695">
                  <a:pos x="f964" y="f965"/>
                </a:cxn>
                <a:cxn ang="f695">
                  <a:pos x="f966" y="f967"/>
                </a:cxn>
                <a:cxn ang="f695">
                  <a:pos x="f968" y="f969"/>
                </a:cxn>
                <a:cxn ang="f695">
                  <a:pos x="f970" y="f971"/>
                </a:cxn>
                <a:cxn ang="f695">
                  <a:pos x="f972" y="f973"/>
                </a:cxn>
                <a:cxn ang="f695">
                  <a:pos x="f974" y="f975"/>
                </a:cxn>
                <a:cxn ang="f695">
                  <a:pos x="f976" y="f977"/>
                </a:cxn>
                <a:cxn ang="f695">
                  <a:pos x="f978" y="f979"/>
                </a:cxn>
                <a:cxn ang="f695">
                  <a:pos x="f980" y="f981"/>
                </a:cxn>
                <a:cxn ang="f695">
                  <a:pos x="f982" y="f983"/>
                </a:cxn>
                <a:cxn ang="f695">
                  <a:pos x="f984" y="f983"/>
                </a:cxn>
                <a:cxn ang="f695">
                  <a:pos x="f985" y="f967"/>
                </a:cxn>
                <a:cxn ang="f695">
                  <a:pos x="f986" y="f987"/>
                </a:cxn>
                <a:cxn ang="f695">
                  <a:pos x="f988" y="f989"/>
                </a:cxn>
                <a:cxn ang="f695">
                  <a:pos x="f990" y="f991"/>
                </a:cxn>
                <a:cxn ang="f695">
                  <a:pos x="f992" y="f993"/>
                </a:cxn>
                <a:cxn ang="f695">
                  <a:pos x="f994" y="f995"/>
                </a:cxn>
                <a:cxn ang="f695">
                  <a:pos x="f996" y="f997"/>
                </a:cxn>
                <a:cxn ang="f695">
                  <a:pos x="f998" y="f999"/>
                </a:cxn>
                <a:cxn ang="f695">
                  <a:pos x="f1000" y="f1001"/>
                </a:cxn>
                <a:cxn ang="f695">
                  <a:pos x="f1002" y="f1003"/>
                </a:cxn>
                <a:cxn ang="f695">
                  <a:pos x="f1004" y="f1005"/>
                </a:cxn>
                <a:cxn ang="f695">
                  <a:pos x="f1006" y="f1003"/>
                </a:cxn>
                <a:cxn ang="f695">
                  <a:pos x="f1007" y="f1001"/>
                </a:cxn>
                <a:cxn ang="f695">
                  <a:pos x="f1008" y="f999"/>
                </a:cxn>
                <a:cxn ang="f695">
                  <a:pos x="f1009" y="f997"/>
                </a:cxn>
                <a:cxn ang="f695">
                  <a:pos x="f1010" y="f995"/>
                </a:cxn>
                <a:cxn ang="f695">
                  <a:pos x="f1011" y="f993"/>
                </a:cxn>
                <a:cxn ang="f695">
                  <a:pos x="f1012" y="f991"/>
                </a:cxn>
                <a:cxn ang="f695">
                  <a:pos x="f1013" y="f989"/>
                </a:cxn>
                <a:cxn ang="f695">
                  <a:pos x="f1014" y="f987"/>
                </a:cxn>
                <a:cxn ang="f695">
                  <a:pos x="f1015" y="f967"/>
                </a:cxn>
                <a:cxn ang="f695">
                  <a:pos x="f1016" y="f983"/>
                </a:cxn>
                <a:cxn ang="f695">
                  <a:pos x="f1017" y="f983"/>
                </a:cxn>
                <a:cxn ang="f695">
                  <a:pos x="f1018" y="f981"/>
                </a:cxn>
                <a:cxn ang="f695">
                  <a:pos x="f1019" y="f979"/>
                </a:cxn>
                <a:cxn ang="f695">
                  <a:pos x="f1020" y="f977"/>
                </a:cxn>
                <a:cxn ang="f695">
                  <a:pos x="f1021" y="f975"/>
                </a:cxn>
                <a:cxn ang="f695">
                  <a:pos x="f1022" y="f973"/>
                </a:cxn>
                <a:cxn ang="f695">
                  <a:pos x="f1023" y="f971"/>
                </a:cxn>
                <a:cxn ang="f695">
                  <a:pos x="f1024" y="f969"/>
                </a:cxn>
                <a:cxn ang="f695">
                  <a:pos x="f1025" y="f967"/>
                </a:cxn>
                <a:cxn ang="f695">
                  <a:pos x="f1026" y="f965"/>
                </a:cxn>
                <a:cxn ang="f695">
                  <a:pos x="f1027" y="f963"/>
                </a:cxn>
                <a:cxn ang="f695">
                  <a:pos x="f1028" y="f961"/>
                </a:cxn>
                <a:cxn ang="f695">
                  <a:pos x="f1029" y="f959"/>
                </a:cxn>
                <a:cxn ang="f695">
                  <a:pos x="f1030" y="f957"/>
                </a:cxn>
                <a:cxn ang="f695">
                  <a:pos x="f1031" y="f955"/>
                </a:cxn>
                <a:cxn ang="f695">
                  <a:pos x="f1032" y="f953"/>
                </a:cxn>
                <a:cxn ang="f695">
                  <a:pos x="f1033" y="f951"/>
                </a:cxn>
                <a:cxn ang="f695">
                  <a:pos x="f1034" y="f949"/>
                </a:cxn>
                <a:cxn ang="f695">
                  <a:pos x="f1035" y="f947"/>
                </a:cxn>
                <a:cxn ang="f695">
                  <a:pos x="f1036" y="f945"/>
                </a:cxn>
                <a:cxn ang="f695">
                  <a:pos x="f1037" y="f943"/>
                </a:cxn>
                <a:cxn ang="f695">
                  <a:pos x="f1038" y="f941"/>
                </a:cxn>
                <a:cxn ang="f695">
                  <a:pos x="f1039" y="f939"/>
                </a:cxn>
                <a:cxn ang="f695">
                  <a:pos x="f1040" y="f937"/>
                </a:cxn>
                <a:cxn ang="f695">
                  <a:pos x="f1041" y="f935"/>
                </a:cxn>
                <a:cxn ang="f695">
                  <a:pos x="f1042" y="f933"/>
                </a:cxn>
                <a:cxn ang="f695">
                  <a:pos x="f1043" y="f931"/>
                </a:cxn>
                <a:cxn ang="f695">
                  <a:pos x="f1044" y="f1045"/>
                </a:cxn>
                <a:cxn ang="f695">
                  <a:pos x="f1046" y="f1047"/>
                </a:cxn>
                <a:cxn ang="f695">
                  <a:pos x="f1048" y="f1049"/>
                </a:cxn>
                <a:cxn ang="f695">
                  <a:pos x="f1050" y="f1051"/>
                </a:cxn>
                <a:cxn ang="f695">
                  <a:pos x="f1052" y="f1053"/>
                </a:cxn>
                <a:cxn ang="f695">
                  <a:pos x="f1054" y="f1055"/>
                </a:cxn>
                <a:cxn ang="f695">
                  <a:pos x="f1056" y="f1057"/>
                </a:cxn>
                <a:cxn ang="f695">
                  <a:pos x="f1058" y="f1059"/>
                </a:cxn>
                <a:cxn ang="f695">
                  <a:pos x="f1060" y="f1061"/>
                </a:cxn>
                <a:cxn ang="f695">
                  <a:pos x="f1062" y="f1063"/>
                </a:cxn>
                <a:cxn ang="f695">
                  <a:pos x="f1064" y="f1065"/>
                </a:cxn>
                <a:cxn ang="f695">
                  <a:pos x="f1066" y="f1067"/>
                </a:cxn>
                <a:cxn ang="f695">
                  <a:pos x="f1068" y="f1069"/>
                </a:cxn>
                <a:cxn ang="f695">
                  <a:pos x="f1070" y="f1071"/>
                </a:cxn>
                <a:cxn ang="f695">
                  <a:pos x="f1072" y="f1073"/>
                </a:cxn>
                <a:cxn ang="f695">
                  <a:pos x="f1074" y="f1075"/>
                </a:cxn>
                <a:cxn ang="f695">
                  <a:pos x="f1076" y="f1077"/>
                </a:cxn>
                <a:cxn ang="f695">
                  <a:pos x="f1078" y="f1079"/>
                </a:cxn>
                <a:cxn ang="f695">
                  <a:pos x="f1080" y="f1081"/>
                </a:cxn>
                <a:cxn ang="f695">
                  <a:pos x="f1082" y="f1083"/>
                </a:cxn>
                <a:cxn ang="f695">
                  <a:pos x="f1084" y="f1085"/>
                </a:cxn>
                <a:cxn ang="f695">
                  <a:pos x="f1086" y="f1087"/>
                </a:cxn>
                <a:cxn ang="f695">
                  <a:pos x="f1088" y="f1089"/>
                </a:cxn>
                <a:cxn ang="f695">
                  <a:pos x="f1090" y="f1091"/>
                </a:cxn>
                <a:cxn ang="f695">
                  <a:pos x="f1092" y="f1093"/>
                </a:cxn>
                <a:cxn ang="f695">
                  <a:pos x="f1094" y="f1095"/>
                </a:cxn>
                <a:cxn ang="f695">
                  <a:pos x="f1096" y="f1097"/>
                </a:cxn>
                <a:cxn ang="f695">
                  <a:pos x="f1098" y="f1099"/>
                </a:cxn>
                <a:cxn ang="f695">
                  <a:pos x="f1100" y="f1101"/>
                </a:cxn>
                <a:cxn ang="f695">
                  <a:pos x="f1102" y="f1103"/>
                </a:cxn>
                <a:cxn ang="f695">
                  <a:pos x="f1104" y="f1105"/>
                </a:cxn>
                <a:cxn ang="f695">
                  <a:pos x="f1106" y="f1107"/>
                </a:cxn>
                <a:cxn ang="f695">
                  <a:pos x="f1108" y="f1109"/>
                </a:cxn>
                <a:cxn ang="f695">
                  <a:pos x="f1110" y="f1111"/>
                </a:cxn>
                <a:cxn ang="f695">
                  <a:pos x="f1110" y="f1112"/>
                </a:cxn>
                <a:cxn ang="f695">
                  <a:pos x="f1094" y="f1113"/>
                </a:cxn>
                <a:cxn ang="f695">
                  <a:pos x="f1114" y="f1115"/>
                </a:cxn>
                <a:cxn ang="f695">
                  <a:pos x="f1116" y="f1117"/>
                </a:cxn>
                <a:cxn ang="f695">
                  <a:pos x="f1118" y="f1119"/>
                </a:cxn>
                <a:cxn ang="f695">
                  <a:pos x="f1120" y="f1121"/>
                </a:cxn>
                <a:cxn ang="f695">
                  <a:pos x="f1122" y="f1123"/>
                </a:cxn>
                <a:cxn ang="f695">
                  <a:pos x="f1124" y="f1125"/>
                </a:cxn>
                <a:cxn ang="f695">
                  <a:pos x="f1126" y="f1127"/>
                </a:cxn>
                <a:cxn ang="f695">
                  <a:pos x="f1128" y="f1129"/>
                </a:cxn>
                <a:cxn ang="f695">
                  <a:pos x="f1130" y="f1131"/>
                </a:cxn>
                <a:cxn ang="f695">
                  <a:pos x="f1132" y="f1133"/>
                </a:cxn>
                <a:cxn ang="f695">
                  <a:pos x="f1130" y="f1134"/>
                </a:cxn>
                <a:cxn ang="f695">
                  <a:pos x="f1128" y="f1135"/>
                </a:cxn>
                <a:cxn ang="f695">
                  <a:pos x="f1126" y="f1136"/>
                </a:cxn>
                <a:cxn ang="f695">
                  <a:pos x="f1124" y="f1137"/>
                </a:cxn>
                <a:cxn ang="f695">
                  <a:pos x="f1122" y="f1138"/>
                </a:cxn>
                <a:cxn ang="f695">
                  <a:pos x="f1120" y="f1139"/>
                </a:cxn>
                <a:cxn ang="f695">
                  <a:pos x="f1118" y="f1140"/>
                </a:cxn>
                <a:cxn ang="f695">
                  <a:pos x="f1116" y="f1141"/>
                </a:cxn>
                <a:cxn ang="f695">
                  <a:pos x="f1114" y="f1142"/>
                </a:cxn>
                <a:cxn ang="f695">
                  <a:pos x="f1094" y="f1143"/>
                </a:cxn>
                <a:cxn ang="f695">
                  <a:pos x="f1110" y="f1144"/>
                </a:cxn>
                <a:cxn ang="f695">
                  <a:pos x="f1110" y="f1145"/>
                </a:cxn>
                <a:cxn ang="f695">
                  <a:pos x="f1108" y="f1146"/>
                </a:cxn>
                <a:cxn ang="f695">
                  <a:pos x="f1106" y="f1147"/>
                </a:cxn>
                <a:cxn ang="f695">
                  <a:pos x="f1104" y="f1148"/>
                </a:cxn>
                <a:cxn ang="f695">
                  <a:pos x="f1102" y="f1149"/>
                </a:cxn>
                <a:cxn ang="f695">
                  <a:pos x="f1100" y="f1150"/>
                </a:cxn>
                <a:cxn ang="f695">
                  <a:pos x="f1098" y="f1151"/>
                </a:cxn>
              </a:cxnLst>
              <a:rect l="f922" t="f925" r="f923" b="f924"/>
              <a:pathLst>
                <a:path w="4335725" h="3532180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3"/>
                  </a:lnTo>
                  <a:lnTo>
                    <a:pt x="f65" y="f47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7"/>
                  </a:lnTo>
                  <a:lnTo>
                    <a:pt x="f85" y="f83"/>
                  </a:lnTo>
                  <a:lnTo>
                    <a:pt x="f86" y="f81"/>
                  </a:lnTo>
                  <a:lnTo>
                    <a:pt x="f87" y="f79"/>
                  </a:lnTo>
                  <a:lnTo>
                    <a:pt x="f88" y="f77"/>
                  </a:lnTo>
                  <a:lnTo>
                    <a:pt x="f89" y="f75"/>
                  </a:lnTo>
                  <a:lnTo>
                    <a:pt x="f90" y="f73"/>
                  </a:lnTo>
                  <a:lnTo>
                    <a:pt x="f91" y="f71"/>
                  </a:lnTo>
                  <a:lnTo>
                    <a:pt x="f92" y="f69"/>
                  </a:lnTo>
                  <a:lnTo>
                    <a:pt x="f93" y="f67"/>
                  </a:lnTo>
                  <a:lnTo>
                    <a:pt x="f94" y="f47"/>
                  </a:lnTo>
                  <a:lnTo>
                    <a:pt x="f95" y="f63"/>
                  </a:lnTo>
                  <a:lnTo>
                    <a:pt x="f96" y="f63"/>
                  </a:lnTo>
                  <a:lnTo>
                    <a:pt x="f97" y="f61"/>
                  </a:lnTo>
                  <a:lnTo>
                    <a:pt x="f98" y="f59"/>
                  </a:lnTo>
                  <a:lnTo>
                    <a:pt x="f99" y="f57"/>
                  </a:lnTo>
                  <a:lnTo>
                    <a:pt x="f100" y="f55"/>
                  </a:lnTo>
                  <a:lnTo>
                    <a:pt x="f101" y="f53"/>
                  </a:lnTo>
                  <a:lnTo>
                    <a:pt x="f102" y="f51"/>
                  </a:lnTo>
                  <a:lnTo>
                    <a:pt x="f103" y="f49"/>
                  </a:lnTo>
                  <a:lnTo>
                    <a:pt x="f104" y="f47"/>
                  </a:lnTo>
                  <a:lnTo>
                    <a:pt x="f105" y="f45"/>
                  </a:lnTo>
                  <a:lnTo>
                    <a:pt x="f106" y="f43"/>
                  </a:lnTo>
                  <a:lnTo>
                    <a:pt x="f107" y="f41"/>
                  </a:lnTo>
                  <a:lnTo>
                    <a:pt x="f108" y="f39"/>
                  </a:lnTo>
                  <a:lnTo>
                    <a:pt x="f109" y="f37"/>
                  </a:lnTo>
                  <a:lnTo>
                    <a:pt x="f110" y="f35"/>
                  </a:lnTo>
                  <a:lnTo>
                    <a:pt x="f111" y="f33"/>
                  </a:lnTo>
                  <a:lnTo>
                    <a:pt x="f112" y="f31"/>
                  </a:lnTo>
                  <a:lnTo>
                    <a:pt x="f113" y="f29"/>
                  </a:lnTo>
                  <a:lnTo>
                    <a:pt x="f114" y="f27"/>
                  </a:lnTo>
                  <a:lnTo>
                    <a:pt x="f115" y="f25"/>
                  </a:lnTo>
                  <a:lnTo>
                    <a:pt x="f116" y="f23"/>
                  </a:lnTo>
                  <a:lnTo>
                    <a:pt x="f117" y="f21"/>
                  </a:lnTo>
                  <a:lnTo>
                    <a:pt x="f118" y="f19"/>
                  </a:lnTo>
                  <a:lnTo>
                    <a:pt x="f119" y="f17"/>
                  </a:lnTo>
                  <a:lnTo>
                    <a:pt x="f120" y="f15"/>
                  </a:lnTo>
                  <a:lnTo>
                    <a:pt x="f121" y="f13"/>
                  </a:lnTo>
                  <a:lnTo>
                    <a:pt x="f122" y="f11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58"/>
                  </a:lnTo>
                  <a:lnTo>
                    <a:pt x="f159" y="f160"/>
                  </a:lnTo>
                  <a:lnTo>
                    <a:pt x="f161" y="f162"/>
                  </a:ln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lnTo>
                    <a:pt x="f187" y="f188"/>
                  </a:lnTo>
                  <a:lnTo>
                    <a:pt x="f189" y="f190"/>
                  </a:lnTo>
                  <a:lnTo>
                    <a:pt x="f189" y="f191"/>
                  </a:lnTo>
                  <a:lnTo>
                    <a:pt x="f173" y="f192"/>
                  </a:lnTo>
                  <a:lnTo>
                    <a:pt x="f193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9" y="f200"/>
                  </a:lnTo>
                  <a:lnTo>
                    <a:pt x="f201" y="f202"/>
                  </a:lnTo>
                  <a:lnTo>
                    <a:pt x="f203" y="f204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209" y="f210"/>
                  </a:lnTo>
                  <a:lnTo>
                    <a:pt x="f5" y="f211"/>
                  </a:lnTo>
                  <a:lnTo>
                    <a:pt x="f209" y="f212"/>
                  </a:lnTo>
                  <a:lnTo>
                    <a:pt x="f207" y="f213"/>
                  </a:lnTo>
                  <a:lnTo>
                    <a:pt x="f205" y="f214"/>
                  </a:lnTo>
                  <a:lnTo>
                    <a:pt x="f203" y="f215"/>
                  </a:lnTo>
                  <a:lnTo>
                    <a:pt x="f201" y="f216"/>
                  </a:lnTo>
                  <a:lnTo>
                    <a:pt x="f199" y="f217"/>
                  </a:lnTo>
                  <a:lnTo>
                    <a:pt x="f197" y="f218"/>
                  </a:lnTo>
                  <a:lnTo>
                    <a:pt x="f195" y="f219"/>
                  </a:lnTo>
                  <a:lnTo>
                    <a:pt x="f193" y="f220"/>
                  </a:lnTo>
                  <a:lnTo>
                    <a:pt x="f173" y="f221"/>
                  </a:lnTo>
                  <a:lnTo>
                    <a:pt x="f189" y="f222"/>
                  </a:lnTo>
                  <a:lnTo>
                    <a:pt x="f189" y="f223"/>
                  </a:lnTo>
                  <a:lnTo>
                    <a:pt x="f187" y="f224"/>
                  </a:lnTo>
                  <a:lnTo>
                    <a:pt x="f185" y="f225"/>
                  </a:lnTo>
                  <a:lnTo>
                    <a:pt x="f183" y="f226"/>
                  </a:lnTo>
                  <a:lnTo>
                    <a:pt x="f181" y="f227"/>
                  </a:lnTo>
                  <a:lnTo>
                    <a:pt x="f179" y="f228"/>
                  </a:lnTo>
                  <a:lnTo>
                    <a:pt x="f177" y="f22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0" name="Freeform: Shape 56">
              <a:extLst>
                <a:ext uri="{FF2B5EF4-FFF2-40B4-BE49-F238E27FC236}">
                  <a16:creationId xmlns:a16="http://schemas.microsoft.com/office/drawing/2014/main" id="{00A242A7-03E4-4A0D-892F-63316236A76C}"/>
                </a:ext>
              </a:extLst>
            </p:cNvPr>
            <p:cNvSpPr/>
            <p:nvPr/>
          </p:nvSpPr>
          <p:spPr>
            <a:xfrm>
              <a:off x="7959577" y="0"/>
              <a:ext cx="4232419" cy="3429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32421"/>
                <a:gd name="f7" fmla="val 3429000"/>
                <a:gd name="f8" fmla="val 176695"/>
                <a:gd name="f9" fmla="val 2741963"/>
                <a:gd name="f10" fmla="val 4230819"/>
                <a:gd name="f11" fmla="val 2742965"/>
                <a:gd name="f12" fmla="val 4189566"/>
                <a:gd name="f13" fmla="val 2761300"/>
                <a:gd name="f14" fmla="val 4145256"/>
                <a:gd name="f15" fmla="val 2776579"/>
                <a:gd name="f16" fmla="val 4100946"/>
                <a:gd name="f17" fmla="val 2790330"/>
                <a:gd name="f18" fmla="val 4053581"/>
                <a:gd name="f19" fmla="val 2802553"/>
                <a:gd name="f20" fmla="val 4007741"/>
                <a:gd name="f21" fmla="val 2814777"/>
                <a:gd name="f22" fmla="val 3961906"/>
                <a:gd name="f23" fmla="val 2828531"/>
                <a:gd name="f24" fmla="val 3917596"/>
                <a:gd name="f25" fmla="val 2843809"/>
                <a:gd name="f26" fmla="val 3876343"/>
                <a:gd name="f27" fmla="val 2862145"/>
                <a:gd name="f28" fmla="val 3838145"/>
                <a:gd name="f29" fmla="val 2883535"/>
                <a:gd name="f30" fmla="val 3804531"/>
                <a:gd name="f31" fmla="val 2911037"/>
                <a:gd name="f32" fmla="val 3769387"/>
                <a:gd name="f33" fmla="val 2941596"/>
                <a:gd name="f34" fmla="val 3738828"/>
                <a:gd name="f35" fmla="val 2976737"/>
                <a:gd name="f36" fmla="val 3709798"/>
                <a:gd name="f37" fmla="val 3013408"/>
                <a:gd name="f38" fmla="val 3680767"/>
                <a:gd name="f39" fmla="val 3051604"/>
                <a:gd name="f40" fmla="val 3651737"/>
                <a:gd name="f41" fmla="val 3089802"/>
                <a:gd name="f42" fmla="val 3622708"/>
                <a:gd name="f43" fmla="val 3126473"/>
                <a:gd name="f44" fmla="val 3590619"/>
                <a:gd name="f45" fmla="val 3161614"/>
                <a:gd name="f46" fmla="val 3558532"/>
                <a:gd name="f47" fmla="val 3192174"/>
                <a:gd name="f48" fmla="val 3521864"/>
                <a:gd name="f49" fmla="val 3218148"/>
                <a:gd name="f50" fmla="val 3483665"/>
                <a:gd name="f51" fmla="val 3238011"/>
                <a:gd name="f52" fmla="val 3437828"/>
                <a:gd name="f53" fmla="val 3251762"/>
                <a:gd name="f54" fmla="val 3390461"/>
                <a:gd name="f55" fmla="val 3257874"/>
                <a:gd name="f56" fmla="val 3341569"/>
                <a:gd name="f57" fmla="val 3259401"/>
                <a:gd name="f58" fmla="val 3289619"/>
                <a:gd name="f59" fmla="val 3254819"/>
                <a:gd name="f60" fmla="val 3237670"/>
                <a:gd name="f61" fmla="val 3248707"/>
                <a:gd name="f62" fmla="val 3185721"/>
                <a:gd name="f63" fmla="val 3241066"/>
                <a:gd name="f64" fmla="val 3133771"/>
                <a:gd name="f65" fmla="val 3234956"/>
                <a:gd name="f66" fmla="val 3081822"/>
                <a:gd name="f67" fmla="val 3231899"/>
                <a:gd name="f68" fmla="val 3031400"/>
                <a:gd name="f69" fmla="val 2984035"/>
                <a:gd name="f70" fmla="val 2935140"/>
                <a:gd name="f71" fmla="val 3250235"/>
                <a:gd name="f72" fmla="val 2890830"/>
                <a:gd name="f73" fmla="val 3268570"/>
                <a:gd name="f74" fmla="val 2844995"/>
                <a:gd name="f75" fmla="val 3293018"/>
                <a:gd name="f76" fmla="val 2799158"/>
                <a:gd name="f77" fmla="val 3317465"/>
                <a:gd name="f78" fmla="val 2753317"/>
                <a:gd name="f79" fmla="val 3344964"/>
                <a:gd name="f80" fmla="val 2709007"/>
                <a:gd name="f81" fmla="val 3370942"/>
                <a:gd name="f82" fmla="val 2661643"/>
                <a:gd name="f83" fmla="val 3393859"/>
                <a:gd name="f84" fmla="val 2615805"/>
                <a:gd name="f85" fmla="val 3412195"/>
                <a:gd name="f86" fmla="val 2568440"/>
                <a:gd name="f87" fmla="val 3424418"/>
                <a:gd name="f88" fmla="val 2519548"/>
                <a:gd name="f89" fmla="val 2470653"/>
                <a:gd name="f90" fmla="val 2423286"/>
                <a:gd name="f91" fmla="val 2377451"/>
                <a:gd name="f92" fmla="val 2330084"/>
                <a:gd name="f93" fmla="val 2285773"/>
                <a:gd name="f94" fmla="val 2239936"/>
                <a:gd name="f95" fmla="val 2194099"/>
                <a:gd name="f96" fmla="val 2148261"/>
                <a:gd name="f97" fmla="val 2102426"/>
                <a:gd name="f98" fmla="val 2055059"/>
                <a:gd name="f99" fmla="val 2007691"/>
                <a:gd name="f100" fmla="val 1957269"/>
                <a:gd name="f101" fmla="val 1905320"/>
                <a:gd name="f102" fmla="val 1853373"/>
                <a:gd name="f103" fmla="val 1801421"/>
                <a:gd name="f104" fmla="val 1749472"/>
                <a:gd name="f105" fmla="val 1697523"/>
                <a:gd name="f106" fmla="val 1648630"/>
                <a:gd name="f107" fmla="val 1601266"/>
                <a:gd name="f108" fmla="val 1555428"/>
                <a:gd name="f109" fmla="val 1517230"/>
                <a:gd name="f110" fmla="val 1480559"/>
                <a:gd name="f111" fmla="val 1448472"/>
                <a:gd name="f112" fmla="val 1416386"/>
                <a:gd name="f113" fmla="val 1387354"/>
                <a:gd name="f114" fmla="val 1358325"/>
                <a:gd name="f115" fmla="val 1329295"/>
                <a:gd name="f116" fmla="val 1300263"/>
                <a:gd name="f117" fmla="val 1269704"/>
                <a:gd name="f118" fmla="val 1234563"/>
                <a:gd name="f119" fmla="val 1200949"/>
                <a:gd name="f120" fmla="val 1162751"/>
                <a:gd name="f121" fmla="val 1121495"/>
                <a:gd name="f122" fmla="val 1077188"/>
                <a:gd name="f123" fmla="val 1031348"/>
                <a:gd name="f124" fmla="val 985513"/>
                <a:gd name="f125" fmla="val 938145"/>
                <a:gd name="f126" fmla="val 893838"/>
                <a:gd name="f127" fmla="val 849525"/>
                <a:gd name="f128" fmla="val 808275"/>
                <a:gd name="f129" fmla="val 771601"/>
                <a:gd name="f130" fmla="val 2720045"/>
                <a:gd name="f131" fmla="val 737987"/>
                <a:gd name="f132" fmla="val 2692543"/>
                <a:gd name="f133" fmla="val 710485"/>
                <a:gd name="f134" fmla="val 2658929"/>
                <a:gd name="f135" fmla="val 687568"/>
                <a:gd name="f136" fmla="val 2622258"/>
                <a:gd name="f137" fmla="val 669232"/>
                <a:gd name="f138" fmla="val 2581005"/>
                <a:gd name="f139" fmla="val 653954"/>
                <a:gd name="f140" fmla="val 2536695"/>
                <a:gd name="f141" fmla="val 640203"/>
                <a:gd name="f142" fmla="val 2492387"/>
                <a:gd name="f143" fmla="val 627979"/>
                <a:gd name="f144" fmla="val 2445020"/>
                <a:gd name="f145" fmla="val 615753"/>
                <a:gd name="f146" fmla="val 2399185"/>
                <a:gd name="f147" fmla="val 602002"/>
                <a:gd name="f148" fmla="val 2353345"/>
                <a:gd name="f149" fmla="val 586724"/>
                <a:gd name="f150" fmla="val 2309035"/>
                <a:gd name="f151" fmla="val 568388"/>
                <a:gd name="f152" fmla="val 2267782"/>
                <a:gd name="f153" fmla="val 546998"/>
                <a:gd name="f154" fmla="val 2229583"/>
                <a:gd name="f155" fmla="val 519496"/>
                <a:gd name="f156" fmla="val 2195970"/>
                <a:gd name="f157" fmla="val 488937"/>
                <a:gd name="f158" fmla="val 2160826"/>
                <a:gd name="f159" fmla="val 453796"/>
                <a:gd name="f160" fmla="val 2130269"/>
                <a:gd name="f161" fmla="val 415595"/>
                <a:gd name="f162" fmla="val 2101240"/>
                <a:gd name="f163" fmla="val 377399"/>
                <a:gd name="f164" fmla="val 2072208"/>
                <a:gd name="f165" fmla="val 339201"/>
                <a:gd name="f166" fmla="val 2043179"/>
                <a:gd name="f167" fmla="val 302530"/>
                <a:gd name="f168" fmla="val 2014147"/>
                <a:gd name="f169" fmla="val 267389"/>
                <a:gd name="f170" fmla="val 1982060"/>
                <a:gd name="f171" fmla="val 236829"/>
                <a:gd name="f172" fmla="val 1949976"/>
                <a:gd name="f173" fmla="val 210855"/>
                <a:gd name="f174" fmla="val 1913305"/>
                <a:gd name="f175" fmla="val 190992"/>
                <a:gd name="f176" fmla="val 1875107"/>
                <a:gd name="f177" fmla="val 177241"/>
                <a:gd name="f178" fmla="val 1829269"/>
                <a:gd name="f179" fmla="val 171129"/>
                <a:gd name="f180" fmla="val 1781905"/>
                <a:gd name="f181" fmla="val 169599"/>
                <a:gd name="f182" fmla="val 1733010"/>
                <a:gd name="f183" fmla="val 174184"/>
                <a:gd name="f184" fmla="val 1681060"/>
                <a:gd name="f185" fmla="val 180296"/>
                <a:gd name="f186" fmla="val 1629111"/>
                <a:gd name="f187" fmla="val 187935"/>
                <a:gd name="f188" fmla="val 1577162"/>
                <a:gd name="f189" fmla="val 194049"/>
                <a:gd name="f190" fmla="val 1525212"/>
                <a:gd name="f191" fmla="val 197104"/>
                <a:gd name="f192" fmla="val 1473263"/>
                <a:gd name="f193" fmla="val 1422841"/>
                <a:gd name="f194" fmla="val 1375479"/>
                <a:gd name="f195" fmla="val 178768"/>
                <a:gd name="f196" fmla="val 1328111"/>
                <a:gd name="f197" fmla="val 160433"/>
                <a:gd name="f198" fmla="val 1283801"/>
                <a:gd name="f199" fmla="val 137515"/>
                <a:gd name="f200" fmla="val 1237964"/>
                <a:gd name="f201" fmla="val 111538"/>
                <a:gd name="f202" fmla="val 1192129"/>
                <a:gd name="f203" fmla="val 84039"/>
                <a:gd name="f204" fmla="val 1146289"/>
                <a:gd name="f205" fmla="val 58064"/>
                <a:gd name="f206" fmla="val 1101978"/>
                <a:gd name="f207" fmla="val 35144"/>
                <a:gd name="f208" fmla="val 1054614"/>
                <a:gd name="f209" fmla="val 16808"/>
                <a:gd name="f210" fmla="val 1008776"/>
                <a:gd name="f211" fmla="val 4585"/>
                <a:gd name="f212" fmla="val 961409"/>
                <a:gd name="f213" fmla="val 912517"/>
                <a:gd name="f214" fmla="val 863625"/>
                <a:gd name="f215" fmla="val 816260"/>
                <a:gd name="f216" fmla="val 770420"/>
                <a:gd name="f217" fmla="val 723055"/>
                <a:gd name="f218" fmla="val 678745"/>
                <a:gd name="f219" fmla="val 632910"/>
                <a:gd name="f220" fmla="val 587070"/>
                <a:gd name="f221" fmla="val 541232"/>
                <a:gd name="f222" fmla="val 496922"/>
                <a:gd name="f223" fmla="val 449557"/>
                <a:gd name="f224" fmla="val 402192"/>
                <a:gd name="f225" fmla="val 351770"/>
                <a:gd name="f226" fmla="val 299821"/>
                <a:gd name="f227" fmla="val 247872"/>
                <a:gd name="f228" fmla="val 195922"/>
                <a:gd name="f229" fmla="val 143973"/>
                <a:gd name="f230" fmla="val 92024"/>
                <a:gd name="f231" fmla="val 43131"/>
                <a:gd name="f232" fmla="+- 0 0 -90"/>
                <a:gd name="f233" fmla="*/ f3 1 4232421"/>
                <a:gd name="f234" fmla="*/ f4 1 3429000"/>
                <a:gd name="f235" fmla="+- f7 0 f5"/>
                <a:gd name="f236" fmla="+- f6 0 f5"/>
                <a:gd name="f237" fmla="*/ f232 f0 1"/>
                <a:gd name="f238" fmla="*/ f236 1 4232421"/>
                <a:gd name="f239" fmla="*/ f235 1 3429000"/>
                <a:gd name="f240" fmla="*/ 176695 f236 1"/>
                <a:gd name="f241" fmla="*/ 0 f235 1"/>
                <a:gd name="f242" fmla="*/ 4232421 f236 1"/>
                <a:gd name="f243" fmla="*/ 2741963 f235 1"/>
                <a:gd name="f244" fmla="*/ 4230819 f236 1"/>
                <a:gd name="f245" fmla="*/ 2742965 f235 1"/>
                <a:gd name="f246" fmla="*/ 4189566 f236 1"/>
                <a:gd name="f247" fmla="*/ 2761300 f235 1"/>
                <a:gd name="f248" fmla="*/ 4145256 f236 1"/>
                <a:gd name="f249" fmla="*/ 2776579 f235 1"/>
                <a:gd name="f250" fmla="*/ 4100946 f236 1"/>
                <a:gd name="f251" fmla="*/ 2790330 f235 1"/>
                <a:gd name="f252" fmla="*/ 4053581 f236 1"/>
                <a:gd name="f253" fmla="*/ 2802553 f235 1"/>
                <a:gd name="f254" fmla="*/ 4007741 f236 1"/>
                <a:gd name="f255" fmla="*/ 2814777 f235 1"/>
                <a:gd name="f256" fmla="*/ 3961906 f236 1"/>
                <a:gd name="f257" fmla="*/ 2828531 f235 1"/>
                <a:gd name="f258" fmla="*/ 3917596 f236 1"/>
                <a:gd name="f259" fmla="*/ 2843809 f235 1"/>
                <a:gd name="f260" fmla="*/ 3876343 f236 1"/>
                <a:gd name="f261" fmla="*/ 2862145 f235 1"/>
                <a:gd name="f262" fmla="*/ 3838145 f236 1"/>
                <a:gd name="f263" fmla="*/ 2883535 f235 1"/>
                <a:gd name="f264" fmla="*/ 3804531 f236 1"/>
                <a:gd name="f265" fmla="*/ 2911037 f235 1"/>
                <a:gd name="f266" fmla="*/ 3769387 f236 1"/>
                <a:gd name="f267" fmla="*/ 2941596 f235 1"/>
                <a:gd name="f268" fmla="*/ 3738828 f236 1"/>
                <a:gd name="f269" fmla="*/ 2976737 f235 1"/>
                <a:gd name="f270" fmla="*/ 3709798 f236 1"/>
                <a:gd name="f271" fmla="*/ 3013408 f235 1"/>
                <a:gd name="f272" fmla="*/ 3680767 f236 1"/>
                <a:gd name="f273" fmla="*/ 3051604 f235 1"/>
                <a:gd name="f274" fmla="*/ 3651737 f236 1"/>
                <a:gd name="f275" fmla="*/ 3089802 f235 1"/>
                <a:gd name="f276" fmla="*/ 3622708 f236 1"/>
                <a:gd name="f277" fmla="*/ 3126473 f235 1"/>
                <a:gd name="f278" fmla="*/ 3590619 f236 1"/>
                <a:gd name="f279" fmla="*/ 3161614 f235 1"/>
                <a:gd name="f280" fmla="*/ 3558532 f236 1"/>
                <a:gd name="f281" fmla="*/ 3192174 f235 1"/>
                <a:gd name="f282" fmla="*/ 3521864 f236 1"/>
                <a:gd name="f283" fmla="*/ 3218148 f235 1"/>
                <a:gd name="f284" fmla="*/ 3483665 f236 1"/>
                <a:gd name="f285" fmla="*/ 3238011 f235 1"/>
                <a:gd name="f286" fmla="*/ 3437828 f236 1"/>
                <a:gd name="f287" fmla="*/ 3251762 f235 1"/>
                <a:gd name="f288" fmla="*/ 3390461 f236 1"/>
                <a:gd name="f289" fmla="*/ 3257874 f235 1"/>
                <a:gd name="f290" fmla="*/ 3341569 f236 1"/>
                <a:gd name="f291" fmla="*/ 3259401 f235 1"/>
                <a:gd name="f292" fmla="*/ 3289619 f236 1"/>
                <a:gd name="f293" fmla="*/ 3254819 f235 1"/>
                <a:gd name="f294" fmla="*/ 3237670 f236 1"/>
                <a:gd name="f295" fmla="*/ 3248707 f235 1"/>
                <a:gd name="f296" fmla="*/ 3185721 f236 1"/>
                <a:gd name="f297" fmla="*/ 3241066 f235 1"/>
                <a:gd name="f298" fmla="*/ 3133771 f236 1"/>
                <a:gd name="f299" fmla="*/ 3234956 f235 1"/>
                <a:gd name="f300" fmla="*/ 3081822 f236 1"/>
                <a:gd name="f301" fmla="*/ 3231899 f235 1"/>
                <a:gd name="f302" fmla="*/ 3031400 f236 1"/>
                <a:gd name="f303" fmla="*/ 2984035 f236 1"/>
                <a:gd name="f304" fmla="*/ 2935140 f236 1"/>
                <a:gd name="f305" fmla="*/ 3250235 f235 1"/>
                <a:gd name="f306" fmla="*/ 2890830 f236 1"/>
                <a:gd name="f307" fmla="*/ 3268570 f235 1"/>
                <a:gd name="f308" fmla="*/ 2844995 f236 1"/>
                <a:gd name="f309" fmla="*/ 3293018 f235 1"/>
                <a:gd name="f310" fmla="*/ 2799158 f236 1"/>
                <a:gd name="f311" fmla="*/ 3317465 f235 1"/>
                <a:gd name="f312" fmla="*/ 2753317 f236 1"/>
                <a:gd name="f313" fmla="*/ 3344964 f235 1"/>
                <a:gd name="f314" fmla="*/ 2709007 f236 1"/>
                <a:gd name="f315" fmla="*/ 3370942 f235 1"/>
                <a:gd name="f316" fmla="*/ 2661643 f236 1"/>
                <a:gd name="f317" fmla="*/ 3393859 f235 1"/>
                <a:gd name="f318" fmla="*/ 2615805 f236 1"/>
                <a:gd name="f319" fmla="*/ 3412195 f235 1"/>
                <a:gd name="f320" fmla="*/ 2568440 f236 1"/>
                <a:gd name="f321" fmla="*/ 3424418 f235 1"/>
                <a:gd name="f322" fmla="*/ 2519548 f236 1"/>
                <a:gd name="f323" fmla="*/ 3429000 f235 1"/>
                <a:gd name="f324" fmla="*/ 2470653 f236 1"/>
                <a:gd name="f325" fmla="*/ 2423286 f236 1"/>
                <a:gd name="f326" fmla="*/ 2377451 f236 1"/>
                <a:gd name="f327" fmla="*/ 2330084 f236 1"/>
                <a:gd name="f328" fmla="*/ 2285773 f236 1"/>
                <a:gd name="f329" fmla="*/ 2239936 f236 1"/>
                <a:gd name="f330" fmla="*/ 2194099 f236 1"/>
                <a:gd name="f331" fmla="*/ 2148261 f236 1"/>
                <a:gd name="f332" fmla="*/ 2102426 f236 1"/>
                <a:gd name="f333" fmla="*/ 2055059 f236 1"/>
                <a:gd name="f334" fmla="*/ 2007691 f236 1"/>
                <a:gd name="f335" fmla="*/ 1957269 f236 1"/>
                <a:gd name="f336" fmla="*/ 1905320 f236 1"/>
                <a:gd name="f337" fmla="*/ 1853373 f236 1"/>
                <a:gd name="f338" fmla="*/ 1801421 f236 1"/>
                <a:gd name="f339" fmla="*/ 1749472 f236 1"/>
                <a:gd name="f340" fmla="*/ 1697523 f236 1"/>
                <a:gd name="f341" fmla="*/ 1648630 f236 1"/>
                <a:gd name="f342" fmla="*/ 1601266 f236 1"/>
                <a:gd name="f343" fmla="*/ 1555428 f236 1"/>
                <a:gd name="f344" fmla="*/ 1517230 f236 1"/>
                <a:gd name="f345" fmla="*/ 1480559 f236 1"/>
                <a:gd name="f346" fmla="*/ 1448472 f236 1"/>
                <a:gd name="f347" fmla="*/ 1416386 f236 1"/>
                <a:gd name="f348" fmla="*/ 1387354 f236 1"/>
                <a:gd name="f349" fmla="*/ 1358325 f236 1"/>
                <a:gd name="f350" fmla="*/ 1329295 f236 1"/>
                <a:gd name="f351" fmla="*/ 1300263 f236 1"/>
                <a:gd name="f352" fmla="*/ 1269704 f236 1"/>
                <a:gd name="f353" fmla="*/ 1234563 f236 1"/>
                <a:gd name="f354" fmla="*/ 1200949 f236 1"/>
                <a:gd name="f355" fmla="*/ 1162751 f236 1"/>
                <a:gd name="f356" fmla="*/ 1121495 f236 1"/>
                <a:gd name="f357" fmla="*/ 1077188 f236 1"/>
                <a:gd name="f358" fmla="*/ 1031348 f236 1"/>
                <a:gd name="f359" fmla="*/ 985513 f236 1"/>
                <a:gd name="f360" fmla="*/ 938145 f236 1"/>
                <a:gd name="f361" fmla="*/ 893838 f236 1"/>
                <a:gd name="f362" fmla="*/ 849525 f236 1"/>
                <a:gd name="f363" fmla="*/ 808275 f236 1"/>
                <a:gd name="f364" fmla="*/ 771601 f236 1"/>
                <a:gd name="f365" fmla="*/ 2720045 f235 1"/>
                <a:gd name="f366" fmla="*/ 737987 f236 1"/>
                <a:gd name="f367" fmla="*/ 2692543 f235 1"/>
                <a:gd name="f368" fmla="*/ 710485 f236 1"/>
                <a:gd name="f369" fmla="*/ 2658929 f235 1"/>
                <a:gd name="f370" fmla="*/ 687568 f236 1"/>
                <a:gd name="f371" fmla="*/ 2622258 f235 1"/>
                <a:gd name="f372" fmla="*/ 669232 f236 1"/>
                <a:gd name="f373" fmla="*/ 2581005 f235 1"/>
                <a:gd name="f374" fmla="*/ 653954 f236 1"/>
                <a:gd name="f375" fmla="*/ 2536695 f235 1"/>
                <a:gd name="f376" fmla="*/ 640203 f236 1"/>
                <a:gd name="f377" fmla="*/ 2492387 f235 1"/>
                <a:gd name="f378" fmla="*/ 627979 f236 1"/>
                <a:gd name="f379" fmla="*/ 2445020 f235 1"/>
                <a:gd name="f380" fmla="*/ 615753 f236 1"/>
                <a:gd name="f381" fmla="*/ 2399185 f235 1"/>
                <a:gd name="f382" fmla="*/ 602002 f236 1"/>
                <a:gd name="f383" fmla="*/ 2353345 f235 1"/>
                <a:gd name="f384" fmla="*/ 586724 f236 1"/>
                <a:gd name="f385" fmla="*/ 2309035 f235 1"/>
                <a:gd name="f386" fmla="*/ 568388 f236 1"/>
                <a:gd name="f387" fmla="*/ 2267782 f235 1"/>
                <a:gd name="f388" fmla="*/ 546998 f236 1"/>
                <a:gd name="f389" fmla="*/ 2229583 f235 1"/>
                <a:gd name="f390" fmla="*/ 519496 f236 1"/>
                <a:gd name="f391" fmla="*/ 2195970 f235 1"/>
                <a:gd name="f392" fmla="*/ 488937 f236 1"/>
                <a:gd name="f393" fmla="*/ 2160826 f235 1"/>
                <a:gd name="f394" fmla="*/ 453796 f236 1"/>
                <a:gd name="f395" fmla="*/ 2130269 f235 1"/>
                <a:gd name="f396" fmla="*/ 415595 f236 1"/>
                <a:gd name="f397" fmla="*/ 2101240 f235 1"/>
                <a:gd name="f398" fmla="*/ 377399 f236 1"/>
                <a:gd name="f399" fmla="*/ 2072208 f235 1"/>
                <a:gd name="f400" fmla="*/ 339201 f236 1"/>
                <a:gd name="f401" fmla="*/ 2043179 f235 1"/>
                <a:gd name="f402" fmla="*/ 302530 f236 1"/>
                <a:gd name="f403" fmla="*/ 2014147 f235 1"/>
                <a:gd name="f404" fmla="*/ 267389 f236 1"/>
                <a:gd name="f405" fmla="*/ 1982060 f235 1"/>
                <a:gd name="f406" fmla="*/ 236829 f236 1"/>
                <a:gd name="f407" fmla="*/ 1949976 f235 1"/>
                <a:gd name="f408" fmla="*/ 210855 f236 1"/>
                <a:gd name="f409" fmla="*/ 1913305 f235 1"/>
                <a:gd name="f410" fmla="*/ 190992 f236 1"/>
                <a:gd name="f411" fmla="*/ 1875107 f235 1"/>
                <a:gd name="f412" fmla="*/ 177241 f236 1"/>
                <a:gd name="f413" fmla="*/ 1829269 f235 1"/>
                <a:gd name="f414" fmla="*/ 171129 f236 1"/>
                <a:gd name="f415" fmla="*/ 1781905 f235 1"/>
                <a:gd name="f416" fmla="*/ 169599 f236 1"/>
                <a:gd name="f417" fmla="*/ 1733010 f235 1"/>
                <a:gd name="f418" fmla="*/ 174184 f236 1"/>
                <a:gd name="f419" fmla="*/ 1681060 f235 1"/>
                <a:gd name="f420" fmla="*/ 180296 f236 1"/>
                <a:gd name="f421" fmla="*/ 1629111 f235 1"/>
                <a:gd name="f422" fmla="*/ 187935 f236 1"/>
                <a:gd name="f423" fmla="*/ 1577162 f235 1"/>
                <a:gd name="f424" fmla="*/ 194049 f236 1"/>
                <a:gd name="f425" fmla="*/ 1525212 f235 1"/>
                <a:gd name="f426" fmla="*/ 197104 f236 1"/>
                <a:gd name="f427" fmla="*/ 1473263 f235 1"/>
                <a:gd name="f428" fmla="*/ 1422841 f235 1"/>
                <a:gd name="f429" fmla="*/ 1375479 f235 1"/>
                <a:gd name="f430" fmla="*/ 178768 f236 1"/>
                <a:gd name="f431" fmla="*/ 1328111 f235 1"/>
                <a:gd name="f432" fmla="*/ 160433 f236 1"/>
                <a:gd name="f433" fmla="*/ 1283801 f235 1"/>
                <a:gd name="f434" fmla="*/ 137515 f236 1"/>
                <a:gd name="f435" fmla="*/ 1237964 f235 1"/>
                <a:gd name="f436" fmla="*/ 111538 f236 1"/>
                <a:gd name="f437" fmla="*/ 1192129 f235 1"/>
                <a:gd name="f438" fmla="*/ 84039 f236 1"/>
                <a:gd name="f439" fmla="*/ 1146289 f235 1"/>
                <a:gd name="f440" fmla="*/ 58064 f236 1"/>
                <a:gd name="f441" fmla="*/ 1101978 f235 1"/>
                <a:gd name="f442" fmla="*/ 35144 f236 1"/>
                <a:gd name="f443" fmla="*/ 1054614 f235 1"/>
                <a:gd name="f444" fmla="*/ 16808 f236 1"/>
                <a:gd name="f445" fmla="*/ 1008776 f235 1"/>
                <a:gd name="f446" fmla="*/ 4585 f236 1"/>
                <a:gd name="f447" fmla="*/ 961409 f235 1"/>
                <a:gd name="f448" fmla="*/ 0 f236 1"/>
                <a:gd name="f449" fmla="*/ 912517 f235 1"/>
                <a:gd name="f450" fmla="*/ 863625 f235 1"/>
                <a:gd name="f451" fmla="*/ 816260 f235 1"/>
                <a:gd name="f452" fmla="*/ 770420 f235 1"/>
                <a:gd name="f453" fmla="*/ 723055 f235 1"/>
                <a:gd name="f454" fmla="*/ 678745 f235 1"/>
                <a:gd name="f455" fmla="*/ 632910 f235 1"/>
                <a:gd name="f456" fmla="*/ 587070 f235 1"/>
                <a:gd name="f457" fmla="*/ 541232 f235 1"/>
                <a:gd name="f458" fmla="*/ 496922 f235 1"/>
                <a:gd name="f459" fmla="*/ 449557 f235 1"/>
                <a:gd name="f460" fmla="*/ 402192 f235 1"/>
                <a:gd name="f461" fmla="*/ 351770 f235 1"/>
                <a:gd name="f462" fmla="*/ 299821 f235 1"/>
                <a:gd name="f463" fmla="*/ 247872 f235 1"/>
                <a:gd name="f464" fmla="*/ 195922 f235 1"/>
                <a:gd name="f465" fmla="*/ 143973 f235 1"/>
                <a:gd name="f466" fmla="*/ 92024 f235 1"/>
                <a:gd name="f467" fmla="*/ 43131 f235 1"/>
                <a:gd name="f468" fmla="*/ f237 1 f2"/>
                <a:gd name="f469" fmla="*/ f240 1 4232421"/>
                <a:gd name="f470" fmla="*/ f241 1 3429000"/>
                <a:gd name="f471" fmla="*/ f242 1 4232421"/>
                <a:gd name="f472" fmla="*/ f243 1 3429000"/>
                <a:gd name="f473" fmla="*/ f244 1 4232421"/>
                <a:gd name="f474" fmla="*/ f245 1 3429000"/>
                <a:gd name="f475" fmla="*/ f246 1 4232421"/>
                <a:gd name="f476" fmla="*/ f247 1 3429000"/>
                <a:gd name="f477" fmla="*/ f248 1 4232421"/>
                <a:gd name="f478" fmla="*/ f249 1 3429000"/>
                <a:gd name="f479" fmla="*/ f250 1 4232421"/>
                <a:gd name="f480" fmla="*/ f251 1 3429000"/>
                <a:gd name="f481" fmla="*/ f252 1 4232421"/>
                <a:gd name="f482" fmla="*/ f253 1 3429000"/>
                <a:gd name="f483" fmla="*/ f254 1 4232421"/>
                <a:gd name="f484" fmla="*/ f255 1 3429000"/>
                <a:gd name="f485" fmla="*/ f256 1 4232421"/>
                <a:gd name="f486" fmla="*/ f257 1 3429000"/>
                <a:gd name="f487" fmla="*/ f258 1 4232421"/>
                <a:gd name="f488" fmla="*/ f259 1 3429000"/>
                <a:gd name="f489" fmla="*/ f260 1 4232421"/>
                <a:gd name="f490" fmla="*/ f261 1 3429000"/>
                <a:gd name="f491" fmla="*/ f262 1 4232421"/>
                <a:gd name="f492" fmla="*/ f263 1 3429000"/>
                <a:gd name="f493" fmla="*/ f264 1 4232421"/>
                <a:gd name="f494" fmla="*/ f265 1 3429000"/>
                <a:gd name="f495" fmla="*/ f266 1 4232421"/>
                <a:gd name="f496" fmla="*/ f267 1 3429000"/>
                <a:gd name="f497" fmla="*/ f268 1 4232421"/>
                <a:gd name="f498" fmla="*/ f269 1 3429000"/>
                <a:gd name="f499" fmla="*/ f270 1 4232421"/>
                <a:gd name="f500" fmla="*/ f271 1 3429000"/>
                <a:gd name="f501" fmla="*/ f272 1 4232421"/>
                <a:gd name="f502" fmla="*/ f273 1 3429000"/>
                <a:gd name="f503" fmla="*/ f274 1 4232421"/>
                <a:gd name="f504" fmla="*/ f275 1 3429000"/>
                <a:gd name="f505" fmla="*/ f276 1 4232421"/>
                <a:gd name="f506" fmla="*/ f277 1 3429000"/>
                <a:gd name="f507" fmla="*/ f278 1 4232421"/>
                <a:gd name="f508" fmla="*/ f279 1 3429000"/>
                <a:gd name="f509" fmla="*/ f280 1 4232421"/>
                <a:gd name="f510" fmla="*/ f281 1 3429000"/>
                <a:gd name="f511" fmla="*/ f282 1 4232421"/>
                <a:gd name="f512" fmla="*/ f283 1 3429000"/>
                <a:gd name="f513" fmla="*/ f284 1 4232421"/>
                <a:gd name="f514" fmla="*/ f285 1 3429000"/>
                <a:gd name="f515" fmla="*/ f286 1 4232421"/>
                <a:gd name="f516" fmla="*/ f287 1 3429000"/>
                <a:gd name="f517" fmla="*/ f288 1 4232421"/>
                <a:gd name="f518" fmla="*/ f289 1 3429000"/>
                <a:gd name="f519" fmla="*/ f290 1 4232421"/>
                <a:gd name="f520" fmla="*/ f291 1 3429000"/>
                <a:gd name="f521" fmla="*/ f292 1 4232421"/>
                <a:gd name="f522" fmla="*/ f293 1 3429000"/>
                <a:gd name="f523" fmla="*/ f294 1 4232421"/>
                <a:gd name="f524" fmla="*/ f295 1 3429000"/>
                <a:gd name="f525" fmla="*/ f296 1 4232421"/>
                <a:gd name="f526" fmla="*/ f297 1 3429000"/>
                <a:gd name="f527" fmla="*/ f298 1 4232421"/>
                <a:gd name="f528" fmla="*/ f299 1 3429000"/>
                <a:gd name="f529" fmla="*/ f300 1 4232421"/>
                <a:gd name="f530" fmla="*/ f301 1 3429000"/>
                <a:gd name="f531" fmla="*/ f302 1 4232421"/>
                <a:gd name="f532" fmla="*/ f303 1 4232421"/>
                <a:gd name="f533" fmla="*/ f304 1 4232421"/>
                <a:gd name="f534" fmla="*/ f305 1 3429000"/>
                <a:gd name="f535" fmla="*/ f306 1 4232421"/>
                <a:gd name="f536" fmla="*/ f307 1 3429000"/>
                <a:gd name="f537" fmla="*/ f308 1 4232421"/>
                <a:gd name="f538" fmla="*/ f309 1 3429000"/>
                <a:gd name="f539" fmla="*/ f310 1 4232421"/>
                <a:gd name="f540" fmla="*/ f311 1 3429000"/>
                <a:gd name="f541" fmla="*/ f312 1 4232421"/>
                <a:gd name="f542" fmla="*/ f313 1 3429000"/>
                <a:gd name="f543" fmla="*/ f314 1 4232421"/>
                <a:gd name="f544" fmla="*/ f315 1 3429000"/>
                <a:gd name="f545" fmla="*/ f316 1 4232421"/>
                <a:gd name="f546" fmla="*/ f317 1 3429000"/>
                <a:gd name="f547" fmla="*/ f318 1 4232421"/>
                <a:gd name="f548" fmla="*/ f319 1 3429000"/>
                <a:gd name="f549" fmla="*/ f320 1 4232421"/>
                <a:gd name="f550" fmla="*/ f321 1 3429000"/>
                <a:gd name="f551" fmla="*/ f322 1 4232421"/>
                <a:gd name="f552" fmla="*/ f323 1 3429000"/>
                <a:gd name="f553" fmla="*/ f324 1 4232421"/>
                <a:gd name="f554" fmla="*/ f325 1 4232421"/>
                <a:gd name="f555" fmla="*/ f326 1 4232421"/>
                <a:gd name="f556" fmla="*/ f327 1 4232421"/>
                <a:gd name="f557" fmla="*/ f328 1 4232421"/>
                <a:gd name="f558" fmla="*/ f329 1 4232421"/>
                <a:gd name="f559" fmla="*/ f330 1 4232421"/>
                <a:gd name="f560" fmla="*/ f331 1 4232421"/>
                <a:gd name="f561" fmla="*/ f332 1 4232421"/>
                <a:gd name="f562" fmla="*/ f333 1 4232421"/>
                <a:gd name="f563" fmla="*/ f334 1 4232421"/>
                <a:gd name="f564" fmla="*/ f335 1 4232421"/>
                <a:gd name="f565" fmla="*/ f336 1 4232421"/>
                <a:gd name="f566" fmla="*/ f337 1 4232421"/>
                <a:gd name="f567" fmla="*/ f338 1 4232421"/>
                <a:gd name="f568" fmla="*/ f339 1 4232421"/>
                <a:gd name="f569" fmla="*/ f340 1 4232421"/>
                <a:gd name="f570" fmla="*/ f341 1 4232421"/>
                <a:gd name="f571" fmla="*/ f342 1 4232421"/>
                <a:gd name="f572" fmla="*/ f343 1 4232421"/>
                <a:gd name="f573" fmla="*/ f344 1 4232421"/>
                <a:gd name="f574" fmla="*/ f345 1 4232421"/>
                <a:gd name="f575" fmla="*/ f346 1 4232421"/>
                <a:gd name="f576" fmla="*/ f347 1 4232421"/>
                <a:gd name="f577" fmla="*/ f348 1 4232421"/>
                <a:gd name="f578" fmla="*/ f349 1 4232421"/>
                <a:gd name="f579" fmla="*/ f350 1 4232421"/>
                <a:gd name="f580" fmla="*/ f351 1 4232421"/>
                <a:gd name="f581" fmla="*/ f352 1 4232421"/>
                <a:gd name="f582" fmla="*/ f353 1 4232421"/>
                <a:gd name="f583" fmla="*/ f354 1 4232421"/>
                <a:gd name="f584" fmla="*/ f355 1 4232421"/>
                <a:gd name="f585" fmla="*/ f356 1 4232421"/>
                <a:gd name="f586" fmla="*/ f357 1 4232421"/>
                <a:gd name="f587" fmla="*/ f358 1 4232421"/>
                <a:gd name="f588" fmla="*/ f359 1 4232421"/>
                <a:gd name="f589" fmla="*/ f360 1 4232421"/>
                <a:gd name="f590" fmla="*/ f361 1 4232421"/>
                <a:gd name="f591" fmla="*/ f362 1 4232421"/>
                <a:gd name="f592" fmla="*/ f363 1 4232421"/>
                <a:gd name="f593" fmla="*/ f364 1 4232421"/>
                <a:gd name="f594" fmla="*/ f365 1 3429000"/>
                <a:gd name="f595" fmla="*/ f366 1 4232421"/>
                <a:gd name="f596" fmla="*/ f367 1 3429000"/>
                <a:gd name="f597" fmla="*/ f368 1 4232421"/>
                <a:gd name="f598" fmla="*/ f369 1 3429000"/>
                <a:gd name="f599" fmla="*/ f370 1 4232421"/>
                <a:gd name="f600" fmla="*/ f371 1 3429000"/>
                <a:gd name="f601" fmla="*/ f372 1 4232421"/>
                <a:gd name="f602" fmla="*/ f373 1 3429000"/>
                <a:gd name="f603" fmla="*/ f374 1 4232421"/>
                <a:gd name="f604" fmla="*/ f375 1 3429000"/>
                <a:gd name="f605" fmla="*/ f376 1 4232421"/>
                <a:gd name="f606" fmla="*/ f377 1 3429000"/>
                <a:gd name="f607" fmla="*/ f378 1 4232421"/>
                <a:gd name="f608" fmla="*/ f379 1 3429000"/>
                <a:gd name="f609" fmla="*/ f380 1 4232421"/>
                <a:gd name="f610" fmla="*/ f381 1 3429000"/>
                <a:gd name="f611" fmla="*/ f382 1 4232421"/>
                <a:gd name="f612" fmla="*/ f383 1 3429000"/>
                <a:gd name="f613" fmla="*/ f384 1 4232421"/>
                <a:gd name="f614" fmla="*/ f385 1 3429000"/>
                <a:gd name="f615" fmla="*/ f386 1 4232421"/>
                <a:gd name="f616" fmla="*/ f387 1 3429000"/>
                <a:gd name="f617" fmla="*/ f388 1 4232421"/>
                <a:gd name="f618" fmla="*/ f389 1 3429000"/>
                <a:gd name="f619" fmla="*/ f390 1 4232421"/>
                <a:gd name="f620" fmla="*/ f391 1 3429000"/>
                <a:gd name="f621" fmla="*/ f392 1 4232421"/>
                <a:gd name="f622" fmla="*/ f393 1 3429000"/>
                <a:gd name="f623" fmla="*/ f394 1 4232421"/>
                <a:gd name="f624" fmla="*/ f395 1 3429000"/>
                <a:gd name="f625" fmla="*/ f396 1 4232421"/>
                <a:gd name="f626" fmla="*/ f397 1 3429000"/>
                <a:gd name="f627" fmla="*/ f398 1 4232421"/>
                <a:gd name="f628" fmla="*/ f399 1 3429000"/>
                <a:gd name="f629" fmla="*/ f400 1 4232421"/>
                <a:gd name="f630" fmla="*/ f401 1 3429000"/>
                <a:gd name="f631" fmla="*/ f402 1 4232421"/>
                <a:gd name="f632" fmla="*/ f403 1 3429000"/>
                <a:gd name="f633" fmla="*/ f404 1 4232421"/>
                <a:gd name="f634" fmla="*/ f405 1 3429000"/>
                <a:gd name="f635" fmla="*/ f406 1 4232421"/>
                <a:gd name="f636" fmla="*/ f407 1 3429000"/>
                <a:gd name="f637" fmla="*/ f408 1 4232421"/>
                <a:gd name="f638" fmla="*/ f409 1 3429000"/>
                <a:gd name="f639" fmla="*/ f410 1 4232421"/>
                <a:gd name="f640" fmla="*/ f411 1 3429000"/>
                <a:gd name="f641" fmla="*/ f412 1 4232421"/>
                <a:gd name="f642" fmla="*/ f413 1 3429000"/>
                <a:gd name="f643" fmla="*/ f414 1 4232421"/>
                <a:gd name="f644" fmla="*/ f415 1 3429000"/>
                <a:gd name="f645" fmla="*/ f416 1 4232421"/>
                <a:gd name="f646" fmla="*/ f417 1 3429000"/>
                <a:gd name="f647" fmla="*/ f418 1 4232421"/>
                <a:gd name="f648" fmla="*/ f419 1 3429000"/>
                <a:gd name="f649" fmla="*/ f420 1 4232421"/>
                <a:gd name="f650" fmla="*/ f421 1 3429000"/>
                <a:gd name="f651" fmla="*/ f422 1 4232421"/>
                <a:gd name="f652" fmla="*/ f423 1 3429000"/>
                <a:gd name="f653" fmla="*/ f424 1 4232421"/>
                <a:gd name="f654" fmla="*/ f425 1 3429000"/>
                <a:gd name="f655" fmla="*/ f426 1 4232421"/>
                <a:gd name="f656" fmla="*/ f427 1 3429000"/>
                <a:gd name="f657" fmla="*/ f428 1 3429000"/>
                <a:gd name="f658" fmla="*/ f429 1 3429000"/>
                <a:gd name="f659" fmla="*/ f430 1 4232421"/>
                <a:gd name="f660" fmla="*/ f431 1 3429000"/>
                <a:gd name="f661" fmla="*/ f432 1 4232421"/>
                <a:gd name="f662" fmla="*/ f433 1 3429000"/>
                <a:gd name="f663" fmla="*/ f434 1 4232421"/>
                <a:gd name="f664" fmla="*/ f435 1 3429000"/>
                <a:gd name="f665" fmla="*/ f436 1 4232421"/>
                <a:gd name="f666" fmla="*/ f437 1 3429000"/>
                <a:gd name="f667" fmla="*/ f438 1 4232421"/>
                <a:gd name="f668" fmla="*/ f439 1 3429000"/>
                <a:gd name="f669" fmla="*/ f440 1 4232421"/>
                <a:gd name="f670" fmla="*/ f441 1 3429000"/>
                <a:gd name="f671" fmla="*/ f442 1 4232421"/>
                <a:gd name="f672" fmla="*/ f443 1 3429000"/>
                <a:gd name="f673" fmla="*/ f444 1 4232421"/>
                <a:gd name="f674" fmla="*/ f445 1 3429000"/>
                <a:gd name="f675" fmla="*/ f446 1 4232421"/>
                <a:gd name="f676" fmla="*/ f447 1 3429000"/>
                <a:gd name="f677" fmla="*/ f448 1 4232421"/>
                <a:gd name="f678" fmla="*/ f449 1 3429000"/>
                <a:gd name="f679" fmla="*/ f450 1 3429000"/>
                <a:gd name="f680" fmla="*/ f451 1 3429000"/>
                <a:gd name="f681" fmla="*/ f452 1 3429000"/>
                <a:gd name="f682" fmla="*/ f453 1 3429000"/>
                <a:gd name="f683" fmla="*/ f454 1 3429000"/>
                <a:gd name="f684" fmla="*/ f455 1 3429000"/>
                <a:gd name="f685" fmla="*/ f456 1 3429000"/>
                <a:gd name="f686" fmla="*/ f457 1 3429000"/>
                <a:gd name="f687" fmla="*/ f458 1 3429000"/>
                <a:gd name="f688" fmla="*/ f459 1 3429000"/>
                <a:gd name="f689" fmla="*/ f460 1 3429000"/>
                <a:gd name="f690" fmla="*/ f461 1 3429000"/>
                <a:gd name="f691" fmla="*/ f462 1 3429000"/>
                <a:gd name="f692" fmla="*/ f463 1 3429000"/>
                <a:gd name="f693" fmla="*/ f464 1 3429000"/>
                <a:gd name="f694" fmla="*/ f465 1 3429000"/>
                <a:gd name="f695" fmla="*/ f466 1 3429000"/>
                <a:gd name="f696" fmla="*/ f467 1 3429000"/>
                <a:gd name="f697" fmla="*/ f5 1 f238"/>
                <a:gd name="f698" fmla="*/ f6 1 f238"/>
                <a:gd name="f699" fmla="*/ f5 1 f239"/>
                <a:gd name="f700" fmla="*/ f7 1 f239"/>
                <a:gd name="f701" fmla="+- f468 0 f1"/>
                <a:gd name="f702" fmla="*/ f469 1 f238"/>
                <a:gd name="f703" fmla="*/ f470 1 f239"/>
                <a:gd name="f704" fmla="*/ f471 1 f238"/>
                <a:gd name="f705" fmla="*/ f472 1 f239"/>
                <a:gd name="f706" fmla="*/ f473 1 f238"/>
                <a:gd name="f707" fmla="*/ f474 1 f239"/>
                <a:gd name="f708" fmla="*/ f475 1 f238"/>
                <a:gd name="f709" fmla="*/ f476 1 f239"/>
                <a:gd name="f710" fmla="*/ f477 1 f238"/>
                <a:gd name="f711" fmla="*/ f478 1 f239"/>
                <a:gd name="f712" fmla="*/ f479 1 f238"/>
                <a:gd name="f713" fmla="*/ f480 1 f239"/>
                <a:gd name="f714" fmla="*/ f481 1 f238"/>
                <a:gd name="f715" fmla="*/ f482 1 f239"/>
                <a:gd name="f716" fmla="*/ f483 1 f238"/>
                <a:gd name="f717" fmla="*/ f484 1 f239"/>
                <a:gd name="f718" fmla="*/ f485 1 f238"/>
                <a:gd name="f719" fmla="*/ f486 1 f239"/>
                <a:gd name="f720" fmla="*/ f487 1 f238"/>
                <a:gd name="f721" fmla="*/ f488 1 f239"/>
                <a:gd name="f722" fmla="*/ f489 1 f238"/>
                <a:gd name="f723" fmla="*/ f490 1 f239"/>
                <a:gd name="f724" fmla="*/ f491 1 f238"/>
                <a:gd name="f725" fmla="*/ f492 1 f239"/>
                <a:gd name="f726" fmla="*/ f493 1 f238"/>
                <a:gd name="f727" fmla="*/ f494 1 f239"/>
                <a:gd name="f728" fmla="*/ f495 1 f238"/>
                <a:gd name="f729" fmla="*/ f496 1 f239"/>
                <a:gd name="f730" fmla="*/ f497 1 f238"/>
                <a:gd name="f731" fmla="*/ f498 1 f239"/>
                <a:gd name="f732" fmla="*/ f499 1 f238"/>
                <a:gd name="f733" fmla="*/ f500 1 f239"/>
                <a:gd name="f734" fmla="*/ f501 1 f238"/>
                <a:gd name="f735" fmla="*/ f502 1 f239"/>
                <a:gd name="f736" fmla="*/ f503 1 f238"/>
                <a:gd name="f737" fmla="*/ f504 1 f239"/>
                <a:gd name="f738" fmla="*/ f505 1 f238"/>
                <a:gd name="f739" fmla="*/ f506 1 f239"/>
                <a:gd name="f740" fmla="*/ f507 1 f238"/>
                <a:gd name="f741" fmla="*/ f508 1 f239"/>
                <a:gd name="f742" fmla="*/ f509 1 f238"/>
                <a:gd name="f743" fmla="*/ f510 1 f239"/>
                <a:gd name="f744" fmla="*/ f511 1 f238"/>
                <a:gd name="f745" fmla="*/ f512 1 f239"/>
                <a:gd name="f746" fmla="*/ f513 1 f238"/>
                <a:gd name="f747" fmla="*/ f514 1 f239"/>
                <a:gd name="f748" fmla="*/ f515 1 f238"/>
                <a:gd name="f749" fmla="*/ f516 1 f239"/>
                <a:gd name="f750" fmla="*/ f517 1 f238"/>
                <a:gd name="f751" fmla="*/ f518 1 f239"/>
                <a:gd name="f752" fmla="*/ f519 1 f238"/>
                <a:gd name="f753" fmla="*/ f520 1 f239"/>
                <a:gd name="f754" fmla="*/ f521 1 f238"/>
                <a:gd name="f755" fmla="*/ f522 1 f239"/>
                <a:gd name="f756" fmla="*/ f523 1 f238"/>
                <a:gd name="f757" fmla="*/ f524 1 f239"/>
                <a:gd name="f758" fmla="*/ f525 1 f238"/>
                <a:gd name="f759" fmla="*/ f526 1 f239"/>
                <a:gd name="f760" fmla="*/ f527 1 f238"/>
                <a:gd name="f761" fmla="*/ f528 1 f239"/>
                <a:gd name="f762" fmla="*/ f529 1 f238"/>
                <a:gd name="f763" fmla="*/ f530 1 f239"/>
                <a:gd name="f764" fmla="*/ f531 1 f238"/>
                <a:gd name="f765" fmla="*/ f532 1 f238"/>
                <a:gd name="f766" fmla="*/ f533 1 f238"/>
                <a:gd name="f767" fmla="*/ f534 1 f239"/>
                <a:gd name="f768" fmla="*/ f535 1 f238"/>
                <a:gd name="f769" fmla="*/ f536 1 f239"/>
                <a:gd name="f770" fmla="*/ f537 1 f238"/>
                <a:gd name="f771" fmla="*/ f538 1 f239"/>
                <a:gd name="f772" fmla="*/ f539 1 f238"/>
                <a:gd name="f773" fmla="*/ f540 1 f239"/>
                <a:gd name="f774" fmla="*/ f541 1 f238"/>
                <a:gd name="f775" fmla="*/ f542 1 f239"/>
                <a:gd name="f776" fmla="*/ f543 1 f238"/>
                <a:gd name="f777" fmla="*/ f544 1 f239"/>
                <a:gd name="f778" fmla="*/ f545 1 f238"/>
                <a:gd name="f779" fmla="*/ f546 1 f239"/>
                <a:gd name="f780" fmla="*/ f547 1 f238"/>
                <a:gd name="f781" fmla="*/ f548 1 f239"/>
                <a:gd name="f782" fmla="*/ f549 1 f238"/>
                <a:gd name="f783" fmla="*/ f550 1 f239"/>
                <a:gd name="f784" fmla="*/ f551 1 f238"/>
                <a:gd name="f785" fmla="*/ f552 1 f239"/>
                <a:gd name="f786" fmla="*/ f553 1 f238"/>
                <a:gd name="f787" fmla="*/ f554 1 f238"/>
                <a:gd name="f788" fmla="*/ f555 1 f238"/>
                <a:gd name="f789" fmla="*/ f556 1 f238"/>
                <a:gd name="f790" fmla="*/ f557 1 f238"/>
                <a:gd name="f791" fmla="*/ f558 1 f238"/>
                <a:gd name="f792" fmla="*/ f559 1 f238"/>
                <a:gd name="f793" fmla="*/ f560 1 f238"/>
                <a:gd name="f794" fmla="*/ f561 1 f238"/>
                <a:gd name="f795" fmla="*/ f562 1 f238"/>
                <a:gd name="f796" fmla="*/ f563 1 f238"/>
                <a:gd name="f797" fmla="*/ f564 1 f238"/>
                <a:gd name="f798" fmla="*/ f565 1 f238"/>
                <a:gd name="f799" fmla="*/ f566 1 f238"/>
                <a:gd name="f800" fmla="*/ f567 1 f238"/>
                <a:gd name="f801" fmla="*/ f568 1 f238"/>
                <a:gd name="f802" fmla="*/ f569 1 f238"/>
                <a:gd name="f803" fmla="*/ f570 1 f238"/>
                <a:gd name="f804" fmla="*/ f571 1 f238"/>
                <a:gd name="f805" fmla="*/ f572 1 f238"/>
                <a:gd name="f806" fmla="*/ f573 1 f238"/>
                <a:gd name="f807" fmla="*/ f574 1 f238"/>
                <a:gd name="f808" fmla="*/ f575 1 f238"/>
                <a:gd name="f809" fmla="*/ f576 1 f238"/>
                <a:gd name="f810" fmla="*/ f577 1 f238"/>
                <a:gd name="f811" fmla="*/ f578 1 f238"/>
                <a:gd name="f812" fmla="*/ f579 1 f238"/>
                <a:gd name="f813" fmla="*/ f580 1 f238"/>
                <a:gd name="f814" fmla="*/ f581 1 f238"/>
                <a:gd name="f815" fmla="*/ f582 1 f238"/>
                <a:gd name="f816" fmla="*/ f583 1 f238"/>
                <a:gd name="f817" fmla="*/ f584 1 f238"/>
                <a:gd name="f818" fmla="*/ f585 1 f238"/>
                <a:gd name="f819" fmla="*/ f586 1 f238"/>
                <a:gd name="f820" fmla="*/ f587 1 f238"/>
                <a:gd name="f821" fmla="*/ f588 1 f238"/>
                <a:gd name="f822" fmla="*/ f589 1 f238"/>
                <a:gd name="f823" fmla="*/ f590 1 f238"/>
                <a:gd name="f824" fmla="*/ f591 1 f238"/>
                <a:gd name="f825" fmla="*/ f592 1 f238"/>
                <a:gd name="f826" fmla="*/ f593 1 f238"/>
                <a:gd name="f827" fmla="*/ f594 1 f239"/>
                <a:gd name="f828" fmla="*/ f595 1 f238"/>
                <a:gd name="f829" fmla="*/ f596 1 f239"/>
                <a:gd name="f830" fmla="*/ f597 1 f238"/>
                <a:gd name="f831" fmla="*/ f598 1 f239"/>
                <a:gd name="f832" fmla="*/ f599 1 f238"/>
                <a:gd name="f833" fmla="*/ f600 1 f239"/>
                <a:gd name="f834" fmla="*/ f601 1 f238"/>
                <a:gd name="f835" fmla="*/ f602 1 f239"/>
                <a:gd name="f836" fmla="*/ f603 1 f238"/>
                <a:gd name="f837" fmla="*/ f604 1 f239"/>
                <a:gd name="f838" fmla="*/ f605 1 f238"/>
                <a:gd name="f839" fmla="*/ f606 1 f239"/>
                <a:gd name="f840" fmla="*/ f607 1 f238"/>
                <a:gd name="f841" fmla="*/ f608 1 f239"/>
                <a:gd name="f842" fmla="*/ f609 1 f238"/>
                <a:gd name="f843" fmla="*/ f610 1 f239"/>
                <a:gd name="f844" fmla="*/ f611 1 f238"/>
                <a:gd name="f845" fmla="*/ f612 1 f239"/>
                <a:gd name="f846" fmla="*/ f613 1 f238"/>
                <a:gd name="f847" fmla="*/ f614 1 f239"/>
                <a:gd name="f848" fmla="*/ f615 1 f238"/>
                <a:gd name="f849" fmla="*/ f616 1 f239"/>
                <a:gd name="f850" fmla="*/ f617 1 f238"/>
                <a:gd name="f851" fmla="*/ f618 1 f239"/>
                <a:gd name="f852" fmla="*/ f619 1 f238"/>
                <a:gd name="f853" fmla="*/ f620 1 f239"/>
                <a:gd name="f854" fmla="*/ f621 1 f238"/>
                <a:gd name="f855" fmla="*/ f622 1 f239"/>
                <a:gd name="f856" fmla="*/ f623 1 f238"/>
                <a:gd name="f857" fmla="*/ f624 1 f239"/>
                <a:gd name="f858" fmla="*/ f625 1 f238"/>
                <a:gd name="f859" fmla="*/ f626 1 f239"/>
                <a:gd name="f860" fmla="*/ f627 1 f238"/>
                <a:gd name="f861" fmla="*/ f628 1 f239"/>
                <a:gd name="f862" fmla="*/ f629 1 f238"/>
                <a:gd name="f863" fmla="*/ f630 1 f239"/>
                <a:gd name="f864" fmla="*/ f631 1 f238"/>
                <a:gd name="f865" fmla="*/ f632 1 f239"/>
                <a:gd name="f866" fmla="*/ f633 1 f238"/>
                <a:gd name="f867" fmla="*/ f634 1 f239"/>
                <a:gd name="f868" fmla="*/ f635 1 f238"/>
                <a:gd name="f869" fmla="*/ f636 1 f239"/>
                <a:gd name="f870" fmla="*/ f637 1 f238"/>
                <a:gd name="f871" fmla="*/ f638 1 f239"/>
                <a:gd name="f872" fmla="*/ f639 1 f238"/>
                <a:gd name="f873" fmla="*/ f640 1 f239"/>
                <a:gd name="f874" fmla="*/ f641 1 f238"/>
                <a:gd name="f875" fmla="*/ f642 1 f239"/>
                <a:gd name="f876" fmla="*/ f643 1 f238"/>
                <a:gd name="f877" fmla="*/ f644 1 f239"/>
                <a:gd name="f878" fmla="*/ f645 1 f238"/>
                <a:gd name="f879" fmla="*/ f646 1 f239"/>
                <a:gd name="f880" fmla="*/ f647 1 f238"/>
                <a:gd name="f881" fmla="*/ f648 1 f239"/>
                <a:gd name="f882" fmla="*/ f649 1 f238"/>
                <a:gd name="f883" fmla="*/ f650 1 f239"/>
                <a:gd name="f884" fmla="*/ f651 1 f238"/>
                <a:gd name="f885" fmla="*/ f652 1 f239"/>
                <a:gd name="f886" fmla="*/ f653 1 f238"/>
                <a:gd name="f887" fmla="*/ f654 1 f239"/>
                <a:gd name="f888" fmla="*/ f655 1 f238"/>
                <a:gd name="f889" fmla="*/ f656 1 f239"/>
                <a:gd name="f890" fmla="*/ f657 1 f239"/>
                <a:gd name="f891" fmla="*/ f658 1 f239"/>
                <a:gd name="f892" fmla="*/ f659 1 f238"/>
                <a:gd name="f893" fmla="*/ f660 1 f239"/>
                <a:gd name="f894" fmla="*/ f661 1 f238"/>
                <a:gd name="f895" fmla="*/ f662 1 f239"/>
                <a:gd name="f896" fmla="*/ f663 1 f238"/>
                <a:gd name="f897" fmla="*/ f664 1 f239"/>
                <a:gd name="f898" fmla="*/ f665 1 f238"/>
                <a:gd name="f899" fmla="*/ f666 1 f239"/>
                <a:gd name="f900" fmla="*/ f667 1 f238"/>
                <a:gd name="f901" fmla="*/ f668 1 f239"/>
                <a:gd name="f902" fmla="*/ f669 1 f238"/>
                <a:gd name="f903" fmla="*/ f670 1 f239"/>
                <a:gd name="f904" fmla="*/ f671 1 f238"/>
                <a:gd name="f905" fmla="*/ f672 1 f239"/>
                <a:gd name="f906" fmla="*/ f673 1 f238"/>
                <a:gd name="f907" fmla="*/ f674 1 f239"/>
                <a:gd name="f908" fmla="*/ f675 1 f238"/>
                <a:gd name="f909" fmla="*/ f676 1 f239"/>
                <a:gd name="f910" fmla="*/ f677 1 f238"/>
                <a:gd name="f911" fmla="*/ f678 1 f239"/>
                <a:gd name="f912" fmla="*/ f679 1 f239"/>
                <a:gd name="f913" fmla="*/ f680 1 f239"/>
                <a:gd name="f914" fmla="*/ f681 1 f239"/>
                <a:gd name="f915" fmla="*/ f682 1 f239"/>
                <a:gd name="f916" fmla="*/ f683 1 f239"/>
                <a:gd name="f917" fmla="*/ f684 1 f239"/>
                <a:gd name="f918" fmla="*/ f685 1 f239"/>
                <a:gd name="f919" fmla="*/ f686 1 f239"/>
                <a:gd name="f920" fmla="*/ f687 1 f239"/>
                <a:gd name="f921" fmla="*/ f688 1 f239"/>
                <a:gd name="f922" fmla="*/ f689 1 f239"/>
                <a:gd name="f923" fmla="*/ f690 1 f239"/>
                <a:gd name="f924" fmla="*/ f691 1 f239"/>
                <a:gd name="f925" fmla="*/ f692 1 f239"/>
                <a:gd name="f926" fmla="*/ f693 1 f239"/>
                <a:gd name="f927" fmla="*/ f694 1 f239"/>
                <a:gd name="f928" fmla="*/ f695 1 f239"/>
                <a:gd name="f929" fmla="*/ f696 1 f239"/>
                <a:gd name="f930" fmla="*/ f697 f233 1"/>
                <a:gd name="f931" fmla="*/ f698 f233 1"/>
                <a:gd name="f932" fmla="*/ f700 f234 1"/>
                <a:gd name="f933" fmla="*/ f699 f234 1"/>
                <a:gd name="f934" fmla="*/ f702 f233 1"/>
                <a:gd name="f935" fmla="*/ f703 f234 1"/>
                <a:gd name="f936" fmla="*/ f704 f233 1"/>
                <a:gd name="f937" fmla="*/ f705 f234 1"/>
                <a:gd name="f938" fmla="*/ f706 f233 1"/>
                <a:gd name="f939" fmla="*/ f707 f234 1"/>
                <a:gd name="f940" fmla="*/ f708 f233 1"/>
                <a:gd name="f941" fmla="*/ f709 f234 1"/>
                <a:gd name="f942" fmla="*/ f710 f233 1"/>
                <a:gd name="f943" fmla="*/ f711 f234 1"/>
                <a:gd name="f944" fmla="*/ f712 f233 1"/>
                <a:gd name="f945" fmla="*/ f713 f234 1"/>
                <a:gd name="f946" fmla="*/ f714 f233 1"/>
                <a:gd name="f947" fmla="*/ f715 f234 1"/>
                <a:gd name="f948" fmla="*/ f716 f233 1"/>
                <a:gd name="f949" fmla="*/ f717 f234 1"/>
                <a:gd name="f950" fmla="*/ f718 f233 1"/>
                <a:gd name="f951" fmla="*/ f719 f234 1"/>
                <a:gd name="f952" fmla="*/ f720 f233 1"/>
                <a:gd name="f953" fmla="*/ f721 f234 1"/>
                <a:gd name="f954" fmla="*/ f722 f233 1"/>
                <a:gd name="f955" fmla="*/ f723 f234 1"/>
                <a:gd name="f956" fmla="*/ f724 f233 1"/>
                <a:gd name="f957" fmla="*/ f725 f234 1"/>
                <a:gd name="f958" fmla="*/ f726 f233 1"/>
                <a:gd name="f959" fmla="*/ f727 f234 1"/>
                <a:gd name="f960" fmla="*/ f728 f233 1"/>
                <a:gd name="f961" fmla="*/ f729 f234 1"/>
                <a:gd name="f962" fmla="*/ f730 f233 1"/>
                <a:gd name="f963" fmla="*/ f731 f234 1"/>
                <a:gd name="f964" fmla="*/ f732 f233 1"/>
                <a:gd name="f965" fmla="*/ f733 f234 1"/>
                <a:gd name="f966" fmla="*/ f734 f233 1"/>
                <a:gd name="f967" fmla="*/ f735 f234 1"/>
                <a:gd name="f968" fmla="*/ f736 f233 1"/>
                <a:gd name="f969" fmla="*/ f737 f234 1"/>
                <a:gd name="f970" fmla="*/ f738 f233 1"/>
                <a:gd name="f971" fmla="*/ f739 f234 1"/>
                <a:gd name="f972" fmla="*/ f740 f233 1"/>
                <a:gd name="f973" fmla="*/ f741 f234 1"/>
                <a:gd name="f974" fmla="*/ f742 f233 1"/>
                <a:gd name="f975" fmla="*/ f743 f234 1"/>
                <a:gd name="f976" fmla="*/ f744 f233 1"/>
                <a:gd name="f977" fmla="*/ f745 f234 1"/>
                <a:gd name="f978" fmla="*/ f746 f233 1"/>
                <a:gd name="f979" fmla="*/ f747 f234 1"/>
                <a:gd name="f980" fmla="*/ f748 f233 1"/>
                <a:gd name="f981" fmla="*/ f749 f234 1"/>
                <a:gd name="f982" fmla="*/ f750 f233 1"/>
                <a:gd name="f983" fmla="*/ f751 f234 1"/>
                <a:gd name="f984" fmla="*/ f752 f233 1"/>
                <a:gd name="f985" fmla="*/ f753 f234 1"/>
                <a:gd name="f986" fmla="*/ f754 f233 1"/>
                <a:gd name="f987" fmla="*/ f755 f234 1"/>
                <a:gd name="f988" fmla="*/ f756 f233 1"/>
                <a:gd name="f989" fmla="*/ f757 f234 1"/>
                <a:gd name="f990" fmla="*/ f758 f233 1"/>
                <a:gd name="f991" fmla="*/ f759 f234 1"/>
                <a:gd name="f992" fmla="*/ f760 f233 1"/>
                <a:gd name="f993" fmla="*/ f761 f234 1"/>
                <a:gd name="f994" fmla="*/ f762 f233 1"/>
                <a:gd name="f995" fmla="*/ f763 f234 1"/>
                <a:gd name="f996" fmla="*/ f764 f233 1"/>
                <a:gd name="f997" fmla="*/ f765 f233 1"/>
                <a:gd name="f998" fmla="*/ f766 f233 1"/>
                <a:gd name="f999" fmla="*/ f767 f234 1"/>
                <a:gd name="f1000" fmla="*/ f768 f233 1"/>
                <a:gd name="f1001" fmla="*/ f769 f234 1"/>
                <a:gd name="f1002" fmla="*/ f770 f233 1"/>
                <a:gd name="f1003" fmla="*/ f771 f234 1"/>
                <a:gd name="f1004" fmla="*/ f772 f233 1"/>
                <a:gd name="f1005" fmla="*/ f773 f234 1"/>
                <a:gd name="f1006" fmla="*/ f774 f233 1"/>
                <a:gd name="f1007" fmla="*/ f775 f234 1"/>
                <a:gd name="f1008" fmla="*/ f776 f233 1"/>
                <a:gd name="f1009" fmla="*/ f777 f234 1"/>
                <a:gd name="f1010" fmla="*/ f778 f233 1"/>
                <a:gd name="f1011" fmla="*/ f779 f234 1"/>
                <a:gd name="f1012" fmla="*/ f780 f233 1"/>
                <a:gd name="f1013" fmla="*/ f781 f234 1"/>
                <a:gd name="f1014" fmla="*/ f782 f233 1"/>
                <a:gd name="f1015" fmla="*/ f783 f234 1"/>
                <a:gd name="f1016" fmla="*/ f784 f233 1"/>
                <a:gd name="f1017" fmla="*/ f785 f234 1"/>
                <a:gd name="f1018" fmla="*/ f786 f233 1"/>
                <a:gd name="f1019" fmla="*/ f787 f233 1"/>
                <a:gd name="f1020" fmla="*/ f788 f233 1"/>
                <a:gd name="f1021" fmla="*/ f789 f233 1"/>
                <a:gd name="f1022" fmla="*/ f790 f233 1"/>
                <a:gd name="f1023" fmla="*/ f791 f233 1"/>
                <a:gd name="f1024" fmla="*/ f792 f233 1"/>
                <a:gd name="f1025" fmla="*/ f793 f233 1"/>
                <a:gd name="f1026" fmla="*/ f794 f233 1"/>
                <a:gd name="f1027" fmla="*/ f795 f233 1"/>
                <a:gd name="f1028" fmla="*/ f796 f233 1"/>
                <a:gd name="f1029" fmla="*/ f797 f233 1"/>
                <a:gd name="f1030" fmla="*/ f798 f233 1"/>
                <a:gd name="f1031" fmla="*/ f799 f233 1"/>
                <a:gd name="f1032" fmla="*/ f800 f233 1"/>
                <a:gd name="f1033" fmla="*/ f801 f233 1"/>
                <a:gd name="f1034" fmla="*/ f802 f233 1"/>
                <a:gd name="f1035" fmla="*/ f803 f233 1"/>
                <a:gd name="f1036" fmla="*/ f804 f233 1"/>
                <a:gd name="f1037" fmla="*/ f805 f233 1"/>
                <a:gd name="f1038" fmla="*/ f806 f233 1"/>
                <a:gd name="f1039" fmla="*/ f807 f233 1"/>
                <a:gd name="f1040" fmla="*/ f808 f233 1"/>
                <a:gd name="f1041" fmla="*/ f809 f233 1"/>
                <a:gd name="f1042" fmla="*/ f810 f233 1"/>
                <a:gd name="f1043" fmla="*/ f811 f233 1"/>
                <a:gd name="f1044" fmla="*/ f812 f233 1"/>
                <a:gd name="f1045" fmla="*/ f813 f233 1"/>
                <a:gd name="f1046" fmla="*/ f814 f233 1"/>
                <a:gd name="f1047" fmla="*/ f815 f233 1"/>
                <a:gd name="f1048" fmla="*/ f816 f233 1"/>
                <a:gd name="f1049" fmla="*/ f817 f233 1"/>
                <a:gd name="f1050" fmla="*/ f818 f233 1"/>
                <a:gd name="f1051" fmla="*/ f819 f233 1"/>
                <a:gd name="f1052" fmla="*/ f820 f233 1"/>
                <a:gd name="f1053" fmla="*/ f821 f233 1"/>
                <a:gd name="f1054" fmla="*/ f822 f233 1"/>
                <a:gd name="f1055" fmla="*/ f823 f233 1"/>
                <a:gd name="f1056" fmla="*/ f824 f233 1"/>
                <a:gd name="f1057" fmla="*/ f825 f233 1"/>
                <a:gd name="f1058" fmla="*/ f826 f233 1"/>
                <a:gd name="f1059" fmla="*/ f827 f234 1"/>
                <a:gd name="f1060" fmla="*/ f828 f233 1"/>
                <a:gd name="f1061" fmla="*/ f829 f234 1"/>
                <a:gd name="f1062" fmla="*/ f830 f233 1"/>
                <a:gd name="f1063" fmla="*/ f831 f234 1"/>
                <a:gd name="f1064" fmla="*/ f832 f233 1"/>
                <a:gd name="f1065" fmla="*/ f833 f234 1"/>
                <a:gd name="f1066" fmla="*/ f834 f233 1"/>
                <a:gd name="f1067" fmla="*/ f835 f234 1"/>
                <a:gd name="f1068" fmla="*/ f836 f233 1"/>
                <a:gd name="f1069" fmla="*/ f837 f234 1"/>
                <a:gd name="f1070" fmla="*/ f838 f233 1"/>
                <a:gd name="f1071" fmla="*/ f839 f234 1"/>
                <a:gd name="f1072" fmla="*/ f840 f233 1"/>
                <a:gd name="f1073" fmla="*/ f841 f234 1"/>
                <a:gd name="f1074" fmla="*/ f842 f233 1"/>
                <a:gd name="f1075" fmla="*/ f843 f234 1"/>
                <a:gd name="f1076" fmla="*/ f844 f233 1"/>
                <a:gd name="f1077" fmla="*/ f845 f234 1"/>
                <a:gd name="f1078" fmla="*/ f846 f233 1"/>
                <a:gd name="f1079" fmla="*/ f847 f234 1"/>
                <a:gd name="f1080" fmla="*/ f848 f233 1"/>
                <a:gd name="f1081" fmla="*/ f849 f234 1"/>
                <a:gd name="f1082" fmla="*/ f850 f233 1"/>
                <a:gd name="f1083" fmla="*/ f851 f234 1"/>
                <a:gd name="f1084" fmla="*/ f852 f233 1"/>
                <a:gd name="f1085" fmla="*/ f853 f234 1"/>
                <a:gd name="f1086" fmla="*/ f854 f233 1"/>
                <a:gd name="f1087" fmla="*/ f855 f234 1"/>
                <a:gd name="f1088" fmla="*/ f856 f233 1"/>
                <a:gd name="f1089" fmla="*/ f857 f234 1"/>
                <a:gd name="f1090" fmla="*/ f858 f233 1"/>
                <a:gd name="f1091" fmla="*/ f859 f234 1"/>
                <a:gd name="f1092" fmla="*/ f860 f233 1"/>
                <a:gd name="f1093" fmla="*/ f861 f234 1"/>
                <a:gd name="f1094" fmla="*/ f862 f233 1"/>
                <a:gd name="f1095" fmla="*/ f863 f234 1"/>
                <a:gd name="f1096" fmla="*/ f864 f233 1"/>
                <a:gd name="f1097" fmla="*/ f865 f234 1"/>
                <a:gd name="f1098" fmla="*/ f866 f233 1"/>
                <a:gd name="f1099" fmla="*/ f867 f234 1"/>
                <a:gd name="f1100" fmla="*/ f868 f233 1"/>
                <a:gd name="f1101" fmla="*/ f869 f234 1"/>
                <a:gd name="f1102" fmla="*/ f870 f233 1"/>
                <a:gd name="f1103" fmla="*/ f871 f234 1"/>
                <a:gd name="f1104" fmla="*/ f872 f233 1"/>
                <a:gd name="f1105" fmla="*/ f873 f234 1"/>
                <a:gd name="f1106" fmla="*/ f874 f233 1"/>
                <a:gd name="f1107" fmla="*/ f875 f234 1"/>
                <a:gd name="f1108" fmla="*/ f876 f233 1"/>
                <a:gd name="f1109" fmla="*/ f877 f234 1"/>
                <a:gd name="f1110" fmla="*/ f878 f233 1"/>
                <a:gd name="f1111" fmla="*/ f879 f234 1"/>
                <a:gd name="f1112" fmla="*/ f880 f233 1"/>
                <a:gd name="f1113" fmla="*/ f881 f234 1"/>
                <a:gd name="f1114" fmla="*/ f882 f233 1"/>
                <a:gd name="f1115" fmla="*/ f883 f234 1"/>
                <a:gd name="f1116" fmla="*/ f884 f233 1"/>
                <a:gd name="f1117" fmla="*/ f885 f234 1"/>
                <a:gd name="f1118" fmla="*/ f886 f233 1"/>
                <a:gd name="f1119" fmla="*/ f887 f234 1"/>
                <a:gd name="f1120" fmla="*/ f888 f233 1"/>
                <a:gd name="f1121" fmla="*/ f889 f234 1"/>
                <a:gd name="f1122" fmla="*/ f890 f234 1"/>
                <a:gd name="f1123" fmla="*/ f891 f234 1"/>
                <a:gd name="f1124" fmla="*/ f892 f233 1"/>
                <a:gd name="f1125" fmla="*/ f893 f234 1"/>
                <a:gd name="f1126" fmla="*/ f894 f233 1"/>
                <a:gd name="f1127" fmla="*/ f895 f234 1"/>
                <a:gd name="f1128" fmla="*/ f896 f233 1"/>
                <a:gd name="f1129" fmla="*/ f897 f234 1"/>
                <a:gd name="f1130" fmla="*/ f898 f233 1"/>
                <a:gd name="f1131" fmla="*/ f899 f234 1"/>
                <a:gd name="f1132" fmla="*/ f900 f233 1"/>
                <a:gd name="f1133" fmla="*/ f901 f234 1"/>
                <a:gd name="f1134" fmla="*/ f902 f233 1"/>
                <a:gd name="f1135" fmla="*/ f903 f234 1"/>
                <a:gd name="f1136" fmla="*/ f904 f233 1"/>
                <a:gd name="f1137" fmla="*/ f905 f234 1"/>
                <a:gd name="f1138" fmla="*/ f906 f233 1"/>
                <a:gd name="f1139" fmla="*/ f907 f234 1"/>
                <a:gd name="f1140" fmla="*/ f908 f233 1"/>
                <a:gd name="f1141" fmla="*/ f909 f234 1"/>
                <a:gd name="f1142" fmla="*/ f910 f233 1"/>
                <a:gd name="f1143" fmla="*/ f911 f234 1"/>
                <a:gd name="f1144" fmla="*/ f912 f234 1"/>
                <a:gd name="f1145" fmla="*/ f913 f234 1"/>
                <a:gd name="f1146" fmla="*/ f914 f234 1"/>
                <a:gd name="f1147" fmla="*/ f915 f234 1"/>
                <a:gd name="f1148" fmla="*/ f916 f234 1"/>
                <a:gd name="f1149" fmla="*/ f917 f234 1"/>
                <a:gd name="f1150" fmla="*/ f918 f234 1"/>
                <a:gd name="f1151" fmla="*/ f919 f234 1"/>
                <a:gd name="f1152" fmla="*/ f920 f234 1"/>
                <a:gd name="f1153" fmla="*/ f921 f234 1"/>
                <a:gd name="f1154" fmla="*/ f922 f234 1"/>
                <a:gd name="f1155" fmla="*/ f923 f234 1"/>
                <a:gd name="f1156" fmla="*/ f924 f234 1"/>
                <a:gd name="f1157" fmla="*/ f925 f234 1"/>
                <a:gd name="f1158" fmla="*/ f926 f234 1"/>
                <a:gd name="f1159" fmla="*/ f927 f234 1"/>
                <a:gd name="f1160" fmla="*/ f928 f234 1"/>
                <a:gd name="f1161" fmla="*/ f929 f2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1">
                  <a:pos x="f934" y="f935"/>
                </a:cxn>
                <a:cxn ang="f701">
                  <a:pos x="f936" y="f935"/>
                </a:cxn>
                <a:cxn ang="f701">
                  <a:pos x="f936" y="f937"/>
                </a:cxn>
                <a:cxn ang="f701">
                  <a:pos x="f938" y="f939"/>
                </a:cxn>
                <a:cxn ang="f701">
                  <a:pos x="f940" y="f941"/>
                </a:cxn>
                <a:cxn ang="f701">
                  <a:pos x="f942" y="f943"/>
                </a:cxn>
                <a:cxn ang="f701">
                  <a:pos x="f944" y="f945"/>
                </a:cxn>
                <a:cxn ang="f701">
                  <a:pos x="f946" y="f947"/>
                </a:cxn>
                <a:cxn ang="f701">
                  <a:pos x="f948" y="f949"/>
                </a:cxn>
                <a:cxn ang="f701">
                  <a:pos x="f950" y="f951"/>
                </a:cxn>
                <a:cxn ang="f701">
                  <a:pos x="f952" y="f953"/>
                </a:cxn>
                <a:cxn ang="f701">
                  <a:pos x="f954" y="f955"/>
                </a:cxn>
                <a:cxn ang="f701">
                  <a:pos x="f956" y="f957"/>
                </a:cxn>
                <a:cxn ang="f701">
                  <a:pos x="f958" y="f959"/>
                </a:cxn>
                <a:cxn ang="f701">
                  <a:pos x="f960" y="f961"/>
                </a:cxn>
                <a:cxn ang="f701">
                  <a:pos x="f962" y="f963"/>
                </a:cxn>
                <a:cxn ang="f701">
                  <a:pos x="f964" y="f965"/>
                </a:cxn>
                <a:cxn ang="f701">
                  <a:pos x="f966" y="f967"/>
                </a:cxn>
                <a:cxn ang="f701">
                  <a:pos x="f968" y="f969"/>
                </a:cxn>
                <a:cxn ang="f701">
                  <a:pos x="f970" y="f971"/>
                </a:cxn>
                <a:cxn ang="f701">
                  <a:pos x="f972" y="f973"/>
                </a:cxn>
                <a:cxn ang="f701">
                  <a:pos x="f974" y="f975"/>
                </a:cxn>
                <a:cxn ang="f701">
                  <a:pos x="f976" y="f977"/>
                </a:cxn>
                <a:cxn ang="f701">
                  <a:pos x="f978" y="f979"/>
                </a:cxn>
                <a:cxn ang="f701">
                  <a:pos x="f980" y="f981"/>
                </a:cxn>
                <a:cxn ang="f701">
                  <a:pos x="f982" y="f983"/>
                </a:cxn>
                <a:cxn ang="f701">
                  <a:pos x="f984" y="f985"/>
                </a:cxn>
                <a:cxn ang="f701">
                  <a:pos x="f986" y="f987"/>
                </a:cxn>
                <a:cxn ang="f701">
                  <a:pos x="f988" y="f989"/>
                </a:cxn>
                <a:cxn ang="f701">
                  <a:pos x="f990" y="f991"/>
                </a:cxn>
                <a:cxn ang="f701">
                  <a:pos x="f992" y="f993"/>
                </a:cxn>
                <a:cxn ang="f701">
                  <a:pos x="f994" y="f995"/>
                </a:cxn>
                <a:cxn ang="f701">
                  <a:pos x="f996" y="f995"/>
                </a:cxn>
                <a:cxn ang="f701">
                  <a:pos x="f997" y="f979"/>
                </a:cxn>
                <a:cxn ang="f701">
                  <a:pos x="f998" y="f999"/>
                </a:cxn>
                <a:cxn ang="f701">
                  <a:pos x="f1000" y="f1001"/>
                </a:cxn>
                <a:cxn ang="f701">
                  <a:pos x="f1002" y="f1003"/>
                </a:cxn>
                <a:cxn ang="f701">
                  <a:pos x="f1004" y="f1005"/>
                </a:cxn>
                <a:cxn ang="f701">
                  <a:pos x="f1006" y="f1007"/>
                </a:cxn>
                <a:cxn ang="f701">
                  <a:pos x="f1008" y="f1009"/>
                </a:cxn>
                <a:cxn ang="f701">
                  <a:pos x="f1010" y="f1011"/>
                </a:cxn>
                <a:cxn ang="f701">
                  <a:pos x="f1012" y="f1013"/>
                </a:cxn>
                <a:cxn ang="f701">
                  <a:pos x="f1014" y="f1015"/>
                </a:cxn>
                <a:cxn ang="f701">
                  <a:pos x="f1016" y="f1017"/>
                </a:cxn>
                <a:cxn ang="f701">
                  <a:pos x="f1018" y="f1015"/>
                </a:cxn>
                <a:cxn ang="f701">
                  <a:pos x="f1019" y="f1013"/>
                </a:cxn>
                <a:cxn ang="f701">
                  <a:pos x="f1020" y="f1011"/>
                </a:cxn>
                <a:cxn ang="f701">
                  <a:pos x="f1021" y="f1009"/>
                </a:cxn>
                <a:cxn ang="f701">
                  <a:pos x="f1022" y="f1007"/>
                </a:cxn>
                <a:cxn ang="f701">
                  <a:pos x="f1023" y="f1005"/>
                </a:cxn>
                <a:cxn ang="f701">
                  <a:pos x="f1024" y="f1003"/>
                </a:cxn>
                <a:cxn ang="f701">
                  <a:pos x="f1025" y="f1001"/>
                </a:cxn>
                <a:cxn ang="f701">
                  <a:pos x="f1026" y="f999"/>
                </a:cxn>
                <a:cxn ang="f701">
                  <a:pos x="f1027" y="f979"/>
                </a:cxn>
                <a:cxn ang="f701">
                  <a:pos x="f1028" y="f995"/>
                </a:cxn>
                <a:cxn ang="f701">
                  <a:pos x="f1029" y="f995"/>
                </a:cxn>
                <a:cxn ang="f701">
                  <a:pos x="f1030" y="f993"/>
                </a:cxn>
                <a:cxn ang="f701">
                  <a:pos x="f1031" y="f991"/>
                </a:cxn>
                <a:cxn ang="f701">
                  <a:pos x="f1032" y="f989"/>
                </a:cxn>
                <a:cxn ang="f701">
                  <a:pos x="f1033" y="f987"/>
                </a:cxn>
                <a:cxn ang="f701">
                  <a:pos x="f1034" y="f985"/>
                </a:cxn>
                <a:cxn ang="f701">
                  <a:pos x="f1035" y="f983"/>
                </a:cxn>
                <a:cxn ang="f701">
                  <a:pos x="f1036" y="f981"/>
                </a:cxn>
                <a:cxn ang="f701">
                  <a:pos x="f1037" y="f979"/>
                </a:cxn>
                <a:cxn ang="f701">
                  <a:pos x="f1038" y="f977"/>
                </a:cxn>
                <a:cxn ang="f701">
                  <a:pos x="f1039" y="f975"/>
                </a:cxn>
                <a:cxn ang="f701">
                  <a:pos x="f1040" y="f973"/>
                </a:cxn>
                <a:cxn ang="f701">
                  <a:pos x="f1041" y="f971"/>
                </a:cxn>
                <a:cxn ang="f701">
                  <a:pos x="f1042" y="f969"/>
                </a:cxn>
                <a:cxn ang="f701">
                  <a:pos x="f1043" y="f967"/>
                </a:cxn>
                <a:cxn ang="f701">
                  <a:pos x="f1044" y="f965"/>
                </a:cxn>
                <a:cxn ang="f701">
                  <a:pos x="f1045" y="f963"/>
                </a:cxn>
                <a:cxn ang="f701">
                  <a:pos x="f1046" y="f961"/>
                </a:cxn>
                <a:cxn ang="f701">
                  <a:pos x="f1047" y="f959"/>
                </a:cxn>
                <a:cxn ang="f701">
                  <a:pos x="f1048" y="f957"/>
                </a:cxn>
                <a:cxn ang="f701">
                  <a:pos x="f1049" y="f955"/>
                </a:cxn>
                <a:cxn ang="f701">
                  <a:pos x="f1050" y="f953"/>
                </a:cxn>
                <a:cxn ang="f701">
                  <a:pos x="f1051" y="f951"/>
                </a:cxn>
                <a:cxn ang="f701">
                  <a:pos x="f1052" y="f949"/>
                </a:cxn>
                <a:cxn ang="f701">
                  <a:pos x="f1053" y="f947"/>
                </a:cxn>
                <a:cxn ang="f701">
                  <a:pos x="f1054" y="f945"/>
                </a:cxn>
                <a:cxn ang="f701">
                  <a:pos x="f1055" y="f943"/>
                </a:cxn>
                <a:cxn ang="f701">
                  <a:pos x="f1056" y="f941"/>
                </a:cxn>
                <a:cxn ang="f701">
                  <a:pos x="f1057" y="f939"/>
                </a:cxn>
                <a:cxn ang="f701">
                  <a:pos x="f1058" y="f1059"/>
                </a:cxn>
                <a:cxn ang="f701">
                  <a:pos x="f1060" y="f1061"/>
                </a:cxn>
                <a:cxn ang="f701">
                  <a:pos x="f1062" y="f1063"/>
                </a:cxn>
                <a:cxn ang="f701">
                  <a:pos x="f1064" y="f1065"/>
                </a:cxn>
                <a:cxn ang="f701">
                  <a:pos x="f1066" y="f1067"/>
                </a:cxn>
                <a:cxn ang="f701">
                  <a:pos x="f1068" y="f1069"/>
                </a:cxn>
                <a:cxn ang="f701">
                  <a:pos x="f1070" y="f1071"/>
                </a:cxn>
                <a:cxn ang="f701">
                  <a:pos x="f1072" y="f1073"/>
                </a:cxn>
                <a:cxn ang="f701">
                  <a:pos x="f1074" y="f1075"/>
                </a:cxn>
                <a:cxn ang="f701">
                  <a:pos x="f1076" y="f1077"/>
                </a:cxn>
                <a:cxn ang="f701">
                  <a:pos x="f1078" y="f1079"/>
                </a:cxn>
                <a:cxn ang="f701">
                  <a:pos x="f1080" y="f1081"/>
                </a:cxn>
                <a:cxn ang="f701">
                  <a:pos x="f1082" y="f1083"/>
                </a:cxn>
                <a:cxn ang="f701">
                  <a:pos x="f1084" y="f1085"/>
                </a:cxn>
                <a:cxn ang="f701">
                  <a:pos x="f1086" y="f1087"/>
                </a:cxn>
                <a:cxn ang="f701">
                  <a:pos x="f1088" y="f1089"/>
                </a:cxn>
                <a:cxn ang="f701">
                  <a:pos x="f1090" y="f1091"/>
                </a:cxn>
                <a:cxn ang="f701">
                  <a:pos x="f1092" y="f1093"/>
                </a:cxn>
                <a:cxn ang="f701">
                  <a:pos x="f1094" y="f1095"/>
                </a:cxn>
                <a:cxn ang="f701">
                  <a:pos x="f1096" y="f1097"/>
                </a:cxn>
                <a:cxn ang="f701">
                  <a:pos x="f1098" y="f1099"/>
                </a:cxn>
                <a:cxn ang="f701">
                  <a:pos x="f1100" y="f1101"/>
                </a:cxn>
                <a:cxn ang="f701">
                  <a:pos x="f1102" y="f1103"/>
                </a:cxn>
                <a:cxn ang="f701">
                  <a:pos x="f1104" y="f1105"/>
                </a:cxn>
                <a:cxn ang="f701">
                  <a:pos x="f1106" y="f1107"/>
                </a:cxn>
                <a:cxn ang="f701">
                  <a:pos x="f1108" y="f1109"/>
                </a:cxn>
                <a:cxn ang="f701">
                  <a:pos x="f1110" y="f1111"/>
                </a:cxn>
                <a:cxn ang="f701">
                  <a:pos x="f1112" y="f1113"/>
                </a:cxn>
                <a:cxn ang="f701">
                  <a:pos x="f1114" y="f1115"/>
                </a:cxn>
                <a:cxn ang="f701">
                  <a:pos x="f1116" y="f1117"/>
                </a:cxn>
                <a:cxn ang="f701">
                  <a:pos x="f1118" y="f1119"/>
                </a:cxn>
                <a:cxn ang="f701">
                  <a:pos x="f1120" y="f1121"/>
                </a:cxn>
                <a:cxn ang="f701">
                  <a:pos x="f1120" y="f1122"/>
                </a:cxn>
                <a:cxn ang="f701">
                  <a:pos x="f1104" y="f1123"/>
                </a:cxn>
                <a:cxn ang="f701">
                  <a:pos x="f1124" y="f1125"/>
                </a:cxn>
                <a:cxn ang="f701">
                  <a:pos x="f1126" y="f1127"/>
                </a:cxn>
                <a:cxn ang="f701">
                  <a:pos x="f1128" y="f1129"/>
                </a:cxn>
                <a:cxn ang="f701">
                  <a:pos x="f1130" y="f1131"/>
                </a:cxn>
                <a:cxn ang="f701">
                  <a:pos x="f1132" y="f1133"/>
                </a:cxn>
                <a:cxn ang="f701">
                  <a:pos x="f1134" y="f1135"/>
                </a:cxn>
                <a:cxn ang="f701">
                  <a:pos x="f1136" y="f1137"/>
                </a:cxn>
                <a:cxn ang="f701">
                  <a:pos x="f1138" y="f1139"/>
                </a:cxn>
                <a:cxn ang="f701">
                  <a:pos x="f1140" y="f1141"/>
                </a:cxn>
                <a:cxn ang="f701">
                  <a:pos x="f1142" y="f1143"/>
                </a:cxn>
                <a:cxn ang="f701">
                  <a:pos x="f1140" y="f1144"/>
                </a:cxn>
                <a:cxn ang="f701">
                  <a:pos x="f1138" y="f1145"/>
                </a:cxn>
                <a:cxn ang="f701">
                  <a:pos x="f1136" y="f1146"/>
                </a:cxn>
                <a:cxn ang="f701">
                  <a:pos x="f1134" y="f1147"/>
                </a:cxn>
                <a:cxn ang="f701">
                  <a:pos x="f1132" y="f1148"/>
                </a:cxn>
                <a:cxn ang="f701">
                  <a:pos x="f1130" y="f1149"/>
                </a:cxn>
                <a:cxn ang="f701">
                  <a:pos x="f1128" y="f1150"/>
                </a:cxn>
                <a:cxn ang="f701">
                  <a:pos x="f1126" y="f1151"/>
                </a:cxn>
                <a:cxn ang="f701">
                  <a:pos x="f1124" y="f1152"/>
                </a:cxn>
                <a:cxn ang="f701">
                  <a:pos x="f1104" y="f1153"/>
                </a:cxn>
                <a:cxn ang="f701">
                  <a:pos x="f1120" y="f1154"/>
                </a:cxn>
                <a:cxn ang="f701">
                  <a:pos x="f1120" y="f1155"/>
                </a:cxn>
                <a:cxn ang="f701">
                  <a:pos x="f1118" y="f1156"/>
                </a:cxn>
                <a:cxn ang="f701">
                  <a:pos x="f1116" y="f1157"/>
                </a:cxn>
                <a:cxn ang="f701">
                  <a:pos x="f1114" y="f1158"/>
                </a:cxn>
                <a:cxn ang="f701">
                  <a:pos x="f1112" y="f1159"/>
                </a:cxn>
                <a:cxn ang="f701">
                  <a:pos x="f1110" y="f1160"/>
                </a:cxn>
                <a:cxn ang="f701">
                  <a:pos x="f1108" y="f1161"/>
                </a:cxn>
              </a:cxnLst>
              <a:rect l="f930" t="f933" r="f931" b="f932"/>
              <a:pathLst>
                <a:path w="4232421" h="3429000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7"/>
                  </a:lnTo>
                  <a:lnTo>
                    <a:pt x="f69" y="f51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7"/>
                  </a:lnTo>
                  <a:lnTo>
                    <a:pt x="f89" y="f87"/>
                  </a:lnTo>
                  <a:lnTo>
                    <a:pt x="f90" y="f85"/>
                  </a:lnTo>
                  <a:lnTo>
                    <a:pt x="f91" y="f83"/>
                  </a:lnTo>
                  <a:lnTo>
                    <a:pt x="f92" y="f81"/>
                  </a:lnTo>
                  <a:lnTo>
                    <a:pt x="f93" y="f79"/>
                  </a:lnTo>
                  <a:lnTo>
                    <a:pt x="f94" y="f77"/>
                  </a:lnTo>
                  <a:lnTo>
                    <a:pt x="f95" y="f75"/>
                  </a:lnTo>
                  <a:lnTo>
                    <a:pt x="f96" y="f73"/>
                  </a:lnTo>
                  <a:lnTo>
                    <a:pt x="f97" y="f71"/>
                  </a:lnTo>
                  <a:lnTo>
                    <a:pt x="f98" y="f51"/>
                  </a:lnTo>
                  <a:lnTo>
                    <a:pt x="f99" y="f67"/>
                  </a:lnTo>
                  <a:lnTo>
                    <a:pt x="f100" y="f67"/>
                  </a:lnTo>
                  <a:lnTo>
                    <a:pt x="f101" y="f65"/>
                  </a:lnTo>
                  <a:lnTo>
                    <a:pt x="f102" y="f63"/>
                  </a:lnTo>
                  <a:lnTo>
                    <a:pt x="f103" y="f61"/>
                  </a:lnTo>
                  <a:lnTo>
                    <a:pt x="f104" y="f59"/>
                  </a:lnTo>
                  <a:lnTo>
                    <a:pt x="f105" y="f57"/>
                  </a:lnTo>
                  <a:lnTo>
                    <a:pt x="f106" y="f55"/>
                  </a:lnTo>
                  <a:lnTo>
                    <a:pt x="f107" y="f53"/>
                  </a:lnTo>
                  <a:lnTo>
                    <a:pt x="f108" y="f51"/>
                  </a:lnTo>
                  <a:lnTo>
                    <a:pt x="f109" y="f49"/>
                  </a:lnTo>
                  <a:lnTo>
                    <a:pt x="f110" y="f47"/>
                  </a:lnTo>
                  <a:lnTo>
                    <a:pt x="f111" y="f45"/>
                  </a:lnTo>
                  <a:lnTo>
                    <a:pt x="f112" y="f43"/>
                  </a:lnTo>
                  <a:lnTo>
                    <a:pt x="f113" y="f41"/>
                  </a:lnTo>
                  <a:lnTo>
                    <a:pt x="f114" y="f39"/>
                  </a:lnTo>
                  <a:lnTo>
                    <a:pt x="f115" y="f37"/>
                  </a:lnTo>
                  <a:lnTo>
                    <a:pt x="f116" y="f35"/>
                  </a:lnTo>
                  <a:lnTo>
                    <a:pt x="f117" y="f33"/>
                  </a:lnTo>
                  <a:lnTo>
                    <a:pt x="f118" y="f31"/>
                  </a:lnTo>
                  <a:lnTo>
                    <a:pt x="f119" y="f29"/>
                  </a:lnTo>
                  <a:lnTo>
                    <a:pt x="f120" y="f27"/>
                  </a:lnTo>
                  <a:lnTo>
                    <a:pt x="f121" y="f25"/>
                  </a:lnTo>
                  <a:lnTo>
                    <a:pt x="f122" y="f23"/>
                  </a:lnTo>
                  <a:lnTo>
                    <a:pt x="f123" y="f21"/>
                  </a:lnTo>
                  <a:lnTo>
                    <a:pt x="f124" y="f19"/>
                  </a:lnTo>
                  <a:lnTo>
                    <a:pt x="f125" y="f17"/>
                  </a:lnTo>
                  <a:lnTo>
                    <a:pt x="f126" y="f15"/>
                  </a:lnTo>
                  <a:lnTo>
                    <a:pt x="f127" y="f13"/>
                  </a:lnTo>
                  <a:lnTo>
                    <a:pt x="f128" y="f11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58"/>
                  </a:lnTo>
                  <a:lnTo>
                    <a:pt x="f159" y="f160"/>
                  </a:lnTo>
                  <a:lnTo>
                    <a:pt x="f161" y="f162"/>
                  </a:ln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lnTo>
                    <a:pt x="f187" y="f188"/>
                  </a:lnTo>
                  <a:lnTo>
                    <a:pt x="f189" y="f190"/>
                  </a:lnTo>
                  <a:lnTo>
                    <a:pt x="f191" y="f192"/>
                  </a:lnTo>
                  <a:lnTo>
                    <a:pt x="f191" y="f193"/>
                  </a:lnTo>
                  <a:lnTo>
                    <a:pt x="f175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9" y="f200"/>
                  </a:lnTo>
                  <a:lnTo>
                    <a:pt x="f201" y="f202"/>
                  </a:lnTo>
                  <a:lnTo>
                    <a:pt x="f203" y="f204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209" y="f210"/>
                  </a:lnTo>
                  <a:lnTo>
                    <a:pt x="f211" y="f212"/>
                  </a:lnTo>
                  <a:lnTo>
                    <a:pt x="f5" y="f213"/>
                  </a:lnTo>
                  <a:lnTo>
                    <a:pt x="f211" y="f214"/>
                  </a:lnTo>
                  <a:lnTo>
                    <a:pt x="f209" y="f215"/>
                  </a:lnTo>
                  <a:lnTo>
                    <a:pt x="f207" y="f216"/>
                  </a:lnTo>
                  <a:lnTo>
                    <a:pt x="f205" y="f217"/>
                  </a:lnTo>
                  <a:lnTo>
                    <a:pt x="f203" y="f218"/>
                  </a:lnTo>
                  <a:lnTo>
                    <a:pt x="f201" y="f219"/>
                  </a:lnTo>
                  <a:lnTo>
                    <a:pt x="f199" y="f220"/>
                  </a:lnTo>
                  <a:lnTo>
                    <a:pt x="f197" y="f221"/>
                  </a:lnTo>
                  <a:lnTo>
                    <a:pt x="f195" y="f222"/>
                  </a:lnTo>
                  <a:lnTo>
                    <a:pt x="f175" y="f223"/>
                  </a:lnTo>
                  <a:lnTo>
                    <a:pt x="f191" y="f224"/>
                  </a:lnTo>
                  <a:lnTo>
                    <a:pt x="f191" y="f225"/>
                  </a:lnTo>
                  <a:lnTo>
                    <a:pt x="f189" y="f226"/>
                  </a:lnTo>
                  <a:lnTo>
                    <a:pt x="f187" y="f227"/>
                  </a:lnTo>
                  <a:lnTo>
                    <a:pt x="f185" y="f228"/>
                  </a:lnTo>
                  <a:lnTo>
                    <a:pt x="f183" y="f229"/>
                  </a:lnTo>
                  <a:lnTo>
                    <a:pt x="f181" y="f230"/>
                  </a:lnTo>
                  <a:lnTo>
                    <a:pt x="f179" y="f231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7320BC31-394F-4501-8648-5FCCD3B27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791" y="318814"/>
            <a:ext cx="3243523" cy="200287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2" name="Group 58">
            <a:extLst>
              <a:ext uri="{FF2B5EF4-FFF2-40B4-BE49-F238E27FC236}">
                <a16:creationId xmlns:a16="http://schemas.microsoft.com/office/drawing/2014/main" id="{D600A9A7-6E50-4EE8-86B3-0FE4C891D218}"/>
              </a:ext>
            </a:extLst>
          </p:cNvPr>
          <p:cNvGrpSpPr/>
          <p:nvPr/>
        </p:nvGrpSpPr>
        <p:grpSpPr>
          <a:xfrm>
            <a:off x="8882015" y="3754142"/>
            <a:ext cx="3309990" cy="3103857"/>
            <a:chOff x="8882015" y="3754142"/>
            <a:chExt cx="3309990" cy="3103857"/>
          </a:xfrm>
        </p:grpSpPr>
        <p:sp>
          <p:nvSpPr>
            <p:cNvPr id="13" name="Freeform: Shape 59">
              <a:extLst>
                <a:ext uri="{FF2B5EF4-FFF2-40B4-BE49-F238E27FC236}">
                  <a16:creationId xmlns:a16="http://schemas.microsoft.com/office/drawing/2014/main" id="{7B593890-8E87-499D-879C-EB1531BF8BAE}"/>
                </a:ext>
              </a:extLst>
            </p:cNvPr>
            <p:cNvSpPr/>
            <p:nvPr/>
          </p:nvSpPr>
          <p:spPr>
            <a:xfrm>
              <a:off x="8882015" y="3754142"/>
              <a:ext cx="3309981" cy="3103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09983"/>
                <a:gd name="f7" fmla="val 3103853"/>
                <a:gd name="f8" fmla="val 2022059"/>
                <a:gd name="f9" fmla="val 2061297"/>
                <a:gd name="f10" fmla="val 3678"/>
                <a:gd name="f11" fmla="val 2099311"/>
                <a:gd name="f12" fmla="val 13488"/>
                <a:gd name="f13" fmla="val 2136099"/>
                <a:gd name="f14" fmla="val 28203"/>
                <a:gd name="f15" fmla="val 2174111"/>
                <a:gd name="f16" fmla="val 46597"/>
                <a:gd name="f17" fmla="val 2209672"/>
                <a:gd name="f18" fmla="val 67443"/>
                <a:gd name="f19" fmla="val 2246460"/>
                <a:gd name="f20" fmla="val 89515"/>
                <a:gd name="f21" fmla="val 2283247"/>
                <a:gd name="f22" fmla="val 109134"/>
                <a:gd name="f23" fmla="val 2320033"/>
                <a:gd name="f24" fmla="val 128755"/>
                <a:gd name="f25" fmla="val 2355594"/>
                <a:gd name="f26" fmla="val 143469"/>
                <a:gd name="f27" fmla="val 2394834"/>
                <a:gd name="f28" fmla="val 153279"/>
                <a:gd name="f29" fmla="val 2432846"/>
                <a:gd name="f30" fmla="val 158184"/>
                <a:gd name="f31" fmla="val 2473311"/>
                <a:gd name="f32" fmla="val 2515004"/>
                <a:gd name="f33" fmla="val 155732"/>
                <a:gd name="f34" fmla="val 2556695"/>
                <a:gd name="f35" fmla="val 150827"/>
                <a:gd name="f36" fmla="val 2598388"/>
                <a:gd name="f37" fmla="val 144696"/>
                <a:gd name="f38" fmla="val 2640079"/>
                <a:gd name="f39" fmla="val 139791"/>
                <a:gd name="f40" fmla="val 2681772"/>
                <a:gd name="f41" fmla="val 136111"/>
                <a:gd name="f42" fmla="val 2721011"/>
                <a:gd name="f43" fmla="val 137338"/>
                <a:gd name="f44" fmla="val 2759024"/>
                <a:gd name="f45" fmla="val 142243"/>
                <a:gd name="f46" fmla="val 2795812"/>
                <a:gd name="f47" fmla="val 2826468"/>
                <a:gd name="f48" fmla="val 169220"/>
                <a:gd name="f49" fmla="val 2855897"/>
                <a:gd name="f50" fmla="val 190066"/>
                <a:gd name="f51" fmla="val 2881648"/>
                <a:gd name="f52" fmla="val 214590"/>
                <a:gd name="f53" fmla="val 2907399"/>
                <a:gd name="f54" fmla="val 242793"/>
                <a:gd name="f55" fmla="val 2930697"/>
                <a:gd name="f56" fmla="val 272223"/>
                <a:gd name="f57" fmla="val 2953995"/>
                <a:gd name="f58" fmla="val 302879"/>
                <a:gd name="f59" fmla="val 2977294"/>
                <a:gd name="f60" fmla="val 333535"/>
                <a:gd name="f61" fmla="val 3000592"/>
                <a:gd name="f62" fmla="val 362964"/>
                <a:gd name="f63" fmla="val 3025118"/>
                <a:gd name="f64" fmla="val 391167"/>
                <a:gd name="f65" fmla="val 3053321"/>
                <a:gd name="f66" fmla="val 415693"/>
                <a:gd name="f67" fmla="val 3080299"/>
                <a:gd name="f68" fmla="val 437765"/>
                <a:gd name="f69" fmla="val 3110953"/>
                <a:gd name="f70" fmla="val 454931"/>
                <a:gd name="f71" fmla="val 3144062"/>
                <a:gd name="f72" fmla="val 469646"/>
                <a:gd name="f73" fmla="val 3179622"/>
                <a:gd name="f74" fmla="val 481908"/>
                <a:gd name="f75" fmla="val 3216409"/>
                <a:gd name="f76" fmla="val 492944"/>
                <a:gd name="f77" fmla="val 3253196"/>
                <a:gd name="f78" fmla="val 502755"/>
                <a:gd name="f79" fmla="val 3291210"/>
                <a:gd name="f80" fmla="val 512565"/>
                <a:gd name="f81" fmla="val 518391"/>
                <a:gd name="f82" fmla="val 454246"/>
                <a:gd name="f83" fmla="val 438991"/>
                <a:gd name="f84" fmla="val 3076613"/>
                <a:gd name="f85" fmla="val 416921"/>
                <a:gd name="f86" fmla="val 3049636"/>
                <a:gd name="f87" fmla="val 392395"/>
                <a:gd name="f88" fmla="val 3021432"/>
                <a:gd name="f89" fmla="val 364192"/>
                <a:gd name="f90" fmla="val 2996908"/>
                <a:gd name="f91" fmla="val 2973610"/>
                <a:gd name="f92" fmla="val 302880"/>
                <a:gd name="f93" fmla="val 2950312"/>
                <a:gd name="f94" fmla="val 272224"/>
                <a:gd name="f95" fmla="val 2927014"/>
                <a:gd name="f96" fmla="val 242794"/>
                <a:gd name="f97" fmla="val 2903714"/>
                <a:gd name="f98" fmla="val 214591"/>
                <a:gd name="f99" fmla="val 2877964"/>
                <a:gd name="f100" fmla="val 2852214"/>
                <a:gd name="f101" fmla="val 169221"/>
                <a:gd name="f102" fmla="val 2822783"/>
                <a:gd name="f103" fmla="val 153281"/>
                <a:gd name="f104" fmla="val 2792128"/>
                <a:gd name="f105" fmla="val 142244"/>
                <a:gd name="f106" fmla="val 2755342"/>
                <a:gd name="f107" fmla="val 137339"/>
                <a:gd name="f108" fmla="val 2717328"/>
                <a:gd name="f109" fmla="val 136112"/>
                <a:gd name="f110" fmla="val 2678088"/>
                <a:gd name="f111" fmla="val 2636396"/>
                <a:gd name="f112" fmla="val 2594705"/>
                <a:gd name="f113" fmla="val 2553012"/>
                <a:gd name="f114" fmla="val 2511321"/>
                <a:gd name="f115" fmla="val 158185"/>
                <a:gd name="f116" fmla="val 2469629"/>
                <a:gd name="f117" fmla="val 2429163"/>
                <a:gd name="f118" fmla="val 2391151"/>
                <a:gd name="f119" fmla="val 143470"/>
                <a:gd name="f120" fmla="val 2353137"/>
                <a:gd name="f121" fmla="val 2317576"/>
                <a:gd name="f122" fmla="val 110362"/>
                <a:gd name="f123" fmla="val 2280789"/>
                <a:gd name="f124" fmla="val 2244004"/>
                <a:gd name="f125" fmla="val 67444"/>
                <a:gd name="f126" fmla="val 2207216"/>
                <a:gd name="f127" fmla="val 46598"/>
                <a:gd name="f128" fmla="val 2171654"/>
                <a:gd name="f129" fmla="val 2133642"/>
                <a:gd name="f130" fmla="val 13490"/>
                <a:gd name="f131" fmla="val 2096855"/>
                <a:gd name="f132" fmla="val 3680"/>
                <a:gd name="f133" fmla="val 2058841"/>
                <a:gd name="f134" fmla="val 2019602"/>
                <a:gd name="f135" fmla="val 1980363"/>
                <a:gd name="f136" fmla="val 1942350"/>
                <a:gd name="f137" fmla="val 1905563"/>
                <a:gd name="f138" fmla="val 1867550"/>
                <a:gd name="f139" fmla="val 1831989"/>
                <a:gd name="f140" fmla="val 1795203"/>
                <a:gd name="f141" fmla="val 1758415"/>
                <a:gd name="f142" fmla="val 1721629"/>
                <a:gd name="f143" fmla="val 1686067"/>
                <a:gd name="f144" fmla="val 1648054"/>
                <a:gd name="f145" fmla="val 1610042"/>
                <a:gd name="f146" fmla="val 1569576"/>
                <a:gd name="f147" fmla="val 1527883"/>
                <a:gd name="f148" fmla="val 1486192"/>
                <a:gd name="f149" fmla="val 1444499"/>
                <a:gd name="f150" fmla="val 1402808"/>
                <a:gd name="f151" fmla="val 1361117"/>
                <a:gd name="f152" fmla="val 1321877"/>
                <a:gd name="f153" fmla="val 1283864"/>
                <a:gd name="f154" fmla="val 1247077"/>
                <a:gd name="f155" fmla="val 1216422"/>
                <a:gd name="f156" fmla="val 1186992"/>
                <a:gd name="f157" fmla="val 1161241"/>
                <a:gd name="f158" fmla="val 1135491"/>
                <a:gd name="f159" fmla="val 1112191"/>
                <a:gd name="f160" fmla="val 1088893"/>
                <a:gd name="f161" fmla="val 1065594"/>
                <a:gd name="f162" fmla="val 1042296"/>
                <a:gd name="f163" fmla="val 1017772"/>
                <a:gd name="f164" fmla="val 989569"/>
                <a:gd name="f165" fmla="val 962591"/>
                <a:gd name="f166" fmla="val 456159"/>
                <a:gd name="f167" fmla="val 931936"/>
                <a:gd name="f168" fmla="val 470874"/>
                <a:gd name="f169" fmla="val 898828"/>
                <a:gd name="f170" fmla="val 483136"/>
                <a:gd name="f171" fmla="val 863267"/>
                <a:gd name="f172" fmla="val 494172"/>
                <a:gd name="f173" fmla="val 826479"/>
                <a:gd name="f174" fmla="val 503983"/>
                <a:gd name="f175" fmla="val 789692"/>
                <a:gd name="f176" fmla="val 513793"/>
                <a:gd name="f177" fmla="val 751680"/>
                <a:gd name="f178" fmla="val 524829"/>
                <a:gd name="f179" fmla="val 716119"/>
                <a:gd name="f180" fmla="val 537091"/>
                <a:gd name="f181" fmla="val 680557"/>
                <a:gd name="f182" fmla="val 551806"/>
                <a:gd name="f183" fmla="val 647450"/>
                <a:gd name="f184" fmla="val 570199"/>
                <a:gd name="f185" fmla="val 618021"/>
                <a:gd name="f186" fmla="val 592270"/>
                <a:gd name="f187" fmla="val 591044"/>
                <a:gd name="f188" fmla="val 619248"/>
                <a:gd name="f189" fmla="val 568971"/>
                <a:gd name="f190" fmla="val 648679"/>
                <a:gd name="f191" fmla="val 550578"/>
                <a:gd name="f192" fmla="val 681785"/>
                <a:gd name="f193" fmla="val 535863"/>
                <a:gd name="f194" fmla="val 717347"/>
                <a:gd name="f195" fmla="val 523601"/>
                <a:gd name="f196" fmla="val 752908"/>
                <a:gd name="f197" fmla="val 790921"/>
                <a:gd name="f198" fmla="val 827707"/>
                <a:gd name="f199" fmla="val 864495"/>
                <a:gd name="f200" fmla="val 900055"/>
                <a:gd name="f201" fmla="val 933163"/>
                <a:gd name="f202" fmla="val 963819"/>
                <a:gd name="f203" fmla="val 990796"/>
                <a:gd name="f204" fmla="val 1019000"/>
                <a:gd name="f205" fmla="val 1043525"/>
                <a:gd name="f206" fmla="val 1066823"/>
                <a:gd name="f207" fmla="val 1090122"/>
                <a:gd name="f208" fmla="val 1113420"/>
                <a:gd name="f209" fmla="val 1136718"/>
                <a:gd name="f210" fmla="val 1162470"/>
                <a:gd name="f211" fmla="val 1188220"/>
                <a:gd name="f212" fmla="val 1217650"/>
                <a:gd name="f213" fmla="val 1248306"/>
                <a:gd name="f214" fmla="val 1285093"/>
                <a:gd name="f215" fmla="val 1323107"/>
                <a:gd name="f216" fmla="val 1362345"/>
                <a:gd name="f217" fmla="val 1404036"/>
                <a:gd name="f218" fmla="val 1445729"/>
                <a:gd name="f219" fmla="val 1487421"/>
                <a:gd name="f220" fmla="val 1529113"/>
                <a:gd name="f221" fmla="val 1570804"/>
                <a:gd name="f222" fmla="val 1611271"/>
                <a:gd name="f223" fmla="val 1649285"/>
                <a:gd name="f224" fmla="val 1687298"/>
                <a:gd name="f225" fmla="val 1724085"/>
                <a:gd name="f226" fmla="val 1760871"/>
                <a:gd name="f227" fmla="val 1797658"/>
                <a:gd name="f228" fmla="val 1834445"/>
                <a:gd name="f229" fmla="val 1870007"/>
                <a:gd name="f230" fmla="val 1908020"/>
                <a:gd name="f231" fmla="val 1944806"/>
                <a:gd name="f232" fmla="val 1982820"/>
                <a:gd name="f233" fmla="+- 0 0 -90"/>
                <a:gd name="f234" fmla="*/ f3 1 3309983"/>
                <a:gd name="f235" fmla="*/ f4 1 3103853"/>
                <a:gd name="f236" fmla="+- f7 0 f5"/>
                <a:gd name="f237" fmla="+- f6 0 f5"/>
                <a:gd name="f238" fmla="*/ f233 f0 1"/>
                <a:gd name="f239" fmla="*/ f237 1 3309983"/>
                <a:gd name="f240" fmla="*/ f236 1 3103853"/>
                <a:gd name="f241" fmla="*/ 2022059 f237 1"/>
                <a:gd name="f242" fmla="*/ 0 f236 1"/>
                <a:gd name="f243" fmla="*/ 2061297 f237 1"/>
                <a:gd name="f244" fmla="*/ 3678 f236 1"/>
                <a:gd name="f245" fmla="*/ 2099311 f237 1"/>
                <a:gd name="f246" fmla="*/ 13488 f236 1"/>
                <a:gd name="f247" fmla="*/ 2136099 f237 1"/>
                <a:gd name="f248" fmla="*/ 28203 f236 1"/>
                <a:gd name="f249" fmla="*/ 2174111 f237 1"/>
                <a:gd name="f250" fmla="*/ 46597 f236 1"/>
                <a:gd name="f251" fmla="*/ 2209672 f237 1"/>
                <a:gd name="f252" fmla="*/ 67443 f236 1"/>
                <a:gd name="f253" fmla="*/ 2246460 f237 1"/>
                <a:gd name="f254" fmla="*/ 89515 f236 1"/>
                <a:gd name="f255" fmla="*/ 2283247 f237 1"/>
                <a:gd name="f256" fmla="*/ 109134 f236 1"/>
                <a:gd name="f257" fmla="*/ 2320033 f237 1"/>
                <a:gd name="f258" fmla="*/ 128755 f236 1"/>
                <a:gd name="f259" fmla="*/ 2355594 f237 1"/>
                <a:gd name="f260" fmla="*/ 143469 f236 1"/>
                <a:gd name="f261" fmla="*/ 2394834 f237 1"/>
                <a:gd name="f262" fmla="*/ 153279 f236 1"/>
                <a:gd name="f263" fmla="*/ 2432846 f237 1"/>
                <a:gd name="f264" fmla="*/ 158184 f236 1"/>
                <a:gd name="f265" fmla="*/ 2473311 f237 1"/>
                <a:gd name="f266" fmla="*/ 2515004 f237 1"/>
                <a:gd name="f267" fmla="*/ 155732 f236 1"/>
                <a:gd name="f268" fmla="*/ 2556695 f237 1"/>
                <a:gd name="f269" fmla="*/ 150827 f236 1"/>
                <a:gd name="f270" fmla="*/ 2598388 f237 1"/>
                <a:gd name="f271" fmla="*/ 144696 f236 1"/>
                <a:gd name="f272" fmla="*/ 2640079 f237 1"/>
                <a:gd name="f273" fmla="*/ 139791 f236 1"/>
                <a:gd name="f274" fmla="*/ 2681772 f237 1"/>
                <a:gd name="f275" fmla="*/ 136111 f236 1"/>
                <a:gd name="f276" fmla="*/ 2721011 f237 1"/>
                <a:gd name="f277" fmla="*/ 137338 f236 1"/>
                <a:gd name="f278" fmla="*/ 2759024 f237 1"/>
                <a:gd name="f279" fmla="*/ 142243 f236 1"/>
                <a:gd name="f280" fmla="*/ 2795812 f237 1"/>
                <a:gd name="f281" fmla="*/ 2826468 f237 1"/>
                <a:gd name="f282" fmla="*/ 169220 f236 1"/>
                <a:gd name="f283" fmla="*/ 2855897 f237 1"/>
                <a:gd name="f284" fmla="*/ 190066 f236 1"/>
                <a:gd name="f285" fmla="*/ 2881648 f237 1"/>
                <a:gd name="f286" fmla="*/ 214590 f236 1"/>
                <a:gd name="f287" fmla="*/ 2907399 f237 1"/>
                <a:gd name="f288" fmla="*/ 242793 f236 1"/>
                <a:gd name="f289" fmla="*/ 2930697 f237 1"/>
                <a:gd name="f290" fmla="*/ 272223 f236 1"/>
                <a:gd name="f291" fmla="*/ 2953995 f237 1"/>
                <a:gd name="f292" fmla="*/ 302879 f236 1"/>
                <a:gd name="f293" fmla="*/ 2977294 f237 1"/>
                <a:gd name="f294" fmla="*/ 333535 f236 1"/>
                <a:gd name="f295" fmla="*/ 3000592 f237 1"/>
                <a:gd name="f296" fmla="*/ 362964 f236 1"/>
                <a:gd name="f297" fmla="*/ 3025118 f237 1"/>
                <a:gd name="f298" fmla="*/ 391167 f236 1"/>
                <a:gd name="f299" fmla="*/ 3053321 f237 1"/>
                <a:gd name="f300" fmla="*/ 415693 f236 1"/>
                <a:gd name="f301" fmla="*/ 3080299 f237 1"/>
                <a:gd name="f302" fmla="*/ 437765 f236 1"/>
                <a:gd name="f303" fmla="*/ 3110953 f237 1"/>
                <a:gd name="f304" fmla="*/ 454931 f236 1"/>
                <a:gd name="f305" fmla="*/ 3144062 f237 1"/>
                <a:gd name="f306" fmla="*/ 469646 f236 1"/>
                <a:gd name="f307" fmla="*/ 3179622 f237 1"/>
                <a:gd name="f308" fmla="*/ 481908 f236 1"/>
                <a:gd name="f309" fmla="*/ 3216409 f237 1"/>
                <a:gd name="f310" fmla="*/ 492944 f236 1"/>
                <a:gd name="f311" fmla="*/ 3253196 f237 1"/>
                <a:gd name="f312" fmla="*/ 502755 f236 1"/>
                <a:gd name="f313" fmla="*/ 3291210 f237 1"/>
                <a:gd name="f314" fmla="*/ 512565 f236 1"/>
                <a:gd name="f315" fmla="*/ 3309983 f237 1"/>
                <a:gd name="f316" fmla="*/ 518391 f236 1"/>
                <a:gd name="f317" fmla="*/ 3103853 f236 1"/>
                <a:gd name="f318" fmla="*/ 454246 f237 1"/>
                <a:gd name="f319" fmla="*/ 438991 f237 1"/>
                <a:gd name="f320" fmla="*/ 3076613 f236 1"/>
                <a:gd name="f321" fmla="*/ 416921 f237 1"/>
                <a:gd name="f322" fmla="*/ 3049636 f236 1"/>
                <a:gd name="f323" fmla="*/ 392395 f237 1"/>
                <a:gd name="f324" fmla="*/ 3021432 f236 1"/>
                <a:gd name="f325" fmla="*/ 364192 f237 1"/>
                <a:gd name="f326" fmla="*/ 2996908 f236 1"/>
                <a:gd name="f327" fmla="*/ 333535 f237 1"/>
                <a:gd name="f328" fmla="*/ 2973610 f236 1"/>
                <a:gd name="f329" fmla="*/ 302880 f237 1"/>
                <a:gd name="f330" fmla="*/ 2950312 f236 1"/>
                <a:gd name="f331" fmla="*/ 272224 f237 1"/>
                <a:gd name="f332" fmla="*/ 2927014 f236 1"/>
                <a:gd name="f333" fmla="*/ 242794 f237 1"/>
                <a:gd name="f334" fmla="*/ 2903714 f236 1"/>
                <a:gd name="f335" fmla="*/ 214591 f237 1"/>
                <a:gd name="f336" fmla="*/ 2877964 f236 1"/>
                <a:gd name="f337" fmla="*/ 190066 f237 1"/>
                <a:gd name="f338" fmla="*/ 2852214 f236 1"/>
                <a:gd name="f339" fmla="*/ 169221 f237 1"/>
                <a:gd name="f340" fmla="*/ 2822783 f236 1"/>
                <a:gd name="f341" fmla="*/ 153281 f237 1"/>
                <a:gd name="f342" fmla="*/ 2792128 f236 1"/>
                <a:gd name="f343" fmla="*/ 142244 f237 1"/>
                <a:gd name="f344" fmla="*/ 2755342 f236 1"/>
                <a:gd name="f345" fmla="*/ 137339 f237 1"/>
                <a:gd name="f346" fmla="*/ 2717328 f236 1"/>
                <a:gd name="f347" fmla="*/ 136112 f237 1"/>
                <a:gd name="f348" fmla="*/ 2678088 f236 1"/>
                <a:gd name="f349" fmla="*/ 139791 f237 1"/>
                <a:gd name="f350" fmla="*/ 2636396 f236 1"/>
                <a:gd name="f351" fmla="*/ 144696 f237 1"/>
                <a:gd name="f352" fmla="*/ 2594705 f236 1"/>
                <a:gd name="f353" fmla="*/ 150827 f237 1"/>
                <a:gd name="f354" fmla="*/ 2553012 f236 1"/>
                <a:gd name="f355" fmla="*/ 155732 f237 1"/>
                <a:gd name="f356" fmla="*/ 2511321 f236 1"/>
                <a:gd name="f357" fmla="*/ 158185 f237 1"/>
                <a:gd name="f358" fmla="*/ 2469629 f236 1"/>
                <a:gd name="f359" fmla="*/ 2429163 f236 1"/>
                <a:gd name="f360" fmla="*/ 2391151 f236 1"/>
                <a:gd name="f361" fmla="*/ 143470 f237 1"/>
                <a:gd name="f362" fmla="*/ 2353137 f236 1"/>
                <a:gd name="f363" fmla="*/ 128755 f237 1"/>
                <a:gd name="f364" fmla="*/ 2317576 f236 1"/>
                <a:gd name="f365" fmla="*/ 110362 f237 1"/>
                <a:gd name="f366" fmla="*/ 2280789 f236 1"/>
                <a:gd name="f367" fmla="*/ 89515 f237 1"/>
                <a:gd name="f368" fmla="*/ 2244004 f236 1"/>
                <a:gd name="f369" fmla="*/ 67444 f237 1"/>
                <a:gd name="f370" fmla="*/ 2207216 f236 1"/>
                <a:gd name="f371" fmla="*/ 46598 f237 1"/>
                <a:gd name="f372" fmla="*/ 2171654 f236 1"/>
                <a:gd name="f373" fmla="*/ 28203 f237 1"/>
                <a:gd name="f374" fmla="*/ 2133642 f236 1"/>
                <a:gd name="f375" fmla="*/ 13490 f237 1"/>
                <a:gd name="f376" fmla="*/ 2096855 f236 1"/>
                <a:gd name="f377" fmla="*/ 3680 f237 1"/>
                <a:gd name="f378" fmla="*/ 2058841 f236 1"/>
                <a:gd name="f379" fmla="*/ 0 f237 1"/>
                <a:gd name="f380" fmla="*/ 2019602 f236 1"/>
                <a:gd name="f381" fmla="*/ 1980363 f236 1"/>
                <a:gd name="f382" fmla="*/ 1942350 f236 1"/>
                <a:gd name="f383" fmla="*/ 1905563 f236 1"/>
                <a:gd name="f384" fmla="*/ 1867550 f236 1"/>
                <a:gd name="f385" fmla="*/ 1831989 f236 1"/>
                <a:gd name="f386" fmla="*/ 1795203 f236 1"/>
                <a:gd name="f387" fmla="*/ 1758415 f236 1"/>
                <a:gd name="f388" fmla="*/ 1721629 f236 1"/>
                <a:gd name="f389" fmla="*/ 1686067 f236 1"/>
                <a:gd name="f390" fmla="*/ 1648054 f236 1"/>
                <a:gd name="f391" fmla="*/ 1610042 f236 1"/>
                <a:gd name="f392" fmla="*/ 1569576 f236 1"/>
                <a:gd name="f393" fmla="*/ 1527883 f236 1"/>
                <a:gd name="f394" fmla="*/ 1486192 f236 1"/>
                <a:gd name="f395" fmla="*/ 1444499 f236 1"/>
                <a:gd name="f396" fmla="*/ 1402808 f236 1"/>
                <a:gd name="f397" fmla="*/ 1361117 f236 1"/>
                <a:gd name="f398" fmla="*/ 1321877 f236 1"/>
                <a:gd name="f399" fmla="*/ 1283864 f236 1"/>
                <a:gd name="f400" fmla="*/ 1247077 f236 1"/>
                <a:gd name="f401" fmla="*/ 1216422 f236 1"/>
                <a:gd name="f402" fmla="*/ 1186992 f236 1"/>
                <a:gd name="f403" fmla="*/ 1161241 f236 1"/>
                <a:gd name="f404" fmla="*/ 1135491 f236 1"/>
                <a:gd name="f405" fmla="*/ 1112191 f236 1"/>
                <a:gd name="f406" fmla="*/ 1088893 f236 1"/>
                <a:gd name="f407" fmla="*/ 1065594 f236 1"/>
                <a:gd name="f408" fmla="*/ 1042296 f236 1"/>
                <a:gd name="f409" fmla="*/ 1017772 f236 1"/>
                <a:gd name="f410" fmla="*/ 989569 f236 1"/>
                <a:gd name="f411" fmla="*/ 962591 f236 1"/>
                <a:gd name="f412" fmla="*/ 456159 f237 1"/>
                <a:gd name="f413" fmla="*/ 931936 f236 1"/>
                <a:gd name="f414" fmla="*/ 470874 f237 1"/>
                <a:gd name="f415" fmla="*/ 898828 f236 1"/>
                <a:gd name="f416" fmla="*/ 483136 f237 1"/>
                <a:gd name="f417" fmla="*/ 863267 f236 1"/>
                <a:gd name="f418" fmla="*/ 494172 f237 1"/>
                <a:gd name="f419" fmla="*/ 826479 f236 1"/>
                <a:gd name="f420" fmla="*/ 503983 f237 1"/>
                <a:gd name="f421" fmla="*/ 789692 f236 1"/>
                <a:gd name="f422" fmla="*/ 513793 f237 1"/>
                <a:gd name="f423" fmla="*/ 751680 f236 1"/>
                <a:gd name="f424" fmla="*/ 524829 f237 1"/>
                <a:gd name="f425" fmla="*/ 716119 f236 1"/>
                <a:gd name="f426" fmla="*/ 537091 f237 1"/>
                <a:gd name="f427" fmla="*/ 680557 f236 1"/>
                <a:gd name="f428" fmla="*/ 551806 f237 1"/>
                <a:gd name="f429" fmla="*/ 647450 f236 1"/>
                <a:gd name="f430" fmla="*/ 570199 f237 1"/>
                <a:gd name="f431" fmla="*/ 618021 f236 1"/>
                <a:gd name="f432" fmla="*/ 592270 f237 1"/>
                <a:gd name="f433" fmla="*/ 591044 f236 1"/>
                <a:gd name="f434" fmla="*/ 619248 f237 1"/>
                <a:gd name="f435" fmla="*/ 568971 f236 1"/>
                <a:gd name="f436" fmla="*/ 648679 f237 1"/>
                <a:gd name="f437" fmla="*/ 550578 f236 1"/>
                <a:gd name="f438" fmla="*/ 681785 f237 1"/>
                <a:gd name="f439" fmla="*/ 535863 f236 1"/>
                <a:gd name="f440" fmla="*/ 717347 f237 1"/>
                <a:gd name="f441" fmla="*/ 523601 f236 1"/>
                <a:gd name="f442" fmla="*/ 752908 f237 1"/>
                <a:gd name="f443" fmla="*/ 790921 f237 1"/>
                <a:gd name="f444" fmla="*/ 827707 f237 1"/>
                <a:gd name="f445" fmla="*/ 864495 f237 1"/>
                <a:gd name="f446" fmla="*/ 900055 f237 1"/>
                <a:gd name="f447" fmla="*/ 933163 f237 1"/>
                <a:gd name="f448" fmla="*/ 963819 f237 1"/>
                <a:gd name="f449" fmla="*/ 990796 f237 1"/>
                <a:gd name="f450" fmla="*/ 1019000 f237 1"/>
                <a:gd name="f451" fmla="*/ 1043525 f237 1"/>
                <a:gd name="f452" fmla="*/ 1066823 f237 1"/>
                <a:gd name="f453" fmla="*/ 1090122 f237 1"/>
                <a:gd name="f454" fmla="*/ 1113420 f237 1"/>
                <a:gd name="f455" fmla="*/ 1136718 f237 1"/>
                <a:gd name="f456" fmla="*/ 1162470 f237 1"/>
                <a:gd name="f457" fmla="*/ 1188220 f237 1"/>
                <a:gd name="f458" fmla="*/ 1217650 f237 1"/>
                <a:gd name="f459" fmla="*/ 1248306 f237 1"/>
                <a:gd name="f460" fmla="*/ 1285093 f237 1"/>
                <a:gd name="f461" fmla="*/ 1323107 f237 1"/>
                <a:gd name="f462" fmla="*/ 1362345 f237 1"/>
                <a:gd name="f463" fmla="*/ 1404036 f237 1"/>
                <a:gd name="f464" fmla="*/ 1445729 f237 1"/>
                <a:gd name="f465" fmla="*/ 1487421 f237 1"/>
                <a:gd name="f466" fmla="*/ 1529113 f237 1"/>
                <a:gd name="f467" fmla="*/ 1570804 f237 1"/>
                <a:gd name="f468" fmla="*/ 1611271 f237 1"/>
                <a:gd name="f469" fmla="*/ 1649285 f237 1"/>
                <a:gd name="f470" fmla="*/ 1687298 f237 1"/>
                <a:gd name="f471" fmla="*/ 1724085 f237 1"/>
                <a:gd name="f472" fmla="*/ 1760871 f237 1"/>
                <a:gd name="f473" fmla="*/ 1797658 f237 1"/>
                <a:gd name="f474" fmla="*/ 1834445 f237 1"/>
                <a:gd name="f475" fmla="*/ 1870007 f237 1"/>
                <a:gd name="f476" fmla="*/ 1908020 f237 1"/>
                <a:gd name="f477" fmla="*/ 1944806 f237 1"/>
                <a:gd name="f478" fmla="*/ 1982820 f237 1"/>
                <a:gd name="f479" fmla="*/ f238 1 f2"/>
                <a:gd name="f480" fmla="*/ f241 1 3309983"/>
                <a:gd name="f481" fmla="*/ f242 1 3103853"/>
                <a:gd name="f482" fmla="*/ f243 1 3309983"/>
                <a:gd name="f483" fmla="*/ f244 1 3103853"/>
                <a:gd name="f484" fmla="*/ f245 1 3309983"/>
                <a:gd name="f485" fmla="*/ f246 1 3103853"/>
                <a:gd name="f486" fmla="*/ f247 1 3309983"/>
                <a:gd name="f487" fmla="*/ f248 1 3103853"/>
                <a:gd name="f488" fmla="*/ f249 1 3309983"/>
                <a:gd name="f489" fmla="*/ f250 1 3103853"/>
                <a:gd name="f490" fmla="*/ f251 1 3309983"/>
                <a:gd name="f491" fmla="*/ f252 1 3103853"/>
                <a:gd name="f492" fmla="*/ f253 1 3309983"/>
                <a:gd name="f493" fmla="*/ f254 1 3103853"/>
                <a:gd name="f494" fmla="*/ f255 1 3309983"/>
                <a:gd name="f495" fmla="*/ f256 1 3103853"/>
                <a:gd name="f496" fmla="*/ f257 1 3309983"/>
                <a:gd name="f497" fmla="*/ f258 1 3103853"/>
                <a:gd name="f498" fmla="*/ f259 1 3309983"/>
                <a:gd name="f499" fmla="*/ f260 1 3103853"/>
                <a:gd name="f500" fmla="*/ f261 1 3309983"/>
                <a:gd name="f501" fmla="*/ f262 1 3103853"/>
                <a:gd name="f502" fmla="*/ f263 1 3309983"/>
                <a:gd name="f503" fmla="*/ f264 1 3103853"/>
                <a:gd name="f504" fmla="*/ f265 1 3309983"/>
                <a:gd name="f505" fmla="*/ f266 1 3309983"/>
                <a:gd name="f506" fmla="*/ f267 1 3103853"/>
                <a:gd name="f507" fmla="*/ f268 1 3309983"/>
                <a:gd name="f508" fmla="*/ f269 1 3103853"/>
                <a:gd name="f509" fmla="*/ f270 1 3309983"/>
                <a:gd name="f510" fmla="*/ f271 1 3103853"/>
                <a:gd name="f511" fmla="*/ f272 1 3309983"/>
                <a:gd name="f512" fmla="*/ f273 1 3103853"/>
                <a:gd name="f513" fmla="*/ f274 1 3309983"/>
                <a:gd name="f514" fmla="*/ f275 1 3103853"/>
                <a:gd name="f515" fmla="*/ f276 1 3309983"/>
                <a:gd name="f516" fmla="*/ f277 1 3103853"/>
                <a:gd name="f517" fmla="*/ f278 1 3309983"/>
                <a:gd name="f518" fmla="*/ f279 1 3103853"/>
                <a:gd name="f519" fmla="*/ f280 1 3309983"/>
                <a:gd name="f520" fmla="*/ f281 1 3309983"/>
                <a:gd name="f521" fmla="*/ f282 1 3103853"/>
                <a:gd name="f522" fmla="*/ f283 1 3309983"/>
                <a:gd name="f523" fmla="*/ f284 1 3103853"/>
                <a:gd name="f524" fmla="*/ f285 1 3309983"/>
                <a:gd name="f525" fmla="*/ f286 1 3103853"/>
                <a:gd name="f526" fmla="*/ f287 1 3309983"/>
                <a:gd name="f527" fmla="*/ f288 1 3103853"/>
                <a:gd name="f528" fmla="*/ f289 1 3309983"/>
                <a:gd name="f529" fmla="*/ f290 1 3103853"/>
                <a:gd name="f530" fmla="*/ f291 1 3309983"/>
                <a:gd name="f531" fmla="*/ f292 1 3103853"/>
                <a:gd name="f532" fmla="*/ f293 1 3309983"/>
                <a:gd name="f533" fmla="*/ f294 1 3103853"/>
                <a:gd name="f534" fmla="*/ f295 1 3309983"/>
                <a:gd name="f535" fmla="*/ f296 1 3103853"/>
                <a:gd name="f536" fmla="*/ f297 1 3309983"/>
                <a:gd name="f537" fmla="*/ f298 1 3103853"/>
                <a:gd name="f538" fmla="*/ f299 1 3309983"/>
                <a:gd name="f539" fmla="*/ f300 1 3103853"/>
                <a:gd name="f540" fmla="*/ f301 1 3309983"/>
                <a:gd name="f541" fmla="*/ f302 1 3103853"/>
                <a:gd name="f542" fmla="*/ f303 1 3309983"/>
                <a:gd name="f543" fmla="*/ f304 1 3103853"/>
                <a:gd name="f544" fmla="*/ f305 1 3309983"/>
                <a:gd name="f545" fmla="*/ f306 1 3103853"/>
                <a:gd name="f546" fmla="*/ f307 1 3309983"/>
                <a:gd name="f547" fmla="*/ f308 1 3103853"/>
                <a:gd name="f548" fmla="*/ f309 1 3309983"/>
                <a:gd name="f549" fmla="*/ f310 1 3103853"/>
                <a:gd name="f550" fmla="*/ f311 1 3309983"/>
                <a:gd name="f551" fmla="*/ f312 1 3103853"/>
                <a:gd name="f552" fmla="*/ f313 1 3309983"/>
                <a:gd name="f553" fmla="*/ f314 1 3103853"/>
                <a:gd name="f554" fmla="*/ f315 1 3309983"/>
                <a:gd name="f555" fmla="*/ f316 1 3103853"/>
                <a:gd name="f556" fmla="*/ f317 1 3103853"/>
                <a:gd name="f557" fmla="*/ f318 1 3309983"/>
                <a:gd name="f558" fmla="*/ f319 1 3309983"/>
                <a:gd name="f559" fmla="*/ f320 1 3103853"/>
                <a:gd name="f560" fmla="*/ f321 1 3309983"/>
                <a:gd name="f561" fmla="*/ f322 1 3103853"/>
                <a:gd name="f562" fmla="*/ f323 1 3309983"/>
                <a:gd name="f563" fmla="*/ f324 1 3103853"/>
                <a:gd name="f564" fmla="*/ f325 1 3309983"/>
                <a:gd name="f565" fmla="*/ f326 1 3103853"/>
                <a:gd name="f566" fmla="*/ f327 1 3309983"/>
                <a:gd name="f567" fmla="*/ f328 1 3103853"/>
                <a:gd name="f568" fmla="*/ f329 1 3309983"/>
                <a:gd name="f569" fmla="*/ f330 1 3103853"/>
                <a:gd name="f570" fmla="*/ f331 1 3309983"/>
                <a:gd name="f571" fmla="*/ f332 1 3103853"/>
                <a:gd name="f572" fmla="*/ f333 1 3309983"/>
                <a:gd name="f573" fmla="*/ f334 1 3103853"/>
                <a:gd name="f574" fmla="*/ f335 1 3309983"/>
                <a:gd name="f575" fmla="*/ f336 1 3103853"/>
                <a:gd name="f576" fmla="*/ f337 1 3309983"/>
                <a:gd name="f577" fmla="*/ f338 1 3103853"/>
                <a:gd name="f578" fmla="*/ f339 1 3309983"/>
                <a:gd name="f579" fmla="*/ f340 1 3103853"/>
                <a:gd name="f580" fmla="*/ f341 1 3309983"/>
                <a:gd name="f581" fmla="*/ f342 1 3103853"/>
                <a:gd name="f582" fmla="*/ f343 1 3309983"/>
                <a:gd name="f583" fmla="*/ f344 1 3103853"/>
                <a:gd name="f584" fmla="*/ f345 1 3309983"/>
                <a:gd name="f585" fmla="*/ f346 1 3103853"/>
                <a:gd name="f586" fmla="*/ f347 1 3309983"/>
                <a:gd name="f587" fmla="*/ f348 1 3103853"/>
                <a:gd name="f588" fmla="*/ f349 1 3309983"/>
                <a:gd name="f589" fmla="*/ f350 1 3103853"/>
                <a:gd name="f590" fmla="*/ f351 1 3309983"/>
                <a:gd name="f591" fmla="*/ f352 1 3103853"/>
                <a:gd name="f592" fmla="*/ f353 1 3309983"/>
                <a:gd name="f593" fmla="*/ f354 1 3103853"/>
                <a:gd name="f594" fmla="*/ f355 1 3309983"/>
                <a:gd name="f595" fmla="*/ f356 1 3103853"/>
                <a:gd name="f596" fmla="*/ f357 1 3309983"/>
                <a:gd name="f597" fmla="*/ f358 1 3103853"/>
                <a:gd name="f598" fmla="*/ f359 1 3103853"/>
                <a:gd name="f599" fmla="*/ f360 1 3103853"/>
                <a:gd name="f600" fmla="*/ f361 1 3309983"/>
                <a:gd name="f601" fmla="*/ f362 1 3103853"/>
                <a:gd name="f602" fmla="*/ f363 1 3309983"/>
                <a:gd name="f603" fmla="*/ f364 1 3103853"/>
                <a:gd name="f604" fmla="*/ f365 1 3309983"/>
                <a:gd name="f605" fmla="*/ f366 1 3103853"/>
                <a:gd name="f606" fmla="*/ f367 1 3309983"/>
                <a:gd name="f607" fmla="*/ f368 1 3103853"/>
                <a:gd name="f608" fmla="*/ f369 1 3309983"/>
                <a:gd name="f609" fmla="*/ f370 1 3103853"/>
                <a:gd name="f610" fmla="*/ f371 1 3309983"/>
                <a:gd name="f611" fmla="*/ f372 1 3103853"/>
                <a:gd name="f612" fmla="*/ f373 1 3309983"/>
                <a:gd name="f613" fmla="*/ f374 1 3103853"/>
                <a:gd name="f614" fmla="*/ f375 1 3309983"/>
                <a:gd name="f615" fmla="*/ f376 1 3103853"/>
                <a:gd name="f616" fmla="*/ f377 1 3309983"/>
                <a:gd name="f617" fmla="*/ f378 1 3103853"/>
                <a:gd name="f618" fmla="*/ f379 1 3309983"/>
                <a:gd name="f619" fmla="*/ f380 1 3103853"/>
                <a:gd name="f620" fmla="*/ f381 1 3103853"/>
                <a:gd name="f621" fmla="*/ f382 1 3103853"/>
                <a:gd name="f622" fmla="*/ f383 1 3103853"/>
                <a:gd name="f623" fmla="*/ f384 1 3103853"/>
                <a:gd name="f624" fmla="*/ f385 1 3103853"/>
                <a:gd name="f625" fmla="*/ f386 1 3103853"/>
                <a:gd name="f626" fmla="*/ f387 1 3103853"/>
                <a:gd name="f627" fmla="*/ f388 1 3103853"/>
                <a:gd name="f628" fmla="*/ f389 1 3103853"/>
                <a:gd name="f629" fmla="*/ f390 1 3103853"/>
                <a:gd name="f630" fmla="*/ f391 1 3103853"/>
                <a:gd name="f631" fmla="*/ f392 1 3103853"/>
                <a:gd name="f632" fmla="*/ f393 1 3103853"/>
                <a:gd name="f633" fmla="*/ f394 1 3103853"/>
                <a:gd name="f634" fmla="*/ f395 1 3103853"/>
                <a:gd name="f635" fmla="*/ f396 1 3103853"/>
                <a:gd name="f636" fmla="*/ f397 1 3103853"/>
                <a:gd name="f637" fmla="*/ f398 1 3103853"/>
                <a:gd name="f638" fmla="*/ f399 1 3103853"/>
                <a:gd name="f639" fmla="*/ f400 1 3103853"/>
                <a:gd name="f640" fmla="*/ f401 1 3103853"/>
                <a:gd name="f641" fmla="*/ f402 1 3103853"/>
                <a:gd name="f642" fmla="*/ f403 1 3103853"/>
                <a:gd name="f643" fmla="*/ f404 1 3103853"/>
                <a:gd name="f644" fmla="*/ f405 1 3103853"/>
                <a:gd name="f645" fmla="*/ f406 1 3103853"/>
                <a:gd name="f646" fmla="*/ f407 1 3103853"/>
                <a:gd name="f647" fmla="*/ f408 1 3103853"/>
                <a:gd name="f648" fmla="*/ f409 1 3103853"/>
                <a:gd name="f649" fmla="*/ f410 1 3103853"/>
                <a:gd name="f650" fmla="*/ f411 1 3103853"/>
                <a:gd name="f651" fmla="*/ f412 1 3309983"/>
                <a:gd name="f652" fmla="*/ f413 1 3103853"/>
                <a:gd name="f653" fmla="*/ f414 1 3309983"/>
                <a:gd name="f654" fmla="*/ f415 1 3103853"/>
                <a:gd name="f655" fmla="*/ f416 1 3309983"/>
                <a:gd name="f656" fmla="*/ f417 1 3103853"/>
                <a:gd name="f657" fmla="*/ f418 1 3309983"/>
                <a:gd name="f658" fmla="*/ f419 1 3103853"/>
                <a:gd name="f659" fmla="*/ f420 1 3309983"/>
                <a:gd name="f660" fmla="*/ f421 1 3103853"/>
                <a:gd name="f661" fmla="*/ f422 1 3309983"/>
                <a:gd name="f662" fmla="*/ f423 1 3103853"/>
                <a:gd name="f663" fmla="*/ f424 1 3309983"/>
                <a:gd name="f664" fmla="*/ f425 1 3103853"/>
                <a:gd name="f665" fmla="*/ f426 1 3309983"/>
                <a:gd name="f666" fmla="*/ f427 1 3103853"/>
                <a:gd name="f667" fmla="*/ f428 1 3309983"/>
                <a:gd name="f668" fmla="*/ f429 1 3103853"/>
                <a:gd name="f669" fmla="*/ f430 1 3309983"/>
                <a:gd name="f670" fmla="*/ f431 1 3103853"/>
                <a:gd name="f671" fmla="*/ f432 1 3309983"/>
                <a:gd name="f672" fmla="*/ f433 1 3103853"/>
                <a:gd name="f673" fmla="*/ f434 1 3309983"/>
                <a:gd name="f674" fmla="*/ f435 1 3103853"/>
                <a:gd name="f675" fmla="*/ f436 1 3309983"/>
                <a:gd name="f676" fmla="*/ f437 1 3103853"/>
                <a:gd name="f677" fmla="*/ f438 1 3309983"/>
                <a:gd name="f678" fmla="*/ f439 1 3103853"/>
                <a:gd name="f679" fmla="*/ f440 1 3309983"/>
                <a:gd name="f680" fmla="*/ f441 1 3103853"/>
                <a:gd name="f681" fmla="*/ f442 1 3309983"/>
                <a:gd name="f682" fmla="*/ f443 1 3309983"/>
                <a:gd name="f683" fmla="*/ f444 1 3309983"/>
                <a:gd name="f684" fmla="*/ f445 1 3309983"/>
                <a:gd name="f685" fmla="*/ f446 1 3309983"/>
                <a:gd name="f686" fmla="*/ f447 1 3309983"/>
                <a:gd name="f687" fmla="*/ f448 1 3309983"/>
                <a:gd name="f688" fmla="*/ f449 1 3309983"/>
                <a:gd name="f689" fmla="*/ f450 1 3309983"/>
                <a:gd name="f690" fmla="*/ f451 1 3309983"/>
                <a:gd name="f691" fmla="*/ f452 1 3309983"/>
                <a:gd name="f692" fmla="*/ f453 1 3309983"/>
                <a:gd name="f693" fmla="*/ f454 1 3309983"/>
                <a:gd name="f694" fmla="*/ f455 1 3309983"/>
                <a:gd name="f695" fmla="*/ f456 1 3309983"/>
                <a:gd name="f696" fmla="*/ f457 1 3309983"/>
                <a:gd name="f697" fmla="*/ f458 1 3309983"/>
                <a:gd name="f698" fmla="*/ f459 1 3309983"/>
                <a:gd name="f699" fmla="*/ f460 1 3309983"/>
                <a:gd name="f700" fmla="*/ f461 1 3309983"/>
                <a:gd name="f701" fmla="*/ f462 1 3309983"/>
                <a:gd name="f702" fmla="*/ f463 1 3309983"/>
                <a:gd name="f703" fmla="*/ f464 1 3309983"/>
                <a:gd name="f704" fmla="*/ f465 1 3309983"/>
                <a:gd name="f705" fmla="*/ f466 1 3309983"/>
                <a:gd name="f706" fmla="*/ f467 1 3309983"/>
                <a:gd name="f707" fmla="*/ f468 1 3309983"/>
                <a:gd name="f708" fmla="*/ f469 1 3309983"/>
                <a:gd name="f709" fmla="*/ f470 1 3309983"/>
                <a:gd name="f710" fmla="*/ f471 1 3309983"/>
                <a:gd name="f711" fmla="*/ f472 1 3309983"/>
                <a:gd name="f712" fmla="*/ f473 1 3309983"/>
                <a:gd name="f713" fmla="*/ f474 1 3309983"/>
                <a:gd name="f714" fmla="*/ f475 1 3309983"/>
                <a:gd name="f715" fmla="*/ f476 1 3309983"/>
                <a:gd name="f716" fmla="*/ f477 1 3309983"/>
                <a:gd name="f717" fmla="*/ f478 1 3309983"/>
                <a:gd name="f718" fmla="*/ f5 1 f239"/>
                <a:gd name="f719" fmla="*/ f6 1 f239"/>
                <a:gd name="f720" fmla="*/ f5 1 f240"/>
                <a:gd name="f721" fmla="*/ f7 1 f240"/>
                <a:gd name="f722" fmla="+- f479 0 f1"/>
                <a:gd name="f723" fmla="*/ f480 1 f239"/>
                <a:gd name="f724" fmla="*/ f481 1 f240"/>
                <a:gd name="f725" fmla="*/ f482 1 f239"/>
                <a:gd name="f726" fmla="*/ f483 1 f240"/>
                <a:gd name="f727" fmla="*/ f484 1 f239"/>
                <a:gd name="f728" fmla="*/ f485 1 f240"/>
                <a:gd name="f729" fmla="*/ f486 1 f239"/>
                <a:gd name="f730" fmla="*/ f487 1 f240"/>
                <a:gd name="f731" fmla="*/ f488 1 f239"/>
                <a:gd name="f732" fmla="*/ f489 1 f240"/>
                <a:gd name="f733" fmla="*/ f490 1 f239"/>
                <a:gd name="f734" fmla="*/ f491 1 f240"/>
                <a:gd name="f735" fmla="*/ f492 1 f239"/>
                <a:gd name="f736" fmla="*/ f493 1 f240"/>
                <a:gd name="f737" fmla="*/ f494 1 f239"/>
                <a:gd name="f738" fmla="*/ f495 1 f240"/>
                <a:gd name="f739" fmla="*/ f496 1 f239"/>
                <a:gd name="f740" fmla="*/ f497 1 f240"/>
                <a:gd name="f741" fmla="*/ f498 1 f239"/>
                <a:gd name="f742" fmla="*/ f499 1 f240"/>
                <a:gd name="f743" fmla="*/ f500 1 f239"/>
                <a:gd name="f744" fmla="*/ f501 1 f240"/>
                <a:gd name="f745" fmla="*/ f502 1 f239"/>
                <a:gd name="f746" fmla="*/ f503 1 f240"/>
                <a:gd name="f747" fmla="*/ f504 1 f239"/>
                <a:gd name="f748" fmla="*/ f505 1 f239"/>
                <a:gd name="f749" fmla="*/ f506 1 f240"/>
                <a:gd name="f750" fmla="*/ f507 1 f239"/>
                <a:gd name="f751" fmla="*/ f508 1 f240"/>
                <a:gd name="f752" fmla="*/ f509 1 f239"/>
                <a:gd name="f753" fmla="*/ f510 1 f240"/>
                <a:gd name="f754" fmla="*/ f511 1 f239"/>
                <a:gd name="f755" fmla="*/ f512 1 f240"/>
                <a:gd name="f756" fmla="*/ f513 1 f239"/>
                <a:gd name="f757" fmla="*/ f514 1 f240"/>
                <a:gd name="f758" fmla="*/ f515 1 f239"/>
                <a:gd name="f759" fmla="*/ f516 1 f240"/>
                <a:gd name="f760" fmla="*/ f517 1 f239"/>
                <a:gd name="f761" fmla="*/ f518 1 f240"/>
                <a:gd name="f762" fmla="*/ f519 1 f239"/>
                <a:gd name="f763" fmla="*/ f520 1 f239"/>
                <a:gd name="f764" fmla="*/ f521 1 f240"/>
                <a:gd name="f765" fmla="*/ f522 1 f239"/>
                <a:gd name="f766" fmla="*/ f523 1 f240"/>
                <a:gd name="f767" fmla="*/ f524 1 f239"/>
                <a:gd name="f768" fmla="*/ f525 1 f240"/>
                <a:gd name="f769" fmla="*/ f526 1 f239"/>
                <a:gd name="f770" fmla="*/ f527 1 f240"/>
                <a:gd name="f771" fmla="*/ f528 1 f239"/>
                <a:gd name="f772" fmla="*/ f529 1 f240"/>
                <a:gd name="f773" fmla="*/ f530 1 f239"/>
                <a:gd name="f774" fmla="*/ f531 1 f240"/>
                <a:gd name="f775" fmla="*/ f532 1 f239"/>
                <a:gd name="f776" fmla="*/ f533 1 f240"/>
                <a:gd name="f777" fmla="*/ f534 1 f239"/>
                <a:gd name="f778" fmla="*/ f535 1 f240"/>
                <a:gd name="f779" fmla="*/ f536 1 f239"/>
                <a:gd name="f780" fmla="*/ f537 1 f240"/>
                <a:gd name="f781" fmla="*/ f538 1 f239"/>
                <a:gd name="f782" fmla="*/ f539 1 f240"/>
                <a:gd name="f783" fmla="*/ f540 1 f239"/>
                <a:gd name="f784" fmla="*/ f541 1 f240"/>
                <a:gd name="f785" fmla="*/ f542 1 f239"/>
                <a:gd name="f786" fmla="*/ f543 1 f240"/>
                <a:gd name="f787" fmla="*/ f544 1 f239"/>
                <a:gd name="f788" fmla="*/ f545 1 f240"/>
                <a:gd name="f789" fmla="*/ f546 1 f239"/>
                <a:gd name="f790" fmla="*/ f547 1 f240"/>
                <a:gd name="f791" fmla="*/ f548 1 f239"/>
                <a:gd name="f792" fmla="*/ f549 1 f240"/>
                <a:gd name="f793" fmla="*/ f550 1 f239"/>
                <a:gd name="f794" fmla="*/ f551 1 f240"/>
                <a:gd name="f795" fmla="*/ f552 1 f239"/>
                <a:gd name="f796" fmla="*/ f553 1 f240"/>
                <a:gd name="f797" fmla="*/ f554 1 f239"/>
                <a:gd name="f798" fmla="*/ f555 1 f240"/>
                <a:gd name="f799" fmla="*/ f556 1 f240"/>
                <a:gd name="f800" fmla="*/ f557 1 f239"/>
                <a:gd name="f801" fmla="*/ f558 1 f239"/>
                <a:gd name="f802" fmla="*/ f559 1 f240"/>
                <a:gd name="f803" fmla="*/ f560 1 f239"/>
                <a:gd name="f804" fmla="*/ f561 1 f240"/>
                <a:gd name="f805" fmla="*/ f562 1 f239"/>
                <a:gd name="f806" fmla="*/ f563 1 f240"/>
                <a:gd name="f807" fmla="*/ f564 1 f239"/>
                <a:gd name="f808" fmla="*/ f565 1 f240"/>
                <a:gd name="f809" fmla="*/ f566 1 f239"/>
                <a:gd name="f810" fmla="*/ f567 1 f240"/>
                <a:gd name="f811" fmla="*/ f568 1 f239"/>
                <a:gd name="f812" fmla="*/ f569 1 f240"/>
                <a:gd name="f813" fmla="*/ f570 1 f239"/>
                <a:gd name="f814" fmla="*/ f571 1 f240"/>
                <a:gd name="f815" fmla="*/ f572 1 f239"/>
                <a:gd name="f816" fmla="*/ f573 1 f240"/>
                <a:gd name="f817" fmla="*/ f574 1 f239"/>
                <a:gd name="f818" fmla="*/ f575 1 f240"/>
                <a:gd name="f819" fmla="*/ f576 1 f239"/>
                <a:gd name="f820" fmla="*/ f577 1 f240"/>
                <a:gd name="f821" fmla="*/ f578 1 f239"/>
                <a:gd name="f822" fmla="*/ f579 1 f240"/>
                <a:gd name="f823" fmla="*/ f580 1 f239"/>
                <a:gd name="f824" fmla="*/ f581 1 f240"/>
                <a:gd name="f825" fmla="*/ f582 1 f239"/>
                <a:gd name="f826" fmla="*/ f583 1 f240"/>
                <a:gd name="f827" fmla="*/ f584 1 f239"/>
                <a:gd name="f828" fmla="*/ f585 1 f240"/>
                <a:gd name="f829" fmla="*/ f586 1 f239"/>
                <a:gd name="f830" fmla="*/ f587 1 f240"/>
                <a:gd name="f831" fmla="*/ f588 1 f239"/>
                <a:gd name="f832" fmla="*/ f589 1 f240"/>
                <a:gd name="f833" fmla="*/ f590 1 f239"/>
                <a:gd name="f834" fmla="*/ f591 1 f240"/>
                <a:gd name="f835" fmla="*/ f592 1 f239"/>
                <a:gd name="f836" fmla="*/ f593 1 f240"/>
                <a:gd name="f837" fmla="*/ f594 1 f239"/>
                <a:gd name="f838" fmla="*/ f595 1 f240"/>
                <a:gd name="f839" fmla="*/ f596 1 f239"/>
                <a:gd name="f840" fmla="*/ f597 1 f240"/>
                <a:gd name="f841" fmla="*/ f598 1 f240"/>
                <a:gd name="f842" fmla="*/ f599 1 f240"/>
                <a:gd name="f843" fmla="*/ f600 1 f239"/>
                <a:gd name="f844" fmla="*/ f601 1 f240"/>
                <a:gd name="f845" fmla="*/ f602 1 f239"/>
                <a:gd name="f846" fmla="*/ f603 1 f240"/>
                <a:gd name="f847" fmla="*/ f604 1 f239"/>
                <a:gd name="f848" fmla="*/ f605 1 f240"/>
                <a:gd name="f849" fmla="*/ f606 1 f239"/>
                <a:gd name="f850" fmla="*/ f607 1 f240"/>
                <a:gd name="f851" fmla="*/ f608 1 f239"/>
                <a:gd name="f852" fmla="*/ f609 1 f240"/>
                <a:gd name="f853" fmla="*/ f610 1 f239"/>
                <a:gd name="f854" fmla="*/ f611 1 f240"/>
                <a:gd name="f855" fmla="*/ f612 1 f239"/>
                <a:gd name="f856" fmla="*/ f613 1 f240"/>
                <a:gd name="f857" fmla="*/ f614 1 f239"/>
                <a:gd name="f858" fmla="*/ f615 1 f240"/>
                <a:gd name="f859" fmla="*/ f616 1 f239"/>
                <a:gd name="f860" fmla="*/ f617 1 f240"/>
                <a:gd name="f861" fmla="*/ f618 1 f239"/>
                <a:gd name="f862" fmla="*/ f619 1 f240"/>
                <a:gd name="f863" fmla="*/ f620 1 f240"/>
                <a:gd name="f864" fmla="*/ f621 1 f240"/>
                <a:gd name="f865" fmla="*/ f622 1 f240"/>
                <a:gd name="f866" fmla="*/ f623 1 f240"/>
                <a:gd name="f867" fmla="*/ f624 1 f240"/>
                <a:gd name="f868" fmla="*/ f625 1 f240"/>
                <a:gd name="f869" fmla="*/ f626 1 f240"/>
                <a:gd name="f870" fmla="*/ f627 1 f240"/>
                <a:gd name="f871" fmla="*/ f628 1 f240"/>
                <a:gd name="f872" fmla="*/ f629 1 f240"/>
                <a:gd name="f873" fmla="*/ f630 1 f240"/>
                <a:gd name="f874" fmla="*/ f631 1 f240"/>
                <a:gd name="f875" fmla="*/ f632 1 f240"/>
                <a:gd name="f876" fmla="*/ f633 1 f240"/>
                <a:gd name="f877" fmla="*/ f634 1 f240"/>
                <a:gd name="f878" fmla="*/ f635 1 f240"/>
                <a:gd name="f879" fmla="*/ f636 1 f240"/>
                <a:gd name="f880" fmla="*/ f637 1 f240"/>
                <a:gd name="f881" fmla="*/ f638 1 f240"/>
                <a:gd name="f882" fmla="*/ f639 1 f240"/>
                <a:gd name="f883" fmla="*/ f640 1 f240"/>
                <a:gd name="f884" fmla="*/ f641 1 f240"/>
                <a:gd name="f885" fmla="*/ f642 1 f240"/>
                <a:gd name="f886" fmla="*/ f643 1 f240"/>
                <a:gd name="f887" fmla="*/ f644 1 f240"/>
                <a:gd name="f888" fmla="*/ f645 1 f240"/>
                <a:gd name="f889" fmla="*/ f646 1 f240"/>
                <a:gd name="f890" fmla="*/ f647 1 f240"/>
                <a:gd name="f891" fmla="*/ f648 1 f240"/>
                <a:gd name="f892" fmla="*/ f649 1 f240"/>
                <a:gd name="f893" fmla="*/ f650 1 f240"/>
                <a:gd name="f894" fmla="*/ f651 1 f239"/>
                <a:gd name="f895" fmla="*/ f652 1 f240"/>
                <a:gd name="f896" fmla="*/ f653 1 f239"/>
                <a:gd name="f897" fmla="*/ f654 1 f240"/>
                <a:gd name="f898" fmla="*/ f655 1 f239"/>
                <a:gd name="f899" fmla="*/ f656 1 f240"/>
                <a:gd name="f900" fmla="*/ f657 1 f239"/>
                <a:gd name="f901" fmla="*/ f658 1 f240"/>
                <a:gd name="f902" fmla="*/ f659 1 f239"/>
                <a:gd name="f903" fmla="*/ f660 1 f240"/>
                <a:gd name="f904" fmla="*/ f661 1 f239"/>
                <a:gd name="f905" fmla="*/ f662 1 f240"/>
                <a:gd name="f906" fmla="*/ f663 1 f239"/>
                <a:gd name="f907" fmla="*/ f664 1 f240"/>
                <a:gd name="f908" fmla="*/ f665 1 f239"/>
                <a:gd name="f909" fmla="*/ f666 1 f240"/>
                <a:gd name="f910" fmla="*/ f667 1 f239"/>
                <a:gd name="f911" fmla="*/ f668 1 f240"/>
                <a:gd name="f912" fmla="*/ f669 1 f239"/>
                <a:gd name="f913" fmla="*/ f670 1 f240"/>
                <a:gd name="f914" fmla="*/ f671 1 f239"/>
                <a:gd name="f915" fmla="*/ f672 1 f240"/>
                <a:gd name="f916" fmla="*/ f673 1 f239"/>
                <a:gd name="f917" fmla="*/ f674 1 f240"/>
                <a:gd name="f918" fmla="*/ f675 1 f239"/>
                <a:gd name="f919" fmla="*/ f676 1 f240"/>
                <a:gd name="f920" fmla="*/ f677 1 f239"/>
                <a:gd name="f921" fmla="*/ f678 1 f240"/>
                <a:gd name="f922" fmla="*/ f679 1 f239"/>
                <a:gd name="f923" fmla="*/ f680 1 f240"/>
                <a:gd name="f924" fmla="*/ f681 1 f239"/>
                <a:gd name="f925" fmla="*/ f682 1 f239"/>
                <a:gd name="f926" fmla="*/ f683 1 f239"/>
                <a:gd name="f927" fmla="*/ f684 1 f239"/>
                <a:gd name="f928" fmla="*/ f685 1 f239"/>
                <a:gd name="f929" fmla="*/ f686 1 f239"/>
                <a:gd name="f930" fmla="*/ f687 1 f239"/>
                <a:gd name="f931" fmla="*/ f688 1 f239"/>
                <a:gd name="f932" fmla="*/ f689 1 f239"/>
                <a:gd name="f933" fmla="*/ f690 1 f239"/>
                <a:gd name="f934" fmla="*/ f691 1 f239"/>
                <a:gd name="f935" fmla="*/ f692 1 f239"/>
                <a:gd name="f936" fmla="*/ f693 1 f239"/>
                <a:gd name="f937" fmla="*/ f694 1 f239"/>
                <a:gd name="f938" fmla="*/ f695 1 f239"/>
                <a:gd name="f939" fmla="*/ f696 1 f239"/>
                <a:gd name="f940" fmla="*/ f697 1 f239"/>
                <a:gd name="f941" fmla="*/ f698 1 f239"/>
                <a:gd name="f942" fmla="*/ f699 1 f239"/>
                <a:gd name="f943" fmla="*/ f700 1 f239"/>
                <a:gd name="f944" fmla="*/ f701 1 f239"/>
                <a:gd name="f945" fmla="*/ f702 1 f239"/>
                <a:gd name="f946" fmla="*/ f703 1 f239"/>
                <a:gd name="f947" fmla="*/ f704 1 f239"/>
                <a:gd name="f948" fmla="*/ f705 1 f239"/>
                <a:gd name="f949" fmla="*/ f706 1 f239"/>
                <a:gd name="f950" fmla="*/ f707 1 f239"/>
                <a:gd name="f951" fmla="*/ f708 1 f239"/>
                <a:gd name="f952" fmla="*/ f709 1 f239"/>
                <a:gd name="f953" fmla="*/ f710 1 f239"/>
                <a:gd name="f954" fmla="*/ f711 1 f239"/>
                <a:gd name="f955" fmla="*/ f712 1 f239"/>
                <a:gd name="f956" fmla="*/ f713 1 f239"/>
                <a:gd name="f957" fmla="*/ f714 1 f239"/>
                <a:gd name="f958" fmla="*/ f715 1 f239"/>
                <a:gd name="f959" fmla="*/ f716 1 f239"/>
                <a:gd name="f960" fmla="*/ f717 1 f239"/>
                <a:gd name="f961" fmla="*/ f718 f234 1"/>
                <a:gd name="f962" fmla="*/ f719 f234 1"/>
                <a:gd name="f963" fmla="*/ f721 f235 1"/>
                <a:gd name="f964" fmla="*/ f720 f235 1"/>
                <a:gd name="f965" fmla="*/ f723 f234 1"/>
                <a:gd name="f966" fmla="*/ f724 f235 1"/>
                <a:gd name="f967" fmla="*/ f725 f234 1"/>
                <a:gd name="f968" fmla="*/ f726 f235 1"/>
                <a:gd name="f969" fmla="*/ f727 f234 1"/>
                <a:gd name="f970" fmla="*/ f728 f235 1"/>
                <a:gd name="f971" fmla="*/ f729 f234 1"/>
                <a:gd name="f972" fmla="*/ f730 f235 1"/>
                <a:gd name="f973" fmla="*/ f731 f234 1"/>
                <a:gd name="f974" fmla="*/ f732 f235 1"/>
                <a:gd name="f975" fmla="*/ f733 f234 1"/>
                <a:gd name="f976" fmla="*/ f734 f235 1"/>
                <a:gd name="f977" fmla="*/ f735 f234 1"/>
                <a:gd name="f978" fmla="*/ f736 f235 1"/>
                <a:gd name="f979" fmla="*/ f737 f234 1"/>
                <a:gd name="f980" fmla="*/ f738 f235 1"/>
                <a:gd name="f981" fmla="*/ f739 f234 1"/>
                <a:gd name="f982" fmla="*/ f740 f235 1"/>
                <a:gd name="f983" fmla="*/ f741 f234 1"/>
                <a:gd name="f984" fmla="*/ f742 f235 1"/>
                <a:gd name="f985" fmla="*/ f743 f234 1"/>
                <a:gd name="f986" fmla="*/ f744 f235 1"/>
                <a:gd name="f987" fmla="*/ f745 f234 1"/>
                <a:gd name="f988" fmla="*/ f746 f235 1"/>
                <a:gd name="f989" fmla="*/ f747 f234 1"/>
                <a:gd name="f990" fmla="*/ f748 f234 1"/>
                <a:gd name="f991" fmla="*/ f749 f235 1"/>
                <a:gd name="f992" fmla="*/ f750 f234 1"/>
                <a:gd name="f993" fmla="*/ f751 f235 1"/>
                <a:gd name="f994" fmla="*/ f752 f234 1"/>
                <a:gd name="f995" fmla="*/ f753 f235 1"/>
                <a:gd name="f996" fmla="*/ f754 f234 1"/>
                <a:gd name="f997" fmla="*/ f755 f235 1"/>
                <a:gd name="f998" fmla="*/ f756 f234 1"/>
                <a:gd name="f999" fmla="*/ f757 f235 1"/>
                <a:gd name="f1000" fmla="*/ f758 f234 1"/>
                <a:gd name="f1001" fmla="*/ f759 f235 1"/>
                <a:gd name="f1002" fmla="*/ f760 f234 1"/>
                <a:gd name="f1003" fmla="*/ f761 f235 1"/>
                <a:gd name="f1004" fmla="*/ f762 f234 1"/>
                <a:gd name="f1005" fmla="*/ f763 f234 1"/>
                <a:gd name="f1006" fmla="*/ f764 f235 1"/>
                <a:gd name="f1007" fmla="*/ f765 f234 1"/>
                <a:gd name="f1008" fmla="*/ f766 f235 1"/>
                <a:gd name="f1009" fmla="*/ f767 f234 1"/>
                <a:gd name="f1010" fmla="*/ f768 f235 1"/>
                <a:gd name="f1011" fmla="*/ f769 f234 1"/>
                <a:gd name="f1012" fmla="*/ f770 f235 1"/>
                <a:gd name="f1013" fmla="*/ f771 f234 1"/>
                <a:gd name="f1014" fmla="*/ f772 f235 1"/>
                <a:gd name="f1015" fmla="*/ f773 f234 1"/>
                <a:gd name="f1016" fmla="*/ f774 f235 1"/>
                <a:gd name="f1017" fmla="*/ f775 f234 1"/>
                <a:gd name="f1018" fmla="*/ f776 f235 1"/>
                <a:gd name="f1019" fmla="*/ f777 f234 1"/>
                <a:gd name="f1020" fmla="*/ f778 f235 1"/>
                <a:gd name="f1021" fmla="*/ f779 f234 1"/>
                <a:gd name="f1022" fmla="*/ f780 f235 1"/>
                <a:gd name="f1023" fmla="*/ f781 f234 1"/>
                <a:gd name="f1024" fmla="*/ f782 f235 1"/>
                <a:gd name="f1025" fmla="*/ f783 f234 1"/>
                <a:gd name="f1026" fmla="*/ f784 f235 1"/>
                <a:gd name="f1027" fmla="*/ f785 f234 1"/>
                <a:gd name="f1028" fmla="*/ f786 f235 1"/>
                <a:gd name="f1029" fmla="*/ f787 f234 1"/>
                <a:gd name="f1030" fmla="*/ f788 f235 1"/>
                <a:gd name="f1031" fmla="*/ f789 f234 1"/>
                <a:gd name="f1032" fmla="*/ f790 f235 1"/>
                <a:gd name="f1033" fmla="*/ f791 f234 1"/>
                <a:gd name="f1034" fmla="*/ f792 f235 1"/>
                <a:gd name="f1035" fmla="*/ f793 f234 1"/>
                <a:gd name="f1036" fmla="*/ f794 f235 1"/>
                <a:gd name="f1037" fmla="*/ f795 f234 1"/>
                <a:gd name="f1038" fmla="*/ f796 f235 1"/>
                <a:gd name="f1039" fmla="*/ f797 f234 1"/>
                <a:gd name="f1040" fmla="*/ f798 f235 1"/>
                <a:gd name="f1041" fmla="*/ f799 f235 1"/>
                <a:gd name="f1042" fmla="*/ f800 f234 1"/>
                <a:gd name="f1043" fmla="*/ f801 f234 1"/>
                <a:gd name="f1044" fmla="*/ f802 f235 1"/>
                <a:gd name="f1045" fmla="*/ f803 f234 1"/>
                <a:gd name="f1046" fmla="*/ f804 f235 1"/>
                <a:gd name="f1047" fmla="*/ f805 f234 1"/>
                <a:gd name="f1048" fmla="*/ f806 f235 1"/>
                <a:gd name="f1049" fmla="*/ f807 f234 1"/>
                <a:gd name="f1050" fmla="*/ f808 f235 1"/>
                <a:gd name="f1051" fmla="*/ f809 f234 1"/>
                <a:gd name="f1052" fmla="*/ f810 f235 1"/>
                <a:gd name="f1053" fmla="*/ f811 f234 1"/>
                <a:gd name="f1054" fmla="*/ f812 f235 1"/>
                <a:gd name="f1055" fmla="*/ f813 f234 1"/>
                <a:gd name="f1056" fmla="*/ f814 f235 1"/>
                <a:gd name="f1057" fmla="*/ f815 f234 1"/>
                <a:gd name="f1058" fmla="*/ f816 f235 1"/>
                <a:gd name="f1059" fmla="*/ f817 f234 1"/>
                <a:gd name="f1060" fmla="*/ f818 f235 1"/>
                <a:gd name="f1061" fmla="*/ f819 f234 1"/>
                <a:gd name="f1062" fmla="*/ f820 f235 1"/>
                <a:gd name="f1063" fmla="*/ f821 f234 1"/>
                <a:gd name="f1064" fmla="*/ f822 f235 1"/>
                <a:gd name="f1065" fmla="*/ f823 f234 1"/>
                <a:gd name="f1066" fmla="*/ f824 f235 1"/>
                <a:gd name="f1067" fmla="*/ f825 f234 1"/>
                <a:gd name="f1068" fmla="*/ f826 f235 1"/>
                <a:gd name="f1069" fmla="*/ f827 f234 1"/>
                <a:gd name="f1070" fmla="*/ f828 f235 1"/>
                <a:gd name="f1071" fmla="*/ f829 f234 1"/>
                <a:gd name="f1072" fmla="*/ f830 f235 1"/>
                <a:gd name="f1073" fmla="*/ f831 f234 1"/>
                <a:gd name="f1074" fmla="*/ f832 f235 1"/>
                <a:gd name="f1075" fmla="*/ f833 f234 1"/>
                <a:gd name="f1076" fmla="*/ f834 f235 1"/>
                <a:gd name="f1077" fmla="*/ f835 f234 1"/>
                <a:gd name="f1078" fmla="*/ f836 f235 1"/>
                <a:gd name="f1079" fmla="*/ f837 f234 1"/>
                <a:gd name="f1080" fmla="*/ f838 f235 1"/>
                <a:gd name="f1081" fmla="*/ f839 f234 1"/>
                <a:gd name="f1082" fmla="*/ f840 f235 1"/>
                <a:gd name="f1083" fmla="*/ f841 f235 1"/>
                <a:gd name="f1084" fmla="*/ f842 f235 1"/>
                <a:gd name="f1085" fmla="*/ f843 f234 1"/>
                <a:gd name="f1086" fmla="*/ f844 f235 1"/>
                <a:gd name="f1087" fmla="*/ f845 f234 1"/>
                <a:gd name="f1088" fmla="*/ f846 f235 1"/>
                <a:gd name="f1089" fmla="*/ f847 f234 1"/>
                <a:gd name="f1090" fmla="*/ f848 f235 1"/>
                <a:gd name="f1091" fmla="*/ f849 f234 1"/>
                <a:gd name="f1092" fmla="*/ f850 f235 1"/>
                <a:gd name="f1093" fmla="*/ f851 f234 1"/>
                <a:gd name="f1094" fmla="*/ f852 f235 1"/>
                <a:gd name="f1095" fmla="*/ f853 f234 1"/>
                <a:gd name="f1096" fmla="*/ f854 f235 1"/>
                <a:gd name="f1097" fmla="*/ f855 f234 1"/>
                <a:gd name="f1098" fmla="*/ f856 f235 1"/>
                <a:gd name="f1099" fmla="*/ f857 f234 1"/>
                <a:gd name="f1100" fmla="*/ f858 f235 1"/>
                <a:gd name="f1101" fmla="*/ f859 f234 1"/>
                <a:gd name="f1102" fmla="*/ f860 f235 1"/>
                <a:gd name="f1103" fmla="*/ f861 f234 1"/>
                <a:gd name="f1104" fmla="*/ f862 f235 1"/>
                <a:gd name="f1105" fmla="*/ f863 f235 1"/>
                <a:gd name="f1106" fmla="*/ f864 f235 1"/>
                <a:gd name="f1107" fmla="*/ f865 f235 1"/>
                <a:gd name="f1108" fmla="*/ f866 f235 1"/>
                <a:gd name="f1109" fmla="*/ f867 f235 1"/>
                <a:gd name="f1110" fmla="*/ f868 f235 1"/>
                <a:gd name="f1111" fmla="*/ f869 f235 1"/>
                <a:gd name="f1112" fmla="*/ f870 f235 1"/>
                <a:gd name="f1113" fmla="*/ f871 f235 1"/>
                <a:gd name="f1114" fmla="*/ f872 f235 1"/>
                <a:gd name="f1115" fmla="*/ f873 f235 1"/>
                <a:gd name="f1116" fmla="*/ f874 f235 1"/>
                <a:gd name="f1117" fmla="*/ f875 f235 1"/>
                <a:gd name="f1118" fmla="*/ f876 f235 1"/>
                <a:gd name="f1119" fmla="*/ f877 f235 1"/>
                <a:gd name="f1120" fmla="*/ f878 f235 1"/>
                <a:gd name="f1121" fmla="*/ f879 f235 1"/>
                <a:gd name="f1122" fmla="*/ f880 f235 1"/>
                <a:gd name="f1123" fmla="*/ f881 f235 1"/>
                <a:gd name="f1124" fmla="*/ f882 f235 1"/>
                <a:gd name="f1125" fmla="*/ f883 f235 1"/>
                <a:gd name="f1126" fmla="*/ f884 f235 1"/>
                <a:gd name="f1127" fmla="*/ f885 f235 1"/>
                <a:gd name="f1128" fmla="*/ f886 f235 1"/>
                <a:gd name="f1129" fmla="*/ f887 f235 1"/>
                <a:gd name="f1130" fmla="*/ f888 f235 1"/>
                <a:gd name="f1131" fmla="*/ f889 f235 1"/>
                <a:gd name="f1132" fmla="*/ f890 f235 1"/>
                <a:gd name="f1133" fmla="*/ f891 f235 1"/>
                <a:gd name="f1134" fmla="*/ f892 f235 1"/>
                <a:gd name="f1135" fmla="*/ f893 f235 1"/>
                <a:gd name="f1136" fmla="*/ f894 f234 1"/>
                <a:gd name="f1137" fmla="*/ f895 f235 1"/>
                <a:gd name="f1138" fmla="*/ f896 f234 1"/>
                <a:gd name="f1139" fmla="*/ f897 f235 1"/>
                <a:gd name="f1140" fmla="*/ f898 f234 1"/>
                <a:gd name="f1141" fmla="*/ f899 f235 1"/>
                <a:gd name="f1142" fmla="*/ f900 f234 1"/>
                <a:gd name="f1143" fmla="*/ f901 f235 1"/>
                <a:gd name="f1144" fmla="*/ f902 f234 1"/>
                <a:gd name="f1145" fmla="*/ f903 f235 1"/>
                <a:gd name="f1146" fmla="*/ f904 f234 1"/>
                <a:gd name="f1147" fmla="*/ f905 f235 1"/>
                <a:gd name="f1148" fmla="*/ f906 f234 1"/>
                <a:gd name="f1149" fmla="*/ f907 f235 1"/>
                <a:gd name="f1150" fmla="*/ f908 f234 1"/>
                <a:gd name="f1151" fmla="*/ f909 f235 1"/>
                <a:gd name="f1152" fmla="*/ f910 f234 1"/>
                <a:gd name="f1153" fmla="*/ f911 f235 1"/>
                <a:gd name="f1154" fmla="*/ f912 f234 1"/>
                <a:gd name="f1155" fmla="*/ f913 f235 1"/>
                <a:gd name="f1156" fmla="*/ f914 f234 1"/>
                <a:gd name="f1157" fmla="*/ f915 f235 1"/>
                <a:gd name="f1158" fmla="*/ f916 f234 1"/>
                <a:gd name="f1159" fmla="*/ f917 f235 1"/>
                <a:gd name="f1160" fmla="*/ f918 f234 1"/>
                <a:gd name="f1161" fmla="*/ f919 f235 1"/>
                <a:gd name="f1162" fmla="*/ f920 f234 1"/>
                <a:gd name="f1163" fmla="*/ f921 f235 1"/>
                <a:gd name="f1164" fmla="*/ f922 f234 1"/>
                <a:gd name="f1165" fmla="*/ f923 f235 1"/>
                <a:gd name="f1166" fmla="*/ f924 f234 1"/>
                <a:gd name="f1167" fmla="*/ f925 f234 1"/>
                <a:gd name="f1168" fmla="*/ f926 f234 1"/>
                <a:gd name="f1169" fmla="*/ f927 f234 1"/>
                <a:gd name="f1170" fmla="*/ f928 f234 1"/>
                <a:gd name="f1171" fmla="*/ f929 f234 1"/>
                <a:gd name="f1172" fmla="*/ f930 f234 1"/>
                <a:gd name="f1173" fmla="*/ f931 f234 1"/>
                <a:gd name="f1174" fmla="*/ f932 f234 1"/>
                <a:gd name="f1175" fmla="*/ f933 f234 1"/>
                <a:gd name="f1176" fmla="*/ f934 f234 1"/>
                <a:gd name="f1177" fmla="*/ f935 f234 1"/>
                <a:gd name="f1178" fmla="*/ f936 f234 1"/>
                <a:gd name="f1179" fmla="*/ f937 f234 1"/>
                <a:gd name="f1180" fmla="*/ f938 f234 1"/>
                <a:gd name="f1181" fmla="*/ f939 f234 1"/>
                <a:gd name="f1182" fmla="*/ f940 f234 1"/>
                <a:gd name="f1183" fmla="*/ f941 f234 1"/>
                <a:gd name="f1184" fmla="*/ f942 f234 1"/>
                <a:gd name="f1185" fmla="*/ f943 f234 1"/>
                <a:gd name="f1186" fmla="*/ f944 f234 1"/>
                <a:gd name="f1187" fmla="*/ f945 f234 1"/>
                <a:gd name="f1188" fmla="*/ f946 f234 1"/>
                <a:gd name="f1189" fmla="*/ f947 f234 1"/>
                <a:gd name="f1190" fmla="*/ f948 f234 1"/>
                <a:gd name="f1191" fmla="*/ f949 f234 1"/>
                <a:gd name="f1192" fmla="*/ f950 f234 1"/>
                <a:gd name="f1193" fmla="*/ f951 f234 1"/>
                <a:gd name="f1194" fmla="*/ f952 f234 1"/>
                <a:gd name="f1195" fmla="*/ f953 f234 1"/>
                <a:gd name="f1196" fmla="*/ f954 f234 1"/>
                <a:gd name="f1197" fmla="*/ f955 f234 1"/>
                <a:gd name="f1198" fmla="*/ f956 f234 1"/>
                <a:gd name="f1199" fmla="*/ f957 f234 1"/>
                <a:gd name="f1200" fmla="*/ f958 f234 1"/>
                <a:gd name="f1201" fmla="*/ f959 f234 1"/>
                <a:gd name="f1202" fmla="*/ f960 f2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2">
                  <a:pos x="f965" y="f966"/>
                </a:cxn>
                <a:cxn ang="f722">
                  <a:pos x="f967" y="f968"/>
                </a:cxn>
                <a:cxn ang="f722">
                  <a:pos x="f969" y="f970"/>
                </a:cxn>
                <a:cxn ang="f722">
                  <a:pos x="f971" y="f972"/>
                </a:cxn>
                <a:cxn ang="f722">
                  <a:pos x="f973" y="f974"/>
                </a:cxn>
                <a:cxn ang="f722">
                  <a:pos x="f975" y="f976"/>
                </a:cxn>
                <a:cxn ang="f722">
                  <a:pos x="f977" y="f978"/>
                </a:cxn>
                <a:cxn ang="f722">
                  <a:pos x="f979" y="f980"/>
                </a:cxn>
                <a:cxn ang="f722">
                  <a:pos x="f981" y="f982"/>
                </a:cxn>
                <a:cxn ang="f722">
                  <a:pos x="f983" y="f984"/>
                </a:cxn>
                <a:cxn ang="f722">
                  <a:pos x="f985" y="f986"/>
                </a:cxn>
                <a:cxn ang="f722">
                  <a:pos x="f987" y="f988"/>
                </a:cxn>
                <a:cxn ang="f722">
                  <a:pos x="f989" y="f988"/>
                </a:cxn>
                <a:cxn ang="f722">
                  <a:pos x="f990" y="f991"/>
                </a:cxn>
                <a:cxn ang="f722">
                  <a:pos x="f992" y="f993"/>
                </a:cxn>
                <a:cxn ang="f722">
                  <a:pos x="f994" y="f995"/>
                </a:cxn>
                <a:cxn ang="f722">
                  <a:pos x="f996" y="f997"/>
                </a:cxn>
                <a:cxn ang="f722">
                  <a:pos x="f998" y="f999"/>
                </a:cxn>
                <a:cxn ang="f722">
                  <a:pos x="f1000" y="f1001"/>
                </a:cxn>
                <a:cxn ang="f722">
                  <a:pos x="f1002" y="f1003"/>
                </a:cxn>
                <a:cxn ang="f722">
                  <a:pos x="f1004" y="f986"/>
                </a:cxn>
                <a:cxn ang="f722">
                  <a:pos x="f1005" y="f1006"/>
                </a:cxn>
                <a:cxn ang="f722">
                  <a:pos x="f1007" y="f1008"/>
                </a:cxn>
                <a:cxn ang="f722">
                  <a:pos x="f1009" y="f1010"/>
                </a:cxn>
                <a:cxn ang="f722">
                  <a:pos x="f1011" y="f1012"/>
                </a:cxn>
                <a:cxn ang="f722">
                  <a:pos x="f1013" y="f1014"/>
                </a:cxn>
                <a:cxn ang="f722">
                  <a:pos x="f1015" y="f1016"/>
                </a:cxn>
                <a:cxn ang="f722">
                  <a:pos x="f1017" y="f1018"/>
                </a:cxn>
                <a:cxn ang="f722">
                  <a:pos x="f1019" y="f1020"/>
                </a:cxn>
                <a:cxn ang="f722">
                  <a:pos x="f1021" y="f1022"/>
                </a:cxn>
                <a:cxn ang="f722">
                  <a:pos x="f1023" y="f1024"/>
                </a:cxn>
                <a:cxn ang="f722">
                  <a:pos x="f1025" y="f1026"/>
                </a:cxn>
                <a:cxn ang="f722">
                  <a:pos x="f1027" y="f1028"/>
                </a:cxn>
                <a:cxn ang="f722">
                  <a:pos x="f1029" y="f1030"/>
                </a:cxn>
                <a:cxn ang="f722">
                  <a:pos x="f1031" y="f1032"/>
                </a:cxn>
                <a:cxn ang="f722">
                  <a:pos x="f1033" y="f1034"/>
                </a:cxn>
                <a:cxn ang="f722">
                  <a:pos x="f1035" y="f1036"/>
                </a:cxn>
                <a:cxn ang="f722">
                  <a:pos x="f1037" y="f1038"/>
                </a:cxn>
                <a:cxn ang="f722">
                  <a:pos x="f1039" y="f1040"/>
                </a:cxn>
                <a:cxn ang="f722">
                  <a:pos x="f1039" y="f1041"/>
                </a:cxn>
                <a:cxn ang="f722">
                  <a:pos x="f1042" y="f1041"/>
                </a:cxn>
                <a:cxn ang="f722">
                  <a:pos x="f1043" y="f1044"/>
                </a:cxn>
                <a:cxn ang="f722">
                  <a:pos x="f1045" y="f1046"/>
                </a:cxn>
                <a:cxn ang="f722">
                  <a:pos x="f1047" y="f1048"/>
                </a:cxn>
                <a:cxn ang="f722">
                  <a:pos x="f1049" y="f1050"/>
                </a:cxn>
                <a:cxn ang="f722">
                  <a:pos x="f1051" y="f1052"/>
                </a:cxn>
                <a:cxn ang="f722">
                  <a:pos x="f1053" y="f1054"/>
                </a:cxn>
                <a:cxn ang="f722">
                  <a:pos x="f1055" y="f1056"/>
                </a:cxn>
                <a:cxn ang="f722">
                  <a:pos x="f1057" y="f1058"/>
                </a:cxn>
                <a:cxn ang="f722">
                  <a:pos x="f1059" y="f1060"/>
                </a:cxn>
                <a:cxn ang="f722">
                  <a:pos x="f1061" y="f1062"/>
                </a:cxn>
                <a:cxn ang="f722">
                  <a:pos x="f1063" y="f1064"/>
                </a:cxn>
                <a:cxn ang="f722">
                  <a:pos x="f1065" y="f1066"/>
                </a:cxn>
                <a:cxn ang="f722">
                  <a:pos x="f1067" y="f1068"/>
                </a:cxn>
                <a:cxn ang="f722">
                  <a:pos x="f1069" y="f1070"/>
                </a:cxn>
                <a:cxn ang="f722">
                  <a:pos x="f1071" y="f1072"/>
                </a:cxn>
                <a:cxn ang="f722">
                  <a:pos x="f1073" y="f1074"/>
                </a:cxn>
                <a:cxn ang="f722">
                  <a:pos x="f1075" y="f1076"/>
                </a:cxn>
                <a:cxn ang="f722">
                  <a:pos x="f1077" y="f1078"/>
                </a:cxn>
                <a:cxn ang="f722">
                  <a:pos x="f1079" y="f1080"/>
                </a:cxn>
                <a:cxn ang="f722">
                  <a:pos x="f1081" y="f1082"/>
                </a:cxn>
                <a:cxn ang="f722">
                  <a:pos x="f1081" y="f1083"/>
                </a:cxn>
                <a:cxn ang="f722">
                  <a:pos x="f1065" y="f1084"/>
                </a:cxn>
                <a:cxn ang="f722">
                  <a:pos x="f1085" y="f1086"/>
                </a:cxn>
                <a:cxn ang="f722">
                  <a:pos x="f1087" y="f1088"/>
                </a:cxn>
                <a:cxn ang="f722">
                  <a:pos x="f1089" y="f1090"/>
                </a:cxn>
                <a:cxn ang="f722">
                  <a:pos x="f1091" y="f1092"/>
                </a:cxn>
                <a:cxn ang="f722">
                  <a:pos x="f1093" y="f1094"/>
                </a:cxn>
                <a:cxn ang="f722">
                  <a:pos x="f1095" y="f1096"/>
                </a:cxn>
                <a:cxn ang="f722">
                  <a:pos x="f1097" y="f1098"/>
                </a:cxn>
                <a:cxn ang="f722">
                  <a:pos x="f1099" y="f1100"/>
                </a:cxn>
                <a:cxn ang="f722">
                  <a:pos x="f1101" y="f1102"/>
                </a:cxn>
                <a:cxn ang="f722">
                  <a:pos x="f1103" y="f1104"/>
                </a:cxn>
                <a:cxn ang="f722">
                  <a:pos x="f1101" y="f1105"/>
                </a:cxn>
                <a:cxn ang="f722">
                  <a:pos x="f1099" y="f1106"/>
                </a:cxn>
                <a:cxn ang="f722">
                  <a:pos x="f1097" y="f1107"/>
                </a:cxn>
                <a:cxn ang="f722">
                  <a:pos x="f1095" y="f1108"/>
                </a:cxn>
                <a:cxn ang="f722">
                  <a:pos x="f1093" y="f1109"/>
                </a:cxn>
                <a:cxn ang="f722">
                  <a:pos x="f1091" y="f1110"/>
                </a:cxn>
                <a:cxn ang="f722">
                  <a:pos x="f1089" y="f1111"/>
                </a:cxn>
                <a:cxn ang="f722">
                  <a:pos x="f1087" y="f1112"/>
                </a:cxn>
                <a:cxn ang="f722">
                  <a:pos x="f1085" y="f1113"/>
                </a:cxn>
                <a:cxn ang="f722">
                  <a:pos x="f1065" y="f1114"/>
                </a:cxn>
                <a:cxn ang="f722">
                  <a:pos x="f1081" y="f1115"/>
                </a:cxn>
                <a:cxn ang="f722">
                  <a:pos x="f1081" y="f1116"/>
                </a:cxn>
                <a:cxn ang="f722">
                  <a:pos x="f1079" y="f1117"/>
                </a:cxn>
                <a:cxn ang="f722">
                  <a:pos x="f1077" y="f1118"/>
                </a:cxn>
                <a:cxn ang="f722">
                  <a:pos x="f1075" y="f1119"/>
                </a:cxn>
                <a:cxn ang="f722">
                  <a:pos x="f1073" y="f1120"/>
                </a:cxn>
                <a:cxn ang="f722">
                  <a:pos x="f1071" y="f1121"/>
                </a:cxn>
                <a:cxn ang="f722">
                  <a:pos x="f1069" y="f1122"/>
                </a:cxn>
                <a:cxn ang="f722">
                  <a:pos x="f1067" y="f1123"/>
                </a:cxn>
                <a:cxn ang="f722">
                  <a:pos x="f1065" y="f1124"/>
                </a:cxn>
                <a:cxn ang="f722">
                  <a:pos x="f1063" y="f1125"/>
                </a:cxn>
                <a:cxn ang="f722">
                  <a:pos x="f1061" y="f1126"/>
                </a:cxn>
                <a:cxn ang="f722">
                  <a:pos x="f1059" y="f1127"/>
                </a:cxn>
                <a:cxn ang="f722">
                  <a:pos x="f1057" y="f1128"/>
                </a:cxn>
                <a:cxn ang="f722">
                  <a:pos x="f1055" y="f1129"/>
                </a:cxn>
                <a:cxn ang="f722">
                  <a:pos x="f1053" y="f1130"/>
                </a:cxn>
                <a:cxn ang="f722">
                  <a:pos x="f1051" y="f1131"/>
                </a:cxn>
                <a:cxn ang="f722">
                  <a:pos x="f1049" y="f1132"/>
                </a:cxn>
                <a:cxn ang="f722">
                  <a:pos x="f1047" y="f1133"/>
                </a:cxn>
                <a:cxn ang="f722">
                  <a:pos x="f1045" y="f1134"/>
                </a:cxn>
                <a:cxn ang="f722">
                  <a:pos x="f1043" y="f1135"/>
                </a:cxn>
                <a:cxn ang="f722">
                  <a:pos x="f1136" y="f1137"/>
                </a:cxn>
                <a:cxn ang="f722">
                  <a:pos x="f1138" y="f1139"/>
                </a:cxn>
                <a:cxn ang="f722">
                  <a:pos x="f1140" y="f1141"/>
                </a:cxn>
                <a:cxn ang="f722">
                  <a:pos x="f1142" y="f1143"/>
                </a:cxn>
                <a:cxn ang="f722">
                  <a:pos x="f1144" y="f1145"/>
                </a:cxn>
                <a:cxn ang="f722">
                  <a:pos x="f1146" y="f1147"/>
                </a:cxn>
                <a:cxn ang="f722">
                  <a:pos x="f1148" y="f1149"/>
                </a:cxn>
                <a:cxn ang="f722">
                  <a:pos x="f1150" y="f1151"/>
                </a:cxn>
                <a:cxn ang="f722">
                  <a:pos x="f1152" y="f1153"/>
                </a:cxn>
                <a:cxn ang="f722">
                  <a:pos x="f1154" y="f1155"/>
                </a:cxn>
                <a:cxn ang="f722">
                  <a:pos x="f1156" y="f1157"/>
                </a:cxn>
                <a:cxn ang="f722">
                  <a:pos x="f1158" y="f1159"/>
                </a:cxn>
                <a:cxn ang="f722">
                  <a:pos x="f1160" y="f1161"/>
                </a:cxn>
                <a:cxn ang="f722">
                  <a:pos x="f1162" y="f1163"/>
                </a:cxn>
                <a:cxn ang="f722">
                  <a:pos x="f1164" y="f1165"/>
                </a:cxn>
                <a:cxn ang="f722">
                  <a:pos x="f1166" y="f1038"/>
                </a:cxn>
                <a:cxn ang="f722">
                  <a:pos x="f1167" y="f1036"/>
                </a:cxn>
                <a:cxn ang="f722">
                  <a:pos x="f1168" y="f1034"/>
                </a:cxn>
                <a:cxn ang="f722">
                  <a:pos x="f1169" y="f1032"/>
                </a:cxn>
                <a:cxn ang="f722">
                  <a:pos x="f1170" y="f1030"/>
                </a:cxn>
                <a:cxn ang="f722">
                  <a:pos x="f1171" y="f1028"/>
                </a:cxn>
                <a:cxn ang="f722">
                  <a:pos x="f1172" y="f1026"/>
                </a:cxn>
                <a:cxn ang="f722">
                  <a:pos x="f1173" y="f1024"/>
                </a:cxn>
                <a:cxn ang="f722">
                  <a:pos x="f1174" y="f1022"/>
                </a:cxn>
                <a:cxn ang="f722">
                  <a:pos x="f1175" y="f1020"/>
                </a:cxn>
                <a:cxn ang="f722">
                  <a:pos x="f1176" y="f1018"/>
                </a:cxn>
                <a:cxn ang="f722">
                  <a:pos x="f1177" y="f1016"/>
                </a:cxn>
                <a:cxn ang="f722">
                  <a:pos x="f1178" y="f1014"/>
                </a:cxn>
                <a:cxn ang="f722">
                  <a:pos x="f1179" y="f1012"/>
                </a:cxn>
                <a:cxn ang="f722">
                  <a:pos x="f1180" y="f1010"/>
                </a:cxn>
                <a:cxn ang="f722">
                  <a:pos x="f1181" y="f1008"/>
                </a:cxn>
                <a:cxn ang="f722">
                  <a:pos x="f1182" y="f1006"/>
                </a:cxn>
                <a:cxn ang="f722">
                  <a:pos x="f1183" y="f986"/>
                </a:cxn>
                <a:cxn ang="f722">
                  <a:pos x="f1184" y="f1003"/>
                </a:cxn>
                <a:cxn ang="f722">
                  <a:pos x="f1185" y="f1001"/>
                </a:cxn>
                <a:cxn ang="f722">
                  <a:pos x="f1186" y="f999"/>
                </a:cxn>
                <a:cxn ang="f722">
                  <a:pos x="f1187" y="f997"/>
                </a:cxn>
                <a:cxn ang="f722">
                  <a:pos x="f1188" y="f995"/>
                </a:cxn>
                <a:cxn ang="f722">
                  <a:pos x="f1189" y="f993"/>
                </a:cxn>
                <a:cxn ang="f722">
                  <a:pos x="f1190" y="f991"/>
                </a:cxn>
                <a:cxn ang="f722">
                  <a:pos x="f1191" y="f988"/>
                </a:cxn>
                <a:cxn ang="f722">
                  <a:pos x="f1192" y="f988"/>
                </a:cxn>
                <a:cxn ang="f722">
                  <a:pos x="f1193" y="f986"/>
                </a:cxn>
                <a:cxn ang="f722">
                  <a:pos x="f1194" y="f984"/>
                </a:cxn>
                <a:cxn ang="f722">
                  <a:pos x="f1195" y="f982"/>
                </a:cxn>
                <a:cxn ang="f722">
                  <a:pos x="f1196" y="f980"/>
                </a:cxn>
                <a:cxn ang="f722">
                  <a:pos x="f1197" y="f978"/>
                </a:cxn>
                <a:cxn ang="f722">
                  <a:pos x="f1198" y="f976"/>
                </a:cxn>
                <a:cxn ang="f722">
                  <a:pos x="f1199" y="f974"/>
                </a:cxn>
                <a:cxn ang="f722">
                  <a:pos x="f1200" y="f972"/>
                </a:cxn>
                <a:cxn ang="f722">
                  <a:pos x="f1201" y="f970"/>
                </a:cxn>
                <a:cxn ang="f722">
                  <a:pos x="f1202" y="f968"/>
                </a:cxn>
              </a:cxnLst>
              <a:rect l="f961" t="f964" r="f962" b="f963"/>
              <a:pathLst>
                <a:path w="3309983" h="3103853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0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28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6" y="f81"/>
                  </a:lnTo>
                  <a:lnTo>
                    <a:pt x="f6" y="f7"/>
                  </a:lnTo>
                  <a:lnTo>
                    <a:pt x="f82" y="f7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6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50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39" y="f111"/>
                  </a:lnTo>
                  <a:lnTo>
                    <a:pt x="f37" y="f112"/>
                  </a:lnTo>
                  <a:lnTo>
                    <a:pt x="f35" y="f113"/>
                  </a:lnTo>
                  <a:lnTo>
                    <a:pt x="f33" y="f114"/>
                  </a:lnTo>
                  <a:lnTo>
                    <a:pt x="f115" y="f116"/>
                  </a:lnTo>
                  <a:lnTo>
                    <a:pt x="f115" y="f117"/>
                  </a:lnTo>
                  <a:lnTo>
                    <a:pt x="f103" y="f118"/>
                  </a:lnTo>
                  <a:lnTo>
                    <a:pt x="f119" y="f120"/>
                  </a:lnTo>
                  <a:lnTo>
                    <a:pt x="f24" y="f121"/>
                  </a:lnTo>
                  <a:lnTo>
                    <a:pt x="f122" y="f123"/>
                  </a:lnTo>
                  <a:lnTo>
                    <a:pt x="f20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4" y="f129"/>
                  </a:lnTo>
                  <a:lnTo>
                    <a:pt x="f130" y="f131"/>
                  </a:lnTo>
                  <a:lnTo>
                    <a:pt x="f132" y="f133"/>
                  </a:lnTo>
                  <a:lnTo>
                    <a:pt x="f5" y="f134"/>
                  </a:lnTo>
                  <a:lnTo>
                    <a:pt x="f132" y="f135"/>
                  </a:lnTo>
                  <a:lnTo>
                    <a:pt x="f130" y="f136"/>
                  </a:lnTo>
                  <a:lnTo>
                    <a:pt x="f14" y="f137"/>
                  </a:lnTo>
                  <a:lnTo>
                    <a:pt x="f127" y="f138"/>
                  </a:lnTo>
                  <a:lnTo>
                    <a:pt x="f125" y="f139"/>
                  </a:lnTo>
                  <a:lnTo>
                    <a:pt x="f20" y="f140"/>
                  </a:lnTo>
                  <a:lnTo>
                    <a:pt x="f122" y="f141"/>
                  </a:lnTo>
                  <a:lnTo>
                    <a:pt x="f24" y="f142"/>
                  </a:lnTo>
                  <a:lnTo>
                    <a:pt x="f119" y="f143"/>
                  </a:lnTo>
                  <a:lnTo>
                    <a:pt x="f103" y="f144"/>
                  </a:lnTo>
                  <a:lnTo>
                    <a:pt x="f115" y="f145"/>
                  </a:lnTo>
                  <a:lnTo>
                    <a:pt x="f115" y="f146"/>
                  </a:lnTo>
                  <a:lnTo>
                    <a:pt x="f33" y="f147"/>
                  </a:lnTo>
                  <a:lnTo>
                    <a:pt x="f35" y="f148"/>
                  </a:lnTo>
                  <a:lnTo>
                    <a:pt x="f37" y="f149"/>
                  </a:lnTo>
                  <a:lnTo>
                    <a:pt x="f39" y="f150"/>
                  </a:lnTo>
                  <a:lnTo>
                    <a:pt x="f109" y="f151"/>
                  </a:lnTo>
                  <a:lnTo>
                    <a:pt x="f107" y="f152"/>
                  </a:lnTo>
                  <a:lnTo>
                    <a:pt x="f105" y="f153"/>
                  </a:lnTo>
                  <a:lnTo>
                    <a:pt x="f103" y="f154"/>
                  </a:lnTo>
                  <a:lnTo>
                    <a:pt x="f101" y="f155"/>
                  </a:lnTo>
                  <a:lnTo>
                    <a:pt x="f50" y="f156"/>
                  </a:lnTo>
                  <a:lnTo>
                    <a:pt x="f98" y="f157"/>
                  </a:lnTo>
                  <a:lnTo>
                    <a:pt x="f96" y="f158"/>
                  </a:lnTo>
                  <a:lnTo>
                    <a:pt x="f94" y="f159"/>
                  </a:lnTo>
                  <a:lnTo>
                    <a:pt x="f92" y="f160"/>
                  </a:lnTo>
                  <a:lnTo>
                    <a:pt x="f60" y="f161"/>
                  </a:lnTo>
                  <a:lnTo>
                    <a:pt x="f89" y="f162"/>
                  </a:lnTo>
                  <a:lnTo>
                    <a:pt x="f87" y="f163"/>
                  </a:lnTo>
                  <a:lnTo>
                    <a:pt x="f85" y="f164"/>
                  </a:lnTo>
                  <a:lnTo>
                    <a:pt x="f83" y="f165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187"/>
                  </a:lnTo>
                  <a:lnTo>
                    <a:pt x="f188" y="f189"/>
                  </a:lnTo>
                  <a:lnTo>
                    <a:pt x="f190" y="f191"/>
                  </a:lnTo>
                  <a:lnTo>
                    <a:pt x="f192" y="f193"/>
                  </a:lnTo>
                  <a:lnTo>
                    <a:pt x="f194" y="f195"/>
                  </a:lnTo>
                  <a:lnTo>
                    <a:pt x="f196" y="f80"/>
                  </a:lnTo>
                  <a:lnTo>
                    <a:pt x="f197" y="f78"/>
                  </a:lnTo>
                  <a:lnTo>
                    <a:pt x="f198" y="f76"/>
                  </a:lnTo>
                  <a:lnTo>
                    <a:pt x="f199" y="f74"/>
                  </a:lnTo>
                  <a:lnTo>
                    <a:pt x="f200" y="f72"/>
                  </a:lnTo>
                  <a:lnTo>
                    <a:pt x="f201" y="f70"/>
                  </a:lnTo>
                  <a:lnTo>
                    <a:pt x="f202" y="f68"/>
                  </a:lnTo>
                  <a:lnTo>
                    <a:pt x="f203" y="f66"/>
                  </a:lnTo>
                  <a:lnTo>
                    <a:pt x="f204" y="f64"/>
                  </a:lnTo>
                  <a:lnTo>
                    <a:pt x="f205" y="f62"/>
                  </a:lnTo>
                  <a:lnTo>
                    <a:pt x="f206" y="f60"/>
                  </a:lnTo>
                  <a:lnTo>
                    <a:pt x="f207" y="f58"/>
                  </a:lnTo>
                  <a:lnTo>
                    <a:pt x="f208" y="f56"/>
                  </a:lnTo>
                  <a:lnTo>
                    <a:pt x="f209" y="f54"/>
                  </a:lnTo>
                  <a:lnTo>
                    <a:pt x="f210" y="f52"/>
                  </a:lnTo>
                  <a:lnTo>
                    <a:pt x="f211" y="f50"/>
                  </a:lnTo>
                  <a:lnTo>
                    <a:pt x="f212" y="f48"/>
                  </a:lnTo>
                  <a:lnTo>
                    <a:pt x="f213" y="f28"/>
                  </a:lnTo>
                  <a:lnTo>
                    <a:pt x="f214" y="f45"/>
                  </a:lnTo>
                  <a:lnTo>
                    <a:pt x="f215" y="f43"/>
                  </a:lnTo>
                  <a:lnTo>
                    <a:pt x="f216" y="f41"/>
                  </a:lnTo>
                  <a:lnTo>
                    <a:pt x="f217" y="f39"/>
                  </a:lnTo>
                  <a:lnTo>
                    <a:pt x="f218" y="f37"/>
                  </a:lnTo>
                  <a:lnTo>
                    <a:pt x="f219" y="f35"/>
                  </a:lnTo>
                  <a:lnTo>
                    <a:pt x="f220" y="f33"/>
                  </a:lnTo>
                  <a:lnTo>
                    <a:pt x="f221" y="f30"/>
                  </a:lnTo>
                  <a:lnTo>
                    <a:pt x="f222" y="f30"/>
                  </a:lnTo>
                  <a:lnTo>
                    <a:pt x="f223" y="f28"/>
                  </a:lnTo>
                  <a:lnTo>
                    <a:pt x="f224" y="f26"/>
                  </a:lnTo>
                  <a:lnTo>
                    <a:pt x="f225" y="f24"/>
                  </a:lnTo>
                  <a:lnTo>
                    <a:pt x="f226" y="f22"/>
                  </a:lnTo>
                  <a:lnTo>
                    <a:pt x="f227" y="f20"/>
                  </a:lnTo>
                  <a:lnTo>
                    <a:pt x="f228" y="f18"/>
                  </a:lnTo>
                  <a:lnTo>
                    <a:pt x="f229" y="f16"/>
                  </a:lnTo>
                  <a:lnTo>
                    <a:pt x="f230" y="f14"/>
                  </a:lnTo>
                  <a:lnTo>
                    <a:pt x="f231" y="f12"/>
                  </a:lnTo>
                  <a:lnTo>
                    <a:pt x="f232" y="f1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Freeform: Shape 60">
              <a:extLst>
                <a:ext uri="{FF2B5EF4-FFF2-40B4-BE49-F238E27FC236}">
                  <a16:creationId xmlns:a16="http://schemas.microsoft.com/office/drawing/2014/main" id="{02255E62-5BEA-4E5F-B292-083AE014A2FC}"/>
                </a:ext>
              </a:extLst>
            </p:cNvPr>
            <p:cNvSpPr/>
            <p:nvPr/>
          </p:nvSpPr>
          <p:spPr>
            <a:xfrm>
              <a:off x="9018361" y="3890296"/>
              <a:ext cx="3173644" cy="2967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73643"/>
                <a:gd name="f7" fmla="val 2967700"/>
                <a:gd name="f8" fmla="val 1885720"/>
                <a:gd name="f9" fmla="val 1922313"/>
                <a:gd name="f10" fmla="val 3430"/>
                <a:gd name="f11" fmla="val 1957763"/>
                <a:gd name="f12" fmla="val 12579"/>
                <a:gd name="f13" fmla="val 1992070"/>
                <a:gd name="f14" fmla="val 26302"/>
                <a:gd name="f15" fmla="val 2027519"/>
                <a:gd name="f16" fmla="val 43455"/>
                <a:gd name="f17" fmla="val 2060683"/>
                <a:gd name="f18" fmla="val 62896"/>
                <a:gd name="f19" fmla="val 2094991"/>
                <a:gd name="f20" fmla="val 83480"/>
                <a:gd name="f21" fmla="val 2129297"/>
                <a:gd name="f22" fmla="val 101777"/>
                <a:gd name="f23" fmla="val 2163602"/>
                <a:gd name="f24" fmla="val 120075"/>
                <a:gd name="f25" fmla="val 2196766"/>
                <a:gd name="f26" fmla="val 133797"/>
                <a:gd name="f27" fmla="val 2233360"/>
                <a:gd name="f28" fmla="val 142945"/>
                <a:gd name="f29" fmla="val 2268809"/>
                <a:gd name="f30" fmla="val 147520"/>
                <a:gd name="f31" fmla="val 2306546"/>
                <a:gd name="f32" fmla="val 2345428"/>
                <a:gd name="f33" fmla="val 145233"/>
                <a:gd name="f34" fmla="val 2384308"/>
                <a:gd name="f35" fmla="val 140659"/>
                <a:gd name="f36" fmla="val 2423190"/>
                <a:gd name="f37" fmla="val 134941"/>
                <a:gd name="f38" fmla="val 2462070"/>
                <a:gd name="f39" fmla="val 130367"/>
                <a:gd name="f40" fmla="val 2500951"/>
                <a:gd name="f41" fmla="val 126936"/>
                <a:gd name="f42" fmla="val 2537544"/>
                <a:gd name="f43" fmla="val 128079"/>
                <a:gd name="f44" fmla="val 2572995"/>
                <a:gd name="f45" fmla="val 132653"/>
                <a:gd name="f46" fmla="val 2607301"/>
                <a:gd name="f47" fmla="val 2635891"/>
                <a:gd name="f48" fmla="val 157812"/>
                <a:gd name="f49" fmla="val 2663335"/>
                <a:gd name="f50" fmla="val 177253"/>
                <a:gd name="f51" fmla="val 2687350"/>
                <a:gd name="f52" fmla="val 200124"/>
                <a:gd name="f53" fmla="val 2711365"/>
                <a:gd name="f54" fmla="val 226426"/>
                <a:gd name="f55" fmla="val 2733093"/>
                <a:gd name="f56" fmla="val 253871"/>
                <a:gd name="f57" fmla="val 2754820"/>
                <a:gd name="f58" fmla="val 282461"/>
                <a:gd name="f59" fmla="val 2776547"/>
                <a:gd name="f60" fmla="val 311049"/>
                <a:gd name="f61" fmla="val 2798275"/>
                <a:gd name="f62" fmla="val 338495"/>
                <a:gd name="f63" fmla="val 2821146"/>
                <a:gd name="f64" fmla="val 364797"/>
                <a:gd name="f65" fmla="val 2847448"/>
                <a:gd name="f66" fmla="val 387669"/>
                <a:gd name="f67" fmla="val 2872607"/>
                <a:gd name="f68" fmla="val 408253"/>
                <a:gd name="f69" fmla="val 2901195"/>
                <a:gd name="f70" fmla="val 424261"/>
                <a:gd name="f71" fmla="val 2932071"/>
                <a:gd name="f72" fmla="val 437985"/>
                <a:gd name="f73" fmla="val 2965233"/>
                <a:gd name="f74" fmla="val 449420"/>
                <a:gd name="f75" fmla="val 2999539"/>
                <a:gd name="f76" fmla="val 459712"/>
                <a:gd name="f77" fmla="val 3033847"/>
                <a:gd name="f78" fmla="val 468861"/>
                <a:gd name="f79" fmla="val 3069297"/>
                <a:gd name="f80" fmla="val 478010"/>
                <a:gd name="f81" fmla="val 3102460"/>
                <a:gd name="f82" fmla="val 488302"/>
                <a:gd name="f83" fmla="val 3135622"/>
                <a:gd name="f84" fmla="val 499737"/>
                <a:gd name="f85" fmla="val 3166499"/>
                <a:gd name="f86" fmla="val 513461"/>
                <a:gd name="f87" fmla="val 517926"/>
                <a:gd name="f88" fmla="val 452321"/>
                <a:gd name="f89" fmla="val 450560"/>
                <a:gd name="f90" fmla="val 2961831"/>
                <a:gd name="f91" fmla="val 439125"/>
                <a:gd name="f92" fmla="val 2928666"/>
                <a:gd name="f93" fmla="val 425402"/>
                <a:gd name="f94" fmla="val 2897790"/>
                <a:gd name="f95" fmla="val 409392"/>
                <a:gd name="f96" fmla="val 2869201"/>
                <a:gd name="f97" fmla="val 388809"/>
                <a:gd name="f98" fmla="val 2844043"/>
                <a:gd name="f99" fmla="val 365937"/>
                <a:gd name="f100" fmla="val 2817741"/>
                <a:gd name="f101" fmla="val 339636"/>
                <a:gd name="f102" fmla="val 2794870"/>
                <a:gd name="f103" fmla="val 311046"/>
                <a:gd name="f104" fmla="val 2773142"/>
                <a:gd name="f105" fmla="val 282458"/>
                <a:gd name="f106" fmla="val 2751415"/>
                <a:gd name="f107" fmla="val 253870"/>
                <a:gd name="f108" fmla="val 2729687"/>
                <a:gd name="f109" fmla="val 226423"/>
                <a:gd name="f110" fmla="val 2707959"/>
                <a:gd name="f111" fmla="val 200122"/>
                <a:gd name="f112" fmla="val 2683944"/>
                <a:gd name="f113" fmla="val 177251"/>
                <a:gd name="f114" fmla="val 2659930"/>
                <a:gd name="f115" fmla="val 2632484"/>
                <a:gd name="f116" fmla="val 2603895"/>
                <a:gd name="f117" fmla="val 2569589"/>
                <a:gd name="f118" fmla="val 2534138"/>
                <a:gd name="f119" fmla="val 126934"/>
                <a:gd name="f120" fmla="val 2497543"/>
                <a:gd name="f121" fmla="val 130365"/>
                <a:gd name="f122" fmla="val 2458662"/>
                <a:gd name="f123" fmla="val 134940"/>
                <a:gd name="f124" fmla="val 2419782"/>
                <a:gd name="f125" fmla="val 140657"/>
                <a:gd name="f126" fmla="val 2380900"/>
                <a:gd name="f127" fmla="val 145232"/>
                <a:gd name="f128" fmla="val 2342019"/>
                <a:gd name="f129" fmla="val 147519"/>
                <a:gd name="f130" fmla="val 2303138"/>
                <a:gd name="f131" fmla="val 2265400"/>
                <a:gd name="f132" fmla="val 2229950"/>
                <a:gd name="f133" fmla="val 133796"/>
                <a:gd name="f134" fmla="val 2194499"/>
                <a:gd name="f135" fmla="val 120073"/>
                <a:gd name="f136" fmla="val 2161335"/>
                <a:gd name="f137" fmla="val 102920"/>
                <a:gd name="f138" fmla="val 2127029"/>
                <a:gd name="f139" fmla="val 83479"/>
                <a:gd name="f140" fmla="val 2092723"/>
                <a:gd name="f141" fmla="val 62897"/>
                <a:gd name="f142" fmla="val 2058415"/>
                <a:gd name="f143" fmla="val 43456"/>
                <a:gd name="f144" fmla="val 2025251"/>
                <a:gd name="f145" fmla="val 1989801"/>
                <a:gd name="f146" fmla="val 12580"/>
                <a:gd name="f147" fmla="val 1955494"/>
                <a:gd name="f148" fmla="val 3431"/>
                <a:gd name="f149" fmla="val 1920043"/>
                <a:gd name="f150" fmla="val 1883449"/>
                <a:gd name="f151" fmla="val 1846856"/>
                <a:gd name="f152" fmla="val 1811405"/>
                <a:gd name="f153" fmla="val 1777098"/>
                <a:gd name="f154" fmla="val 1741648"/>
                <a:gd name="f155" fmla="val 1708484"/>
                <a:gd name="f156" fmla="val 1674178"/>
                <a:gd name="f157" fmla="val 1639870"/>
                <a:gd name="f158" fmla="val 1605564"/>
                <a:gd name="f159" fmla="val 1572400"/>
                <a:gd name="f160" fmla="val 1536949"/>
                <a:gd name="f161" fmla="val 1501500"/>
                <a:gd name="f162" fmla="val 1463762"/>
                <a:gd name="f163" fmla="val 1424880"/>
                <a:gd name="f164" fmla="val 1386000"/>
                <a:gd name="f165" fmla="val 1347118"/>
                <a:gd name="f166" fmla="val 1308237"/>
                <a:gd name="f167" fmla="val 1269356"/>
                <a:gd name="f168" fmla="val 1232762"/>
                <a:gd name="f169" fmla="val 1197312"/>
                <a:gd name="f170" fmla="val 1163004"/>
                <a:gd name="f171" fmla="val 1134416"/>
                <a:gd name="f172" fmla="val 1106970"/>
                <a:gd name="f173" fmla="val 1082955"/>
                <a:gd name="f174" fmla="val 1058941"/>
                <a:gd name="f175" fmla="val 1037212"/>
                <a:gd name="f176" fmla="val 1015484"/>
                <a:gd name="f177" fmla="val 993757"/>
                <a:gd name="f178" fmla="val 972029"/>
                <a:gd name="f179" fmla="val 949159"/>
                <a:gd name="f180" fmla="val 922857"/>
                <a:gd name="f181" fmla="val 897698"/>
                <a:gd name="f182" fmla="val 869109"/>
                <a:gd name="f183" fmla="val 838233"/>
                <a:gd name="f184" fmla="val 805069"/>
                <a:gd name="f185" fmla="val 460852"/>
                <a:gd name="f186" fmla="val 770761"/>
                <a:gd name="f187" fmla="val 470001"/>
                <a:gd name="f188" fmla="val 736455"/>
                <a:gd name="f189" fmla="val 479150"/>
                <a:gd name="f190" fmla="val 701004"/>
                <a:gd name="f191" fmla="val 489442"/>
                <a:gd name="f192" fmla="val 667841"/>
                <a:gd name="f193" fmla="val 500877"/>
                <a:gd name="f194" fmla="val 634677"/>
                <a:gd name="f195" fmla="val 514600"/>
                <a:gd name="f196" fmla="val 603802"/>
                <a:gd name="f197" fmla="val 531753"/>
                <a:gd name="f198" fmla="val 576357"/>
                <a:gd name="f199" fmla="val 552336"/>
                <a:gd name="f200" fmla="val 551198"/>
                <a:gd name="f201" fmla="val 577494"/>
                <a:gd name="f202" fmla="val 530614"/>
                <a:gd name="f203" fmla="val 604941"/>
                <a:gd name="f204" fmla="val 635815"/>
                <a:gd name="f205" fmla="val 668979"/>
                <a:gd name="f206" fmla="val 702142"/>
                <a:gd name="f207" fmla="val 737592"/>
                <a:gd name="f208" fmla="val 771898"/>
                <a:gd name="f209" fmla="val 806205"/>
                <a:gd name="f210" fmla="val 839368"/>
                <a:gd name="f211" fmla="val 870244"/>
                <a:gd name="f212" fmla="val 898833"/>
                <a:gd name="f213" fmla="val 923991"/>
                <a:gd name="f214" fmla="val 950293"/>
                <a:gd name="f215" fmla="val 973165"/>
                <a:gd name="f216" fmla="val 994892"/>
                <a:gd name="f217" fmla="val 1016619"/>
                <a:gd name="f218" fmla="val 1038347"/>
                <a:gd name="f219" fmla="val 1060074"/>
                <a:gd name="f220" fmla="val 1084089"/>
                <a:gd name="f221" fmla="val 1108103"/>
                <a:gd name="f222" fmla="val 1135549"/>
                <a:gd name="f223" fmla="val 1164137"/>
                <a:gd name="f224" fmla="val 1198445"/>
                <a:gd name="f225" fmla="val 1233895"/>
                <a:gd name="f226" fmla="val 1270487"/>
                <a:gd name="f227" fmla="val 1309368"/>
                <a:gd name="f228" fmla="val 1348249"/>
                <a:gd name="f229" fmla="val 1387131"/>
                <a:gd name="f230" fmla="val 1426011"/>
                <a:gd name="f231" fmla="val 1464891"/>
                <a:gd name="f232" fmla="val 1502630"/>
                <a:gd name="f233" fmla="val 1538080"/>
                <a:gd name="f234" fmla="val 1573531"/>
                <a:gd name="f235" fmla="val 1607837"/>
                <a:gd name="f236" fmla="val 1642143"/>
                <a:gd name="f237" fmla="val 1676450"/>
                <a:gd name="f238" fmla="val 1710756"/>
                <a:gd name="f239" fmla="val 1743919"/>
                <a:gd name="f240" fmla="val 1779370"/>
                <a:gd name="f241" fmla="val 1813676"/>
                <a:gd name="f242" fmla="val 1849126"/>
                <a:gd name="f243" fmla="+- 0 0 -90"/>
                <a:gd name="f244" fmla="*/ f3 1 3173643"/>
                <a:gd name="f245" fmla="*/ f4 1 2967700"/>
                <a:gd name="f246" fmla="+- f7 0 f5"/>
                <a:gd name="f247" fmla="+- f6 0 f5"/>
                <a:gd name="f248" fmla="*/ f243 f0 1"/>
                <a:gd name="f249" fmla="*/ f247 1 3173643"/>
                <a:gd name="f250" fmla="*/ f246 1 2967700"/>
                <a:gd name="f251" fmla="*/ 1885720 f247 1"/>
                <a:gd name="f252" fmla="*/ 0 f246 1"/>
                <a:gd name="f253" fmla="*/ 1922313 f247 1"/>
                <a:gd name="f254" fmla="*/ 3430 f246 1"/>
                <a:gd name="f255" fmla="*/ 1957763 f247 1"/>
                <a:gd name="f256" fmla="*/ 12579 f246 1"/>
                <a:gd name="f257" fmla="*/ 1992070 f247 1"/>
                <a:gd name="f258" fmla="*/ 26302 f246 1"/>
                <a:gd name="f259" fmla="*/ 2027519 f247 1"/>
                <a:gd name="f260" fmla="*/ 43455 f246 1"/>
                <a:gd name="f261" fmla="*/ 2060683 f247 1"/>
                <a:gd name="f262" fmla="*/ 62896 f246 1"/>
                <a:gd name="f263" fmla="*/ 2094991 f247 1"/>
                <a:gd name="f264" fmla="*/ 83480 f246 1"/>
                <a:gd name="f265" fmla="*/ 2129297 f247 1"/>
                <a:gd name="f266" fmla="*/ 101777 f246 1"/>
                <a:gd name="f267" fmla="*/ 2163602 f247 1"/>
                <a:gd name="f268" fmla="*/ 120075 f246 1"/>
                <a:gd name="f269" fmla="*/ 2196766 f247 1"/>
                <a:gd name="f270" fmla="*/ 133797 f246 1"/>
                <a:gd name="f271" fmla="*/ 2233360 f247 1"/>
                <a:gd name="f272" fmla="*/ 142945 f246 1"/>
                <a:gd name="f273" fmla="*/ 2268809 f247 1"/>
                <a:gd name="f274" fmla="*/ 147520 f246 1"/>
                <a:gd name="f275" fmla="*/ 2306546 f247 1"/>
                <a:gd name="f276" fmla="*/ 2345428 f247 1"/>
                <a:gd name="f277" fmla="*/ 145233 f246 1"/>
                <a:gd name="f278" fmla="*/ 2384308 f247 1"/>
                <a:gd name="f279" fmla="*/ 140659 f246 1"/>
                <a:gd name="f280" fmla="*/ 2423190 f247 1"/>
                <a:gd name="f281" fmla="*/ 134941 f246 1"/>
                <a:gd name="f282" fmla="*/ 2462070 f247 1"/>
                <a:gd name="f283" fmla="*/ 130367 f246 1"/>
                <a:gd name="f284" fmla="*/ 2500951 f247 1"/>
                <a:gd name="f285" fmla="*/ 126936 f246 1"/>
                <a:gd name="f286" fmla="*/ 2537544 f247 1"/>
                <a:gd name="f287" fmla="*/ 128079 f246 1"/>
                <a:gd name="f288" fmla="*/ 2572995 f247 1"/>
                <a:gd name="f289" fmla="*/ 132653 f246 1"/>
                <a:gd name="f290" fmla="*/ 2607301 f247 1"/>
                <a:gd name="f291" fmla="*/ 2635891 f247 1"/>
                <a:gd name="f292" fmla="*/ 157812 f246 1"/>
                <a:gd name="f293" fmla="*/ 2663335 f247 1"/>
                <a:gd name="f294" fmla="*/ 177253 f246 1"/>
                <a:gd name="f295" fmla="*/ 2687350 f247 1"/>
                <a:gd name="f296" fmla="*/ 200124 f246 1"/>
                <a:gd name="f297" fmla="*/ 2711365 f247 1"/>
                <a:gd name="f298" fmla="*/ 226426 f246 1"/>
                <a:gd name="f299" fmla="*/ 2733093 f247 1"/>
                <a:gd name="f300" fmla="*/ 253871 f246 1"/>
                <a:gd name="f301" fmla="*/ 2754820 f247 1"/>
                <a:gd name="f302" fmla="*/ 282461 f246 1"/>
                <a:gd name="f303" fmla="*/ 2776547 f247 1"/>
                <a:gd name="f304" fmla="*/ 311049 f246 1"/>
                <a:gd name="f305" fmla="*/ 2798275 f247 1"/>
                <a:gd name="f306" fmla="*/ 338495 f246 1"/>
                <a:gd name="f307" fmla="*/ 2821146 f247 1"/>
                <a:gd name="f308" fmla="*/ 364797 f246 1"/>
                <a:gd name="f309" fmla="*/ 2847448 f247 1"/>
                <a:gd name="f310" fmla="*/ 387669 f246 1"/>
                <a:gd name="f311" fmla="*/ 2872607 f247 1"/>
                <a:gd name="f312" fmla="*/ 408253 f246 1"/>
                <a:gd name="f313" fmla="*/ 2901195 f247 1"/>
                <a:gd name="f314" fmla="*/ 424261 f246 1"/>
                <a:gd name="f315" fmla="*/ 2932071 f247 1"/>
                <a:gd name="f316" fmla="*/ 437985 f246 1"/>
                <a:gd name="f317" fmla="*/ 2965233 f247 1"/>
                <a:gd name="f318" fmla="*/ 449420 f246 1"/>
                <a:gd name="f319" fmla="*/ 2999539 f247 1"/>
                <a:gd name="f320" fmla="*/ 459712 f246 1"/>
                <a:gd name="f321" fmla="*/ 3033847 f247 1"/>
                <a:gd name="f322" fmla="*/ 468861 f246 1"/>
                <a:gd name="f323" fmla="*/ 3069297 f247 1"/>
                <a:gd name="f324" fmla="*/ 478010 f246 1"/>
                <a:gd name="f325" fmla="*/ 3102460 f247 1"/>
                <a:gd name="f326" fmla="*/ 488302 f246 1"/>
                <a:gd name="f327" fmla="*/ 3135622 f247 1"/>
                <a:gd name="f328" fmla="*/ 499737 f246 1"/>
                <a:gd name="f329" fmla="*/ 3166499 f247 1"/>
                <a:gd name="f330" fmla="*/ 513461 f246 1"/>
                <a:gd name="f331" fmla="*/ 3173643 f247 1"/>
                <a:gd name="f332" fmla="*/ 517926 f246 1"/>
                <a:gd name="f333" fmla="*/ 2967700 f246 1"/>
                <a:gd name="f334" fmla="*/ 452321 f247 1"/>
                <a:gd name="f335" fmla="*/ 450560 f247 1"/>
                <a:gd name="f336" fmla="*/ 2961831 f246 1"/>
                <a:gd name="f337" fmla="*/ 439125 f247 1"/>
                <a:gd name="f338" fmla="*/ 2928666 f246 1"/>
                <a:gd name="f339" fmla="*/ 425402 f247 1"/>
                <a:gd name="f340" fmla="*/ 2897790 f246 1"/>
                <a:gd name="f341" fmla="*/ 409392 f247 1"/>
                <a:gd name="f342" fmla="*/ 2869201 f246 1"/>
                <a:gd name="f343" fmla="*/ 388809 f247 1"/>
                <a:gd name="f344" fmla="*/ 2844043 f246 1"/>
                <a:gd name="f345" fmla="*/ 365937 f247 1"/>
                <a:gd name="f346" fmla="*/ 2817741 f246 1"/>
                <a:gd name="f347" fmla="*/ 339636 f247 1"/>
                <a:gd name="f348" fmla="*/ 2794870 f246 1"/>
                <a:gd name="f349" fmla="*/ 311046 f247 1"/>
                <a:gd name="f350" fmla="*/ 2773142 f246 1"/>
                <a:gd name="f351" fmla="*/ 282458 f247 1"/>
                <a:gd name="f352" fmla="*/ 2751415 f246 1"/>
                <a:gd name="f353" fmla="*/ 253870 f247 1"/>
                <a:gd name="f354" fmla="*/ 2729687 f246 1"/>
                <a:gd name="f355" fmla="*/ 226423 f247 1"/>
                <a:gd name="f356" fmla="*/ 2707959 f246 1"/>
                <a:gd name="f357" fmla="*/ 200122 f247 1"/>
                <a:gd name="f358" fmla="*/ 2683944 f246 1"/>
                <a:gd name="f359" fmla="*/ 177251 f247 1"/>
                <a:gd name="f360" fmla="*/ 2659930 f246 1"/>
                <a:gd name="f361" fmla="*/ 157812 f247 1"/>
                <a:gd name="f362" fmla="*/ 2632484 f246 1"/>
                <a:gd name="f363" fmla="*/ 142945 f247 1"/>
                <a:gd name="f364" fmla="*/ 2603895 f246 1"/>
                <a:gd name="f365" fmla="*/ 132653 f247 1"/>
                <a:gd name="f366" fmla="*/ 2569589 f246 1"/>
                <a:gd name="f367" fmla="*/ 128079 f247 1"/>
                <a:gd name="f368" fmla="*/ 2534138 f246 1"/>
                <a:gd name="f369" fmla="*/ 126934 f247 1"/>
                <a:gd name="f370" fmla="*/ 2497543 f246 1"/>
                <a:gd name="f371" fmla="*/ 130365 f247 1"/>
                <a:gd name="f372" fmla="*/ 2458662 f246 1"/>
                <a:gd name="f373" fmla="*/ 134940 f247 1"/>
                <a:gd name="f374" fmla="*/ 2419782 f246 1"/>
                <a:gd name="f375" fmla="*/ 140657 f247 1"/>
                <a:gd name="f376" fmla="*/ 2380900 f246 1"/>
                <a:gd name="f377" fmla="*/ 145232 f247 1"/>
                <a:gd name="f378" fmla="*/ 2342019 f246 1"/>
                <a:gd name="f379" fmla="*/ 147519 f247 1"/>
                <a:gd name="f380" fmla="*/ 2303138 f246 1"/>
                <a:gd name="f381" fmla="*/ 2265400 f246 1"/>
                <a:gd name="f382" fmla="*/ 2229950 f246 1"/>
                <a:gd name="f383" fmla="*/ 133796 f247 1"/>
                <a:gd name="f384" fmla="*/ 2194499 f246 1"/>
                <a:gd name="f385" fmla="*/ 120073 f247 1"/>
                <a:gd name="f386" fmla="*/ 2161335 f246 1"/>
                <a:gd name="f387" fmla="*/ 102920 f247 1"/>
                <a:gd name="f388" fmla="*/ 2127029 f246 1"/>
                <a:gd name="f389" fmla="*/ 83479 f247 1"/>
                <a:gd name="f390" fmla="*/ 2092723 f246 1"/>
                <a:gd name="f391" fmla="*/ 62897 f247 1"/>
                <a:gd name="f392" fmla="*/ 2058415 f246 1"/>
                <a:gd name="f393" fmla="*/ 43456 f247 1"/>
                <a:gd name="f394" fmla="*/ 2025251 f246 1"/>
                <a:gd name="f395" fmla="*/ 26302 f247 1"/>
                <a:gd name="f396" fmla="*/ 1989801 f246 1"/>
                <a:gd name="f397" fmla="*/ 12580 f247 1"/>
                <a:gd name="f398" fmla="*/ 1955494 f246 1"/>
                <a:gd name="f399" fmla="*/ 3431 f247 1"/>
                <a:gd name="f400" fmla="*/ 1920043 f246 1"/>
                <a:gd name="f401" fmla="*/ 0 f247 1"/>
                <a:gd name="f402" fmla="*/ 1883449 f246 1"/>
                <a:gd name="f403" fmla="*/ 1846856 f246 1"/>
                <a:gd name="f404" fmla="*/ 1811405 f246 1"/>
                <a:gd name="f405" fmla="*/ 1777098 f246 1"/>
                <a:gd name="f406" fmla="*/ 1741648 f246 1"/>
                <a:gd name="f407" fmla="*/ 1708484 f246 1"/>
                <a:gd name="f408" fmla="*/ 1674178 f246 1"/>
                <a:gd name="f409" fmla="*/ 1639870 f246 1"/>
                <a:gd name="f410" fmla="*/ 1605564 f246 1"/>
                <a:gd name="f411" fmla="*/ 1572400 f246 1"/>
                <a:gd name="f412" fmla="*/ 1536949 f246 1"/>
                <a:gd name="f413" fmla="*/ 1501500 f246 1"/>
                <a:gd name="f414" fmla="*/ 1463762 f246 1"/>
                <a:gd name="f415" fmla="*/ 1424880 f246 1"/>
                <a:gd name="f416" fmla="*/ 1386000 f246 1"/>
                <a:gd name="f417" fmla="*/ 1347118 f246 1"/>
                <a:gd name="f418" fmla="*/ 1308237 f246 1"/>
                <a:gd name="f419" fmla="*/ 1269356 f246 1"/>
                <a:gd name="f420" fmla="*/ 1232762 f246 1"/>
                <a:gd name="f421" fmla="*/ 1197312 f246 1"/>
                <a:gd name="f422" fmla="*/ 1163004 f246 1"/>
                <a:gd name="f423" fmla="*/ 1134416 f246 1"/>
                <a:gd name="f424" fmla="*/ 1106970 f246 1"/>
                <a:gd name="f425" fmla="*/ 1082955 f246 1"/>
                <a:gd name="f426" fmla="*/ 1058941 f246 1"/>
                <a:gd name="f427" fmla="*/ 1037212 f246 1"/>
                <a:gd name="f428" fmla="*/ 1015484 f246 1"/>
                <a:gd name="f429" fmla="*/ 993757 f246 1"/>
                <a:gd name="f430" fmla="*/ 972029 f246 1"/>
                <a:gd name="f431" fmla="*/ 949159 f246 1"/>
                <a:gd name="f432" fmla="*/ 922857 f246 1"/>
                <a:gd name="f433" fmla="*/ 897698 f246 1"/>
                <a:gd name="f434" fmla="*/ 869109 f246 1"/>
                <a:gd name="f435" fmla="*/ 838233 f246 1"/>
                <a:gd name="f436" fmla="*/ 805069 f246 1"/>
                <a:gd name="f437" fmla="*/ 460852 f247 1"/>
                <a:gd name="f438" fmla="*/ 770761 f246 1"/>
                <a:gd name="f439" fmla="*/ 470001 f247 1"/>
                <a:gd name="f440" fmla="*/ 736455 f246 1"/>
                <a:gd name="f441" fmla="*/ 479150 f247 1"/>
                <a:gd name="f442" fmla="*/ 701004 f246 1"/>
                <a:gd name="f443" fmla="*/ 489442 f247 1"/>
                <a:gd name="f444" fmla="*/ 667841 f246 1"/>
                <a:gd name="f445" fmla="*/ 500877 f247 1"/>
                <a:gd name="f446" fmla="*/ 634677 f246 1"/>
                <a:gd name="f447" fmla="*/ 514600 f247 1"/>
                <a:gd name="f448" fmla="*/ 603802 f246 1"/>
                <a:gd name="f449" fmla="*/ 531753 f247 1"/>
                <a:gd name="f450" fmla="*/ 576357 f246 1"/>
                <a:gd name="f451" fmla="*/ 552336 f247 1"/>
                <a:gd name="f452" fmla="*/ 551198 f246 1"/>
                <a:gd name="f453" fmla="*/ 577494 f247 1"/>
                <a:gd name="f454" fmla="*/ 530614 f246 1"/>
                <a:gd name="f455" fmla="*/ 604941 f247 1"/>
                <a:gd name="f456" fmla="*/ 635815 f247 1"/>
                <a:gd name="f457" fmla="*/ 668979 f247 1"/>
                <a:gd name="f458" fmla="*/ 702142 f247 1"/>
                <a:gd name="f459" fmla="*/ 737592 f247 1"/>
                <a:gd name="f460" fmla="*/ 771898 f247 1"/>
                <a:gd name="f461" fmla="*/ 806205 f247 1"/>
                <a:gd name="f462" fmla="*/ 839368 f247 1"/>
                <a:gd name="f463" fmla="*/ 870244 f247 1"/>
                <a:gd name="f464" fmla="*/ 898833 f247 1"/>
                <a:gd name="f465" fmla="*/ 923991 f247 1"/>
                <a:gd name="f466" fmla="*/ 950293 f247 1"/>
                <a:gd name="f467" fmla="*/ 973165 f247 1"/>
                <a:gd name="f468" fmla="*/ 994892 f247 1"/>
                <a:gd name="f469" fmla="*/ 1016619 f247 1"/>
                <a:gd name="f470" fmla="*/ 1038347 f247 1"/>
                <a:gd name="f471" fmla="*/ 1060074 f247 1"/>
                <a:gd name="f472" fmla="*/ 1084089 f247 1"/>
                <a:gd name="f473" fmla="*/ 1108103 f247 1"/>
                <a:gd name="f474" fmla="*/ 1135549 f247 1"/>
                <a:gd name="f475" fmla="*/ 1164137 f247 1"/>
                <a:gd name="f476" fmla="*/ 1198445 f247 1"/>
                <a:gd name="f477" fmla="*/ 1233895 f247 1"/>
                <a:gd name="f478" fmla="*/ 1270487 f247 1"/>
                <a:gd name="f479" fmla="*/ 1309368 f247 1"/>
                <a:gd name="f480" fmla="*/ 1348249 f247 1"/>
                <a:gd name="f481" fmla="*/ 1387131 f247 1"/>
                <a:gd name="f482" fmla="*/ 1426011 f247 1"/>
                <a:gd name="f483" fmla="*/ 1464891 f247 1"/>
                <a:gd name="f484" fmla="*/ 1502630 f247 1"/>
                <a:gd name="f485" fmla="*/ 1538080 f247 1"/>
                <a:gd name="f486" fmla="*/ 1573531 f247 1"/>
                <a:gd name="f487" fmla="*/ 1607837 f247 1"/>
                <a:gd name="f488" fmla="*/ 1642143 f247 1"/>
                <a:gd name="f489" fmla="*/ 1676450 f247 1"/>
                <a:gd name="f490" fmla="*/ 1710756 f247 1"/>
                <a:gd name="f491" fmla="*/ 1743919 f247 1"/>
                <a:gd name="f492" fmla="*/ 1779370 f247 1"/>
                <a:gd name="f493" fmla="*/ 1813676 f247 1"/>
                <a:gd name="f494" fmla="*/ 1849126 f247 1"/>
                <a:gd name="f495" fmla="*/ f248 1 f2"/>
                <a:gd name="f496" fmla="*/ f251 1 3173643"/>
                <a:gd name="f497" fmla="*/ f252 1 2967700"/>
                <a:gd name="f498" fmla="*/ f253 1 3173643"/>
                <a:gd name="f499" fmla="*/ f254 1 2967700"/>
                <a:gd name="f500" fmla="*/ f255 1 3173643"/>
                <a:gd name="f501" fmla="*/ f256 1 2967700"/>
                <a:gd name="f502" fmla="*/ f257 1 3173643"/>
                <a:gd name="f503" fmla="*/ f258 1 2967700"/>
                <a:gd name="f504" fmla="*/ f259 1 3173643"/>
                <a:gd name="f505" fmla="*/ f260 1 2967700"/>
                <a:gd name="f506" fmla="*/ f261 1 3173643"/>
                <a:gd name="f507" fmla="*/ f262 1 2967700"/>
                <a:gd name="f508" fmla="*/ f263 1 3173643"/>
                <a:gd name="f509" fmla="*/ f264 1 2967700"/>
                <a:gd name="f510" fmla="*/ f265 1 3173643"/>
                <a:gd name="f511" fmla="*/ f266 1 2967700"/>
                <a:gd name="f512" fmla="*/ f267 1 3173643"/>
                <a:gd name="f513" fmla="*/ f268 1 2967700"/>
                <a:gd name="f514" fmla="*/ f269 1 3173643"/>
                <a:gd name="f515" fmla="*/ f270 1 2967700"/>
                <a:gd name="f516" fmla="*/ f271 1 3173643"/>
                <a:gd name="f517" fmla="*/ f272 1 2967700"/>
                <a:gd name="f518" fmla="*/ f273 1 3173643"/>
                <a:gd name="f519" fmla="*/ f274 1 2967700"/>
                <a:gd name="f520" fmla="*/ f275 1 3173643"/>
                <a:gd name="f521" fmla="*/ f276 1 3173643"/>
                <a:gd name="f522" fmla="*/ f277 1 2967700"/>
                <a:gd name="f523" fmla="*/ f278 1 3173643"/>
                <a:gd name="f524" fmla="*/ f279 1 2967700"/>
                <a:gd name="f525" fmla="*/ f280 1 3173643"/>
                <a:gd name="f526" fmla="*/ f281 1 2967700"/>
                <a:gd name="f527" fmla="*/ f282 1 3173643"/>
                <a:gd name="f528" fmla="*/ f283 1 2967700"/>
                <a:gd name="f529" fmla="*/ f284 1 3173643"/>
                <a:gd name="f530" fmla="*/ f285 1 2967700"/>
                <a:gd name="f531" fmla="*/ f286 1 3173643"/>
                <a:gd name="f532" fmla="*/ f287 1 2967700"/>
                <a:gd name="f533" fmla="*/ f288 1 3173643"/>
                <a:gd name="f534" fmla="*/ f289 1 2967700"/>
                <a:gd name="f535" fmla="*/ f290 1 3173643"/>
                <a:gd name="f536" fmla="*/ f291 1 3173643"/>
                <a:gd name="f537" fmla="*/ f292 1 2967700"/>
                <a:gd name="f538" fmla="*/ f293 1 3173643"/>
                <a:gd name="f539" fmla="*/ f294 1 2967700"/>
                <a:gd name="f540" fmla="*/ f295 1 3173643"/>
                <a:gd name="f541" fmla="*/ f296 1 2967700"/>
                <a:gd name="f542" fmla="*/ f297 1 3173643"/>
                <a:gd name="f543" fmla="*/ f298 1 2967700"/>
                <a:gd name="f544" fmla="*/ f299 1 3173643"/>
                <a:gd name="f545" fmla="*/ f300 1 2967700"/>
                <a:gd name="f546" fmla="*/ f301 1 3173643"/>
                <a:gd name="f547" fmla="*/ f302 1 2967700"/>
                <a:gd name="f548" fmla="*/ f303 1 3173643"/>
                <a:gd name="f549" fmla="*/ f304 1 2967700"/>
                <a:gd name="f550" fmla="*/ f305 1 3173643"/>
                <a:gd name="f551" fmla="*/ f306 1 2967700"/>
                <a:gd name="f552" fmla="*/ f307 1 3173643"/>
                <a:gd name="f553" fmla="*/ f308 1 2967700"/>
                <a:gd name="f554" fmla="*/ f309 1 3173643"/>
                <a:gd name="f555" fmla="*/ f310 1 2967700"/>
                <a:gd name="f556" fmla="*/ f311 1 3173643"/>
                <a:gd name="f557" fmla="*/ f312 1 2967700"/>
                <a:gd name="f558" fmla="*/ f313 1 3173643"/>
                <a:gd name="f559" fmla="*/ f314 1 2967700"/>
                <a:gd name="f560" fmla="*/ f315 1 3173643"/>
                <a:gd name="f561" fmla="*/ f316 1 2967700"/>
                <a:gd name="f562" fmla="*/ f317 1 3173643"/>
                <a:gd name="f563" fmla="*/ f318 1 2967700"/>
                <a:gd name="f564" fmla="*/ f319 1 3173643"/>
                <a:gd name="f565" fmla="*/ f320 1 2967700"/>
                <a:gd name="f566" fmla="*/ f321 1 3173643"/>
                <a:gd name="f567" fmla="*/ f322 1 2967700"/>
                <a:gd name="f568" fmla="*/ f323 1 3173643"/>
                <a:gd name="f569" fmla="*/ f324 1 2967700"/>
                <a:gd name="f570" fmla="*/ f325 1 3173643"/>
                <a:gd name="f571" fmla="*/ f326 1 2967700"/>
                <a:gd name="f572" fmla="*/ f327 1 3173643"/>
                <a:gd name="f573" fmla="*/ f328 1 2967700"/>
                <a:gd name="f574" fmla="*/ f329 1 3173643"/>
                <a:gd name="f575" fmla="*/ f330 1 2967700"/>
                <a:gd name="f576" fmla="*/ f331 1 3173643"/>
                <a:gd name="f577" fmla="*/ f332 1 2967700"/>
                <a:gd name="f578" fmla="*/ f333 1 2967700"/>
                <a:gd name="f579" fmla="*/ f334 1 3173643"/>
                <a:gd name="f580" fmla="*/ f335 1 3173643"/>
                <a:gd name="f581" fmla="*/ f336 1 2967700"/>
                <a:gd name="f582" fmla="*/ f337 1 3173643"/>
                <a:gd name="f583" fmla="*/ f338 1 2967700"/>
                <a:gd name="f584" fmla="*/ f339 1 3173643"/>
                <a:gd name="f585" fmla="*/ f340 1 2967700"/>
                <a:gd name="f586" fmla="*/ f341 1 3173643"/>
                <a:gd name="f587" fmla="*/ f342 1 2967700"/>
                <a:gd name="f588" fmla="*/ f343 1 3173643"/>
                <a:gd name="f589" fmla="*/ f344 1 2967700"/>
                <a:gd name="f590" fmla="*/ f345 1 3173643"/>
                <a:gd name="f591" fmla="*/ f346 1 2967700"/>
                <a:gd name="f592" fmla="*/ f347 1 3173643"/>
                <a:gd name="f593" fmla="*/ f348 1 2967700"/>
                <a:gd name="f594" fmla="*/ f349 1 3173643"/>
                <a:gd name="f595" fmla="*/ f350 1 2967700"/>
                <a:gd name="f596" fmla="*/ f351 1 3173643"/>
                <a:gd name="f597" fmla="*/ f352 1 2967700"/>
                <a:gd name="f598" fmla="*/ f353 1 3173643"/>
                <a:gd name="f599" fmla="*/ f354 1 2967700"/>
                <a:gd name="f600" fmla="*/ f355 1 3173643"/>
                <a:gd name="f601" fmla="*/ f356 1 2967700"/>
                <a:gd name="f602" fmla="*/ f357 1 3173643"/>
                <a:gd name="f603" fmla="*/ f358 1 2967700"/>
                <a:gd name="f604" fmla="*/ f359 1 3173643"/>
                <a:gd name="f605" fmla="*/ f360 1 2967700"/>
                <a:gd name="f606" fmla="*/ f361 1 3173643"/>
                <a:gd name="f607" fmla="*/ f362 1 2967700"/>
                <a:gd name="f608" fmla="*/ f363 1 3173643"/>
                <a:gd name="f609" fmla="*/ f364 1 2967700"/>
                <a:gd name="f610" fmla="*/ f365 1 3173643"/>
                <a:gd name="f611" fmla="*/ f366 1 2967700"/>
                <a:gd name="f612" fmla="*/ f367 1 3173643"/>
                <a:gd name="f613" fmla="*/ f368 1 2967700"/>
                <a:gd name="f614" fmla="*/ f369 1 3173643"/>
                <a:gd name="f615" fmla="*/ f370 1 2967700"/>
                <a:gd name="f616" fmla="*/ f371 1 3173643"/>
                <a:gd name="f617" fmla="*/ f372 1 2967700"/>
                <a:gd name="f618" fmla="*/ f373 1 3173643"/>
                <a:gd name="f619" fmla="*/ f374 1 2967700"/>
                <a:gd name="f620" fmla="*/ f375 1 3173643"/>
                <a:gd name="f621" fmla="*/ f376 1 2967700"/>
                <a:gd name="f622" fmla="*/ f377 1 3173643"/>
                <a:gd name="f623" fmla="*/ f378 1 2967700"/>
                <a:gd name="f624" fmla="*/ f379 1 3173643"/>
                <a:gd name="f625" fmla="*/ f380 1 2967700"/>
                <a:gd name="f626" fmla="*/ f381 1 2967700"/>
                <a:gd name="f627" fmla="*/ f382 1 2967700"/>
                <a:gd name="f628" fmla="*/ f383 1 3173643"/>
                <a:gd name="f629" fmla="*/ f384 1 2967700"/>
                <a:gd name="f630" fmla="*/ f385 1 3173643"/>
                <a:gd name="f631" fmla="*/ f386 1 2967700"/>
                <a:gd name="f632" fmla="*/ f387 1 3173643"/>
                <a:gd name="f633" fmla="*/ f388 1 2967700"/>
                <a:gd name="f634" fmla="*/ f389 1 3173643"/>
                <a:gd name="f635" fmla="*/ f390 1 2967700"/>
                <a:gd name="f636" fmla="*/ f391 1 3173643"/>
                <a:gd name="f637" fmla="*/ f392 1 2967700"/>
                <a:gd name="f638" fmla="*/ f393 1 3173643"/>
                <a:gd name="f639" fmla="*/ f394 1 2967700"/>
                <a:gd name="f640" fmla="*/ f395 1 3173643"/>
                <a:gd name="f641" fmla="*/ f396 1 2967700"/>
                <a:gd name="f642" fmla="*/ f397 1 3173643"/>
                <a:gd name="f643" fmla="*/ f398 1 2967700"/>
                <a:gd name="f644" fmla="*/ f399 1 3173643"/>
                <a:gd name="f645" fmla="*/ f400 1 2967700"/>
                <a:gd name="f646" fmla="*/ f401 1 3173643"/>
                <a:gd name="f647" fmla="*/ f402 1 2967700"/>
                <a:gd name="f648" fmla="*/ f403 1 2967700"/>
                <a:gd name="f649" fmla="*/ f404 1 2967700"/>
                <a:gd name="f650" fmla="*/ f405 1 2967700"/>
                <a:gd name="f651" fmla="*/ f406 1 2967700"/>
                <a:gd name="f652" fmla="*/ f407 1 2967700"/>
                <a:gd name="f653" fmla="*/ f408 1 2967700"/>
                <a:gd name="f654" fmla="*/ f409 1 2967700"/>
                <a:gd name="f655" fmla="*/ f410 1 2967700"/>
                <a:gd name="f656" fmla="*/ f411 1 2967700"/>
                <a:gd name="f657" fmla="*/ f412 1 2967700"/>
                <a:gd name="f658" fmla="*/ f413 1 2967700"/>
                <a:gd name="f659" fmla="*/ f414 1 2967700"/>
                <a:gd name="f660" fmla="*/ f415 1 2967700"/>
                <a:gd name="f661" fmla="*/ f416 1 2967700"/>
                <a:gd name="f662" fmla="*/ f417 1 2967700"/>
                <a:gd name="f663" fmla="*/ f418 1 2967700"/>
                <a:gd name="f664" fmla="*/ f419 1 2967700"/>
                <a:gd name="f665" fmla="*/ f420 1 2967700"/>
                <a:gd name="f666" fmla="*/ f421 1 2967700"/>
                <a:gd name="f667" fmla="*/ f422 1 2967700"/>
                <a:gd name="f668" fmla="*/ f423 1 2967700"/>
                <a:gd name="f669" fmla="*/ f424 1 2967700"/>
                <a:gd name="f670" fmla="*/ f425 1 2967700"/>
                <a:gd name="f671" fmla="*/ f426 1 2967700"/>
                <a:gd name="f672" fmla="*/ f427 1 2967700"/>
                <a:gd name="f673" fmla="*/ f428 1 2967700"/>
                <a:gd name="f674" fmla="*/ f429 1 2967700"/>
                <a:gd name="f675" fmla="*/ f430 1 2967700"/>
                <a:gd name="f676" fmla="*/ f431 1 2967700"/>
                <a:gd name="f677" fmla="*/ f432 1 2967700"/>
                <a:gd name="f678" fmla="*/ f433 1 2967700"/>
                <a:gd name="f679" fmla="*/ f434 1 2967700"/>
                <a:gd name="f680" fmla="*/ f435 1 2967700"/>
                <a:gd name="f681" fmla="*/ f436 1 2967700"/>
                <a:gd name="f682" fmla="*/ f437 1 3173643"/>
                <a:gd name="f683" fmla="*/ f438 1 2967700"/>
                <a:gd name="f684" fmla="*/ f439 1 3173643"/>
                <a:gd name="f685" fmla="*/ f440 1 2967700"/>
                <a:gd name="f686" fmla="*/ f441 1 3173643"/>
                <a:gd name="f687" fmla="*/ f442 1 2967700"/>
                <a:gd name="f688" fmla="*/ f443 1 3173643"/>
                <a:gd name="f689" fmla="*/ f444 1 2967700"/>
                <a:gd name="f690" fmla="*/ f445 1 3173643"/>
                <a:gd name="f691" fmla="*/ f446 1 2967700"/>
                <a:gd name="f692" fmla="*/ f447 1 3173643"/>
                <a:gd name="f693" fmla="*/ f448 1 2967700"/>
                <a:gd name="f694" fmla="*/ f449 1 3173643"/>
                <a:gd name="f695" fmla="*/ f450 1 2967700"/>
                <a:gd name="f696" fmla="*/ f451 1 3173643"/>
                <a:gd name="f697" fmla="*/ f452 1 2967700"/>
                <a:gd name="f698" fmla="*/ f453 1 3173643"/>
                <a:gd name="f699" fmla="*/ f454 1 2967700"/>
                <a:gd name="f700" fmla="*/ f455 1 3173643"/>
                <a:gd name="f701" fmla="*/ f456 1 3173643"/>
                <a:gd name="f702" fmla="*/ f457 1 3173643"/>
                <a:gd name="f703" fmla="*/ f458 1 3173643"/>
                <a:gd name="f704" fmla="*/ f459 1 3173643"/>
                <a:gd name="f705" fmla="*/ f460 1 3173643"/>
                <a:gd name="f706" fmla="*/ f461 1 3173643"/>
                <a:gd name="f707" fmla="*/ f462 1 3173643"/>
                <a:gd name="f708" fmla="*/ f463 1 3173643"/>
                <a:gd name="f709" fmla="*/ f464 1 3173643"/>
                <a:gd name="f710" fmla="*/ f465 1 3173643"/>
                <a:gd name="f711" fmla="*/ f466 1 3173643"/>
                <a:gd name="f712" fmla="*/ f467 1 3173643"/>
                <a:gd name="f713" fmla="*/ f468 1 3173643"/>
                <a:gd name="f714" fmla="*/ f469 1 3173643"/>
                <a:gd name="f715" fmla="*/ f470 1 3173643"/>
                <a:gd name="f716" fmla="*/ f471 1 3173643"/>
                <a:gd name="f717" fmla="*/ f472 1 3173643"/>
                <a:gd name="f718" fmla="*/ f473 1 3173643"/>
                <a:gd name="f719" fmla="*/ f474 1 3173643"/>
                <a:gd name="f720" fmla="*/ f475 1 3173643"/>
                <a:gd name="f721" fmla="*/ f476 1 3173643"/>
                <a:gd name="f722" fmla="*/ f477 1 3173643"/>
                <a:gd name="f723" fmla="*/ f478 1 3173643"/>
                <a:gd name="f724" fmla="*/ f479 1 3173643"/>
                <a:gd name="f725" fmla="*/ f480 1 3173643"/>
                <a:gd name="f726" fmla="*/ f481 1 3173643"/>
                <a:gd name="f727" fmla="*/ f482 1 3173643"/>
                <a:gd name="f728" fmla="*/ f483 1 3173643"/>
                <a:gd name="f729" fmla="*/ f484 1 3173643"/>
                <a:gd name="f730" fmla="*/ f485 1 3173643"/>
                <a:gd name="f731" fmla="*/ f486 1 3173643"/>
                <a:gd name="f732" fmla="*/ f487 1 3173643"/>
                <a:gd name="f733" fmla="*/ f488 1 3173643"/>
                <a:gd name="f734" fmla="*/ f489 1 3173643"/>
                <a:gd name="f735" fmla="*/ f490 1 3173643"/>
                <a:gd name="f736" fmla="*/ f491 1 3173643"/>
                <a:gd name="f737" fmla="*/ f492 1 3173643"/>
                <a:gd name="f738" fmla="*/ f493 1 3173643"/>
                <a:gd name="f739" fmla="*/ f494 1 3173643"/>
                <a:gd name="f740" fmla="*/ f5 1 f249"/>
                <a:gd name="f741" fmla="*/ f6 1 f249"/>
                <a:gd name="f742" fmla="*/ f5 1 f250"/>
                <a:gd name="f743" fmla="*/ f7 1 f250"/>
                <a:gd name="f744" fmla="+- f495 0 f1"/>
                <a:gd name="f745" fmla="*/ f496 1 f249"/>
                <a:gd name="f746" fmla="*/ f497 1 f250"/>
                <a:gd name="f747" fmla="*/ f498 1 f249"/>
                <a:gd name="f748" fmla="*/ f499 1 f250"/>
                <a:gd name="f749" fmla="*/ f500 1 f249"/>
                <a:gd name="f750" fmla="*/ f501 1 f250"/>
                <a:gd name="f751" fmla="*/ f502 1 f249"/>
                <a:gd name="f752" fmla="*/ f503 1 f250"/>
                <a:gd name="f753" fmla="*/ f504 1 f249"/>
                <a:gd name="f754" fmla="*/ f505 1 f250"/>
                <a:gd name="f755" fmla="*/ f506 1 f249"/>
                <a:gd name="f756" fmla="*/ f507 1 f250"/>
                <a:gd name="f757" fmla="*/ f508 1 f249"/>
                <a:gd name="f758" fmla="*/ f509 1 f250"/>
                <a:gd name="f759" fmla="*/ f510 1 f249"/>
                <a:gd name="f760" fmla="*/ f511 1 f250"/>
                <a:gd name="f761" fmla="*/ f512 1 f249"/>
                <a:gd name="f762" fmla="*/ f513 1 f250"/>
                <a:gd name="f763" fmla="*/ f514 1 f249"/>
                <a:gd name="f764" fmla="*/ f515 1 f250"/>
                <a:gd name="f765" fmla="*/ f516 1 f249"/>
                <a:gd name="f766" fmla="*/ f517 1 f250"/>
                <a:gd name="f767" fmla="*/ f518 1 f249"/>
                <a:gd name="f768" fmla="*/ f519 1 f250"/>
                <a:gd name="f769" fmla="*/ f520 1 f249"/>
                <a:gd name="f770" fmla="*/ f521 1 f249"/>
                <a:gd name="f771" fmla="*/ f522 1 f250"/>
                <a:gd name="f772" fmla="*/ f523 1 f249"/>
                <a:gd name="f773" fmla="*/ f524 1 f250"/>
                <a:gd name="f774" fmla="*/ f525 1 f249"/>
                <a:gd name="f775" fmla="*/ f526 1 f250"/>
                <a:gd name="f776" fmla="*/ f527 1 f249"/>
                <a:gd name="f777" fmla="*/ f528 1 f250"/>
                <a:gd name="f778" fmla="*/ f529 1 f249"/>
                <a:gd name="f779" fmla="*/ f530 1 f250"/>
                <a:gd name="f780" fmla="*/ f531 1 f249"/>
                <a:gd name="f781" fmla="*/ f532 1 f250"/>
                <a:gd name="f782" fmla="*/ f533 1 f249"/>
                <a:gd name="f783" fmla="*/ f534 1 f250"/>
                <a:gd name="f784" fmla="*/ f535 1 f249"/>
                <a:gd name="f785" fmla="*/ f536 1 f249"/>
                <a:gd name="f786" fmla="*/ f537 1 f250"/>
                <a:gd name="f787" fmla="*/ f538 1 f249"/>
                <a:gd name="f788" fmla="*/ f539 1 f250"/>
                <a:gd name="f789" fmla="*/ f540 1 f249"/>
                <a:gd name="f790" fmla="*/ f541 1 f250"/>
                <a:gd name="f791" fmla="*/ f542 1 f249"/>
                <a:gd name="f792" fmla="*/ f543 1 f250"/>
                <a:gd name="f793" fmla="*/ f544 1 f249"/>
                <a:gd name="f794" fmla="*/ f545 1 f250"/>
                <a:gd name="f795" fmla="*/ f546 1 f249"/>
                <a:gd name="f796" fmla="*/ f547 1 f250"/>
                <a:gd name="f797" fmla="*/ f548 1 f249"/>
                <a:gd name="f798" fmla="*/ f549 1 f250"/>
                <a:gd name="f799" fmla="*/ f550 1 f249"/>
                <a:gd name="f800" fmla="*/ f551 1 f250"/>
                <a:gd name="f801" fmla="*/ f552 1 f249"/>
                <a:gd name="f802" fmla="*/ f553 1 f250"/>
                <a:gd name="f803" fmla="*/ f554 1 f249"/>
                <a:gd name="f804" fmla="*/ f555 1 f250"/>
                <a:gd name="f805" fmla="*/ f556 1 f249"/>
                <a:gd name="f806" fmla="*/ f557 1 f250"/>
                <a:gd name="f807" fmla="*/ f558 1 f249"/>
                <a:gd name="f808" fmla="*/ f559 1 f250"/>
                <a:gd name="f809" fmla="*/ f560 1 f249"/>
                <a:gd name="f810" fmla="*/ f561 1 f250"/>
                <a:gd name="f811" fmla="*/ f562 1 f249"/>
                <a:gd name="f812" fmla="*/ f563 1 f250"/>
                <a:gd name="f813" fmla="*/ f564 1 f249"/>
                <a:gd name="f814" fmla="*/ f565 1 f250"/>
                <a:gd name="f815" fmla="*/ f566 1 f249"/>
                <a:gd name="f816" fmla="*/ f567 1 f250"/>
                <a:gd name="f817" fmla="*/ f568 1 f249"/>
                <a:gd name="f818" fmla="*/ f569 1 f250"/>
                <a:gd name="f819" fmla="*/ f570 1 f249"/>
                <a:gd name="f820" fmla="*/ f571 1 f250"/>
                <a:gd name="f821" fmla="*/ f572 1 f249"/>
                <a:gd name="f822" fmla="*/ f573 1 f250"/>
                <a:gd name="f823" fmla="*/ f574 1 f249"/>
                <a:gd name="f824" fmla="*/ f575 1 f250"/>
                <a:gd name="f825" fmla="*/ f576 1 f249"/>
                <a:gd name="f826" fmla="*/ f577 1 f250"/>
                <a:gd name="f827" fmla="*/ f578 1 f250"/>
                <a:gd name="f828" fmla="*/ f579 1 f249"/>
                <a:gd name="f829" fmla="*/ f580 1 f249"/>
                <a:gd name="f830" fmla="*/ f581 1 f250"/>
                <a:gd name="f831" fmla="*/ f582 1 f249"/>
                <a:gd name="f832" fmla="*/ f583 1 f250"/>
                <a:gd name="f833" fmla="*/ f584 1 f249"/>
                <a:gd name="f834" fmla="*/ f585 1 f250"/>
                <a:gd name="f835" fmla="*/ f586 1 f249"/>
                <a:gd name="f836" fmla="*/ f587 1 f250"/>
                <a:gd name="f837" fmla="*/ f588 1 f249"/>
                <a:gd name="f838" fmla="*/ f589 1 f250"/>
                <a:gd name="f839" fmla="*/ f590 1 f249"/>
                <a:gd name="f840" fmla="*/ f591 1 f250"/>
                <a:gd name="f841" fmla="*/ f592 1 f249"/>
                <a:gd name="f842" fmla="*/ f593 1 f250"/>
                <a:gd name="f843" fmla="*/ f594 1 f249"/>
                <a:gd name="f844" fmla="*/ f595 1 f250"/>
                <a:gd name="f845" fmla="*/ f596 1 f249"/>
                <a:gd name="f846" fmla="*/ f597 1 f250"/>
                <a:gd name="f847" fmla="*/ f598 1 f249"/>
                <a:gd name="f848" fmla="*/ f599 1 f250"/>
                <a:gd name="f849" fmla="*/ f600 1 f249"/>
                <a:gd name="f850" fmla="*/ f601 1 f250"/>
                <a:gd name="f851" fmla="*/ f602 1 f249"/>
                <a:gd name="f852" fmla="*/ f603 1 f250"/>
                <a:gd name="f853" fmla="*/ f604 1 f249"/>
                <a:gd name="f854" fmla="*/ f605 1 f250"/>
                <a:gd name="f855" fmla="*/ f606 1 f249"/>
                <a:gd name="f856" fmla="*/ f607 1 f250"/>
                <a:gd name="f857" fmla="*/ f608 1 f249"/>
                <a:gd name="f858" fmla="*/ f609 1 f250"/>
                <a:gd name="f859" fmla="*/ f610 1 f249"/>
                <a:gd name="f860" fmla="*/ f611 1 f250"/>
                <a:gd name="f861" fmla="*/ f612 1 f249"/>
                <a:gd name="f862" fmla="*/ f613 1 f250"/>
                <a:gd name="f863" fmla="*/ f614 1 f249"/>
                <a:gd name="f864" fmla="*/ f615 1 f250"/>
                <a:gd name="f865" fmla="*/ f616 1 f249"/>
                <a:gd name="f866" fmla="*/ f617 1 f250"/>
                <a:gd name="f867" fmla="*/ f618 1 f249"/>
                <a:gd name="f868" fmla="*/ f619 1 f250"/>
                <a:gd name="f869" fmla="*/ f620 1 f249"/>
                <a:gd name="f870" fmla="*/ f621 1 f250"/>
                <a:gd name="f871" fmla="*/ f622 1 f249"/>
                <a:gd name="f872" fmla="*/ f623 1 f250"/>
                <a:gd name="f873" fmla="*/ f624 1 f249"/>
                <a:gd name="f874" fmla="*/ f625 1 f250"/>
                <a:gd name="f875" fmla="*/ f626 1 f250"/>
                <a:gd name="f876" fmla="*/ f627 1 f250"/>
                <a:gd name="f877" fmla="*/ f628 1 f249"/>
                <a:gd name="f878" fmla="*/ f629 1 f250"/>
                <a:gd name="f879" fmla="*/ f630 1 f249"/>
                <a:gd name="f880" fmla="*/ f631 1 f250"/>
                <a:gd name="f881" fmla="*/ f632 1 f249"/>
                <a:gd name="f882" fmla="*/ f633 1 f250"/>
                <a:gd name="f883" fmla="*/ f634 1 f249"/>
                <a:gd name="f884" fmla="*/ f635 1 f250"/>
                <a:gd name="f885" fmla="*/ f636 1 f249"/>
                <a:gd name="f886" fmla="*/ f637 1 f250"/>
                <a:gd name="f887" fmla="*/ f638 1 f249"/>
                <a:gd name="f888" fmla="*/ f639 1 f250"/>
                <a:gd name="f889" fmla="*/ f640 1 f249"/>
                <a:gd name="f890" fmla="*/ f641 1 f250"/>
                <a:gd name="f891" fmla="*/ f642 1 f249"/>
                <a:gd name="f892" fmla="*/ f643 1 f250"/>
                <a:gd name="f893" fmla="*/ f644 1 f249"/>
                <a:gd name="f894" fmla="*/ f645 1 f250"/>
                <a:gd name="f895" fmla="*/ f646 1 f249"/>
                <a:gd name="f896" fmla="*/ f647 1 f250"/>
                <a:gd name="f897" fmla="*/ f648 1 f250"/>
                <a:gd name="f898" fmla="*/ f649 1 f250"/>
                <a:gd name="f899" fmla="*/ f650 1 f250"/>
                <a:gd name="f900" fmla="*/ f651 1 f250"/>
                <a:gd name="f901" fmla="*/ f652 1 f250"/>
                <a:gd name="f902" fmla="*/ f653 1 f250"/>
                <a:gd name="f903" fmla="*/ f654 1 f250"/>
                <a:gd name="f904" fmla="*/ f655 1 f250"/>
                <a:gd name="f905" fmla="*/ f656 1 f250"/>
                <a:gd name="f906" fmla="*/ f657 1 f250"/>
                <a:gd name="f907" fmla="*/ f658 1 f250"/>
                <a:gd name="f908" fmla="*/ f659 1 f250"/>
                <a:gd name="f909" fmla="*/ f660 1 f250"/>
                <a:gd name="f910" fmla="*/ f661 1 f250"/>
                <a:gd name="f911" fmla="*/ f662 1 f250"/>
                <a:gd name="f912" fmla="*/ f663 1 f250"/>
                <a:gd name="f913" fmla="*/ f664 1 f250"/>
                <a:gd name="f914" fmla="*/ f665 1 f250"/>
                <a:gd name="f915" fmla="*/ f666 1 f250"/>
                <a:gd name="f916" fmla="*/ f667 1 f250"/>
                <a:gd name="f917" fmla="*/ f668 1 f250"/>
                <a:gd name="f918" fmla="*/ f669 1 f250"/>
                <a:gd name="f919" fmla="*/ f670 1 f250"/>
                <a:gd name="f920" fmla="*/ f671 1 f250"/>
                <a:gd name="f921" fmla="*/ f672 1 f250"/>
                <a:gd name="f922" fmla="*/ f673 1 f250"/>
                <a:gd name="f923" fmla="*/ f674 1 f250"/>
                <a:gd name="f924" fmla="*/ f675 1 f250"/>
                <a:gd name="f925" fmla="*/ f676 1 f250"/>
                <a:gd name="f926" fmla="*/ f677 1 f250"/>
                <a:gd name="f927" fmla="*/ f678 1 f250"/>
                <a:gd name="f928" fmla="*/ f679 1 f250"/>
                <a:gd name="f929" fmla="*/ f680 1 f250"/>
                <a:gd name="f930" fmla="*/ f681 1 f250"/>
                <a:gd name="f931" fmla="*/ f682 1 f249"/>
                <a:gd name="f932" fmla="*/ f683 1 f250"/>
                <a:gd name="f933" fmla="*/ f684 1 f249"/>
                <a:gd name="f934" fmla="*/ f685 1 f250"/>
                <a:gd name="f935" fmla="*/ f686 1 f249"/>
                <a:gd name="f936" fmla="*/ f687 1 f250"/>
                <a:gd name="f937" fmla="*/ f688 1 f249"/>
                <a:gd name="f938" fmla="*/ f689 1 f250"/>
                <a:gd name="f939" fmla="*/ f690 1 f249"/>
                <a:gd name="f940" fmla="*/ f691 1 f250"/>
                <a:gd name="f941" fmla="*/ f692 1 f249"/>
                <a:gd name="f942" fmla="*/ f693 1 f250"/>
                <a:gd name="f943" fmla="*/ f694 1 f249"/>
                <a:gd name="f944" fmla="*/ f695 1 f250"/>
                <a:gd name="f945" fmla="*/ f696 1 f249"/>
                <a:gd name="f946" fmla="*/ f697 1 f250"/>
                <a:gd name="f947" fmla="*/ f698 1 f249"/>
                <a:gd name="f948" fmla="*/ f699 1 f250"/>
                <a:gd name="f949" fmla="*/ f700 1 f249"/>
                <a:gd name="f950" fmla="*/ f701 1 f249"/>
                <a:gd name="f951" fmla="*/ f702 1 f249"/>
                <a:gd name="f952" fmla="*/ f703 1 f249"/>
                <a:gd name="f953" fmla="*/ f704 1 f249"/>
                <a:gd name="f954" fmla="*/ f705 1 f249"/>
                <a:gd name="f955" fmla="*/ f706 1 f249"/>
                <a:gd name="f956" fmla="*/ f707 1 f249"/>
                <a:gd name="f957" fmla="*/ f708 1 f249"/>
                <a:gd name="f958" fmla="*/ f709 1 f249"/>
                <a:gd name="f959" fmla="*/ f710 1 f249"/>
                <a:gd name="f960" fmla="*/ f711 1 f249"/>
                <a:gd name="f961" fmla="*/ f712 1 f249"/>
                <a:gd name="f962" fmla="*/ f713 1 f249"/>
                <a:gd name="f963" fmla="*/ f714 1 f249"/>
                <a:gd name="f964" fmla="*/ f715 1 f249"/>
                <a:gd name="f965" fmla="*/ f716 1 f249"/>
                <a:gd name="f966" fmla="*/ f717 1 f249"/>
                <a:gd name="f967" fmla="*/ f718 1 f249"/>
                <a:gd name="f968" fmla="*/ f719 1 f249"/>
                <a:gd name="f969" fmla="*/ f720 1 f249"/>
                <a:gd name="f970" fmla="*/ f721 1 f249"/>
                <a:gd name="f971" fmla="*/ f722 1 f249"/>
                <a:gd name="f972" fmla="*/ f723 1 f249"/>
                <a:gd name="f973" fmla="*/ f724 1 f249"/>
                <a:gd name="f974" fmla="*/ f725 1 f249"/>
                <a:gd name="f975" fmla="*/ f726 1 f249"/>
                <a:gd name="f976" fmla="*/ f727 1 f249"/>
                <a:gd name="f977" fmla="*/ f728 1 f249"/>
                <a:gd name="f978" fmla="*/ f729 1 f249"/>
                <a:gd name="f979" fmla="*/ f730 1 f249"/>
                <a:gd name="f980" fmla="*/ f731 1 f249"/>
                <a:gd name="f981" fmla="*/ f732 1 f249"/>
                <a:gd name="f982" fmla="*/ f733 1 f249"/>
                <a:gd name="f983" fmla="*/ f734 1 f249"/>
                <a:gd name="f984" fmla="*/ f735 1 f249"/>
                <a:gd name="f985" fmla="*/ f736 1 f249"/>
                <a:gd name="f986" fmla="*/ f737 1 f249"/>
                <a:gd name="f987" fmla="*/ f738 1 f249"/>
                <a:gd name="f988" fmla="*/ f739 1 f249"/>
                <a:gd name="f989" fmla="*/ f740 f244 1"/>
                <a:gd name="f990" fmla="*/ f741 f244 1"/>
                <a:gd name="f991" fmla="*/ f743 f245 1"/>
                <a:gd name="f992" fmla="*/ f742 f245 1"/>
                <a:gd name="f993" fmla="*/ f745 f244 1"/>
                <a:gd name="f994" fmla="*/ f746 f245 1"/>
                <a:gd name="f995" fmla="*/ f747 f244 1"/>
                <a:gd name="f996" fmla="*/ f748 f245 1"/>
                <a:gd name="f997" fmla="*/ f749 f244 1"/>
                <a:gd name="f998" fmla="*/ f750 f245 1"/>
                <a:gd name="f999" fmla="*/ f751 f244 1"/>
                <a:gd name="f1000" fmla="*/ f752 f245 1"/>
                <a:gd name="f1001" fmla="*/ f753 f244 1"/>
                <a:gd name="f1002" fmla="*/ f754 f245 1"/>
                <a:gd name="f1003" fmla="*/ f755 f244 1"/>
                <a:gd name="f1004" fmla="*/ f756 f245 1"/>
                <a:gd name="f1005" fmla="*/ f757 f244 1"/>
                <a:gd name="f1006" fmla="*/ f758 f245 1"/>
                <a:gd name="f1007" fmla="*/ f759 f244 1"/>
                <a:gd name="f1008" fmla="*/ f760 f245 1"/>
                <a:gd name="f1009" fmla="*/ f761 f244 1"/>
                <a:gd name="f1010" fmla="*/ f762 f245 1"/>
                <a:gd name="f1011" fmla="*/ f763 f244 1"/>
                <a:gd name="f1012" fmla="*/ f764 f245 1"/>
                <a:gd name="f1013" fmla="*/ f765 f244 1"/>
                <a:gd name="f1014" fmla="*/ f766 f245 1"/>
                <a:gd name="f1015" fmla="*/ f767 f244 1"/>
                <a:gd name="f1016" fmla="*/ f768 f245 1"/>
                <a:gd name="f1017" fmla="*/ f769 f244 1"/>
                <a:gd name="f1018" fmla="*/ f770 f244 1"/>
                <a:gd name="f1019" fmla="*/ f771 f245 1"/>
                <a:gd name="f1020" fmla="*/ f772 f244 1"/>
                <a:gd name="f1021" fmla="*/ f773 f245 1"/>
                <a:gd name="f1022" fmla="*/ f774 f244 1"/>
                <a:gd name="f1023" fmla="*/ f775 f245 1"/>
                <a:gd name="f1024" fmla="*/ f776 f244 1"/>
                <a:gd name="f1025" fmla="*/ f777 f245 1"/>
                <a:gd name="f1026" fmla="*/ f778 f244 1"/>
                <a:gd name="f1027" fmla="*/ f779 f245 1"/>
                <a:gd name="f1028" fmla="*/ f780 f244 1"/>
                <a:gd name="f1029" fmla="*/ f781 f245 1"/>
                <a:gd name="f1030" fmla="*/ f782 f244 1"/>
                <a:gd name="f1031" fmla="*/ f783 f245 1"/>
                <a:gd name="f1032" fmla="*/ f784 f244 1"/>
                <a:gd name="f1033" fmla="*/ f785 f244 1"/>
                <a:gd name="f1034" fmla="*/ f786 f245 1"/>
                <a:gd name="f1035" fmla="*/ f787 f244 1"/>
                <a:gd name="f1036" fmla="*/ f788 f245 1"/>
                <a:gd name="f1037" fmla="*/ f789 f244 1"/>
                <a:gd name="f1038" fmla="*/ f790 f245 1"/>
                <a:gd name="f1039" fmla="*/ f791 f244 1"/>
                <a:gd name="f1040" fmla="*/ f792 f245 1"/>
                <a:gd name="f1041" fmla="*/ f793 f244 1"/>
                <a:gd name="f1042" fmla="*/ f794 f245 1"/>
                <a:gd name="f1043" fmla="*/ f795 f244 1"/>
                <a:gd name="f1044" fmla="*/ f796 f245 1"/>
                <a:gd name="f1045" fmla="*/ f797 f244 1"/>
                <a:gd name="f1046" fmla="*/ f798 f245 1"/>
                <a:gd name="f1047" fmla="*/ f799 f244 1"/>
                <a:gd name="f1048" fmla="*/ f800 f245 1"/>
                <a:gd name="f1049" fmla="*/ f801 f244 1"/>
                <a:gd name="f1050" fmla="*/ f802 f245 1"/>
                <a:gd name="f1051" fmla="*/ f803 f244 1"/>
                <a:gd name="f1052" fmla="*/ f804 f245 1"/>
                <a:gd name="f1053" fmla="*/ f805 f244 1"/>
                <a:gd name="f1054" fmla="*/ f806 f245 1"/>
                <a:gd name="f1055" fmla="*/ f807 f244 1"/>
                <a:gd name="f1056" fmla="*/ f808 f245 1"/>
                <a:gd name="f1057" fmla="*/ f809 f244 1"/>
                <a:gd name="f1058" fmla="*/ f810 f245 1"/>
                <a:gd name="f1059" fmla="*/ f811 f244 1"/>
                <a:gd name="f1060" fmla="*/ f812 f245 1"/>
                <a:gd name="f1061" fmla="*/ f813 f244 1"/>
                <a:gd name="f1062" fmla="*/ f814 f245 1"/>
                <a:gd name="f1063" fmla="*/ f815 f244 1"/>
                <a:gd name="f1064" fmla="*/ f816 f245 1"/>
                <a:gd name="f1065" fmla="*/ f817 f244 1"/>
                <a:gd name="f1066" fmla="*/ f818 f245 1"/>
                <a:gd name="f1067" fmla="*/ f819 f244 1"/>
                <a:gd name="f1068" fmla="*/ f820 f245 1"/>
                <a:gd name="f1069" fmla="*/ f821 f244 1"/>
                <a:gd name="f1070" fmla="*/ f822 f245 1"/>
                <a:gd name="f1071" fmla="*/ f823 f244 1"/>
                <a:gd name="f1072" fmla="*/ f824 f245 1"/>
                <a:gd name="f1073" fmla="*/ f825 f244 1"/>
                <a:gd name="f1074" fmla="*/ f826 f245 1"/>
                <a:gd name="f1075" fmla="*/ f827 f245 1"/>
                <a:gd name="f1076" fmla="*/ f828 f244 1"/>
                <a:gd name="f1077" fmla="*/ f829 f244 1"/>
                <a:gd name="f1078" fmla="*/ f830 f245 1"/>
                <a:gd name="f1079" fmla="*/ f831 f244 1"/>
                <a:gd name="f1080" fmla="*/ f832 f245 1"/>
                <a:gd name="f1081" fmla="*/ f833 f244 1"/>
                <a:gd name="f1082" fmla="*/ f834 f245 1"/>
                <a:gd name="f1083" fmla="*/ f835 f244 1"/>
                <a:gd name="f1084" fmla="*/ f836 f245 1"/>
                <a:gd name="f1085" fmla="*/ f837 f244 1"/>
                <a:gd name="f1086" fmla="*/ f838 f245 1"/>
                <a:gd name="f1087" fmla="*/ f839 f244 1"/>
                <a:gd name="f1088" fmla="*/ f840 f245 1"/>
                <a:gd name="f1089" fmla="*/ f841 f244 1"/>
                <a:gd name="f1090" fmla="*/ f842 f245 1"/>
                <a:gd name="f1091" fmla="*/ f843 f244 1"/>
                <a:gd name="f1092" fmla="*/ f844 f245 1"/>
                <a:gd name="f1093" fmla="*/ f845 f244 1"/>
                <a:gd name="f1094" fmla="*/ f846 f245 1"/>
                <a:gd name="f1095" fmla="*/ f847 f244 1"/>
                <a:gd name="f1096" fmla="*/ f848 f245 1"/>
                <a:gd name="f1097" fmla="*/ f849 f244 1"/>
                <a:gd name="f1098" fmla="*/ f850 f245 1"/>
                <a:gd name="f1099" fmla="*/ f851 f244 1"/>
                <a:gd name="f1100" fmla="*/ f852 f245 1"/>
                <a:gd name="f1101" fmla="*/ f853 f244 1"/>
                <a:gd name="f1102" fmla="*/ f854 f245 1"/>
                <a:gd name="f1103" fmla="*/ f855 f244 1"/>
                <a:gd name="f1104" fmla="*/ f856 f245 1"/>
                <a:gd name="f1105" fmla="*/ f857 f244 1"/>
                <a:gd name="f1106" fmla="*/ f858 f245 1"/>
                <a:gd name="f1107" fmla="*/ f859 f244 1"/>
                <a:gd name="f1108" fmla="*/ f860 f245 1"/>
                <a:gd name="f1109" fmla="*/ f861 f244 1"/>
                <a:gd name="f1110" fmla="*/ f862 f245 1"/>
                <a:gd name="f1111" fmla="*/ f863 f244 1"/>
                <a:gd name="f1112" fmla="*/ f864 f245 1"/>
                <a:gd name="f1113" fmla="*/ f865 f244 1"/>
                <a:gd name="f1114" fmla="*/ f866 f245 1"/>
                <a:gd name="f1115" fmla="*/ f867 f244 1"/>
                <a:gd name="f1116" fmla="*/ f868 f245 1"/>
                <a:gd name="f1117" fmla="*/ f869 f244 1"/>
                <a:gd name="f1118" fmla="*/ f870 f245 1"/>
                <a:gd name="f1119" fmla="*/ f871 f244 1"/>
                <a:gd name="f1120" fmla="*/ f872 f245 1"/>
                <a:gd name="f1121" fmla="*/ f873 f244 1"/>
                <a:gd name="f1122" fmla="*/ f874 f245 1"/>
                <a:gd name="f1123" fmla="*/ f875 f245 1"/>
                <a:gd name="f1124" fmla="*/ f876 f245 1"/>
                <a:gd name="f1125" fmla="*/ f877 f244 1"/>
                <a:gd name="f1126" fmla="*/ f878 f245 1"/>
                <a:gd name="f1127" fmla="*/ f879 f244 1"/>
                <a:gd name="f1128" fmla="*/ f880 f245 1"/>
                <a:gd name="f1129" fmla="*/ f881 f244 1"/>
                <a:gd name="f1130" fmla="*/ f882 f245 1"/>
                <a:gd name="f1131" fmla="*/ f883 f244 1"/>
                <a:gd name="f1132" fmla="*/ f884 f245 1"/>
                <a:gd name="f1133" fmla="*/ f885 f244 1"/>
                <a:gd name="f1134" fmla="*/ f886 f245 1"/>
                <a:gd name="f1135" fmla="*/ f887 f244 1"/>
                <a:gd name="f1136" fmla="*/ f888 f245 1"/>
                <a:gd name="f1137" fmla="*/ f889 f244 1"/>
                <a:gd name="f1138" fmla="*/ f890 f245 1"/>
                <a:gd name="f1139" fmla="*/ f891 f244 1"/>
                <a:gd name="f1140" fmla="*/ f892 f245 1"/>
                <a:gd name="f1141" fmla="*/ f893 f244 1"/>
                <a:gd name="f1142" fmla="*/ f894 f245 1"/>
                <a:gd name="f1143" fmla="*/ f895 f244 1"/>
                <a:gd name="f1144" fmla="*/ f896 f245 1"/>
                <a:gd name="f1145" fmla="*/ f897 f245 1"/>
                <a:gd name="f1146" fmla="*/ f898 f245 1"/>
                <a:gd name="f1147" fmla="*/ f899 f245 1"/>
                <a:gd name="f1148" fmla="*/ f900 f245 1"/>
                <a:gd name="f1149" fmla="*/ f901 f245 1"/>
                <a:gd name="f1150" fmla="*/ f902 f245 1"/>
                <a:gd name="f1151" fmla="*/ f903 f245 1"/>
                <a:gd name="f1152" fmla="*/ f904 f245 1"/>
                <a:gd name="f1153" fmla="*/ f905 f245 1"/>
                <a:gd name="f1154" fmla="*/ f906 f245 1"/>
                <a:gd name="f1155" fmla="*/ f907 f245 1"/>
                <a:gd name="f1156" fmla="*/ f908 f245 1"/>
                <a:gd name="f1157" fmla="*/ f909 f245 1"/>
                <a:gd name="f1158" fmla="*/ f910 f245 1"/>
                <a:gd name="f1159" fmla="*/ f911 f245 1"/>
                <a:gd name="f1160" fmla="*/ f912 f245 1"/>
                <a:gd name="f1161" fmla="*/ f913 f245 1"/>
                <a:gd name="f1162" fmla="*/ f914 f245 1"/>
                <a:gd name="f1163" fmla="*/ f915 f245 1"/>
                <a:gd name="f1164" fmla="*/ f916 f245 1"/>
                <a:gd name="f1165" fmla="*/ f917 f245 1"/>
                <a:gd name="f1166" fmla="*/ f918 f245 1"/>
                <a:gd name="f1167" fmla="*/ f919 f245 1"/>
                <a:gd name="f1168" fmla="*/ f920 f245 1"/>
                <a:gd name="f1169" fmla="*/ f921 f245 1"/>
                <a:gd name="f1170" fmla="*/ f922 f245 1"/>
                <a:gd name="f1171" fmla="*/ f923 f245 1"/>
                <a:gd name="f1172" fmla="*/ f924 f245 1"/>
                <a:gd name="f1173" fmla="*/ f925 f245 1"/>
                <a:gd name="f1174" fmla="*/ f926 f245 1"/>
                <a:gd name="f1175" fmla="*/ f927 f245 1"/>
                <a:gd name="f1176" fmla="*/ f928 f245 1"/>
                <a:gd name="f1177" fmla="*/ f929 f245 1"/>
                <a:gd name="f1178" fmla="*/ f930 f245 1"/>
                <a:gd name="f1179" fmla="*/ f931 f244 1"/>
                <a:gd name="f1180" fmla="*/ f932 f245 1"/>
                <a:gd name="f1181" fmla="*/ f933 f244 1"/>
                <a:gd name="f1182" fmla="*/ f934 f245 1"/>
                <a:gd name="f1183" fmla="*/ f935 f244 1"/>
                <a:gd name="f1184" fmla="*/ f936 f245 1"/>
                <a:gd name="f1185" fmla="*/ f937 f244 1"/>
                <a:gd name="f1186" fmla="*/ f938 f245 1"/>
                <a:gd name="f1187" fmla="*/ f939 f244 1"/>
                <a:gd name="f1188" fmla="*/ f940 f245 1"/>
                <a:gd name="f1189" fmla="*/ f941 f244 1"/>
                <a:gd name="f1190" fmla="*/ f942 f245 1"/>
                <a:gd name="f1191" fmla="*/ f943 f244 1"/>
                <a:gd name="f1192" fmla="*/ f944 f245 1"/>
                <a:gd name="f1193" fmla="*/ f945 f244 1"/>
                <a:gd name="f1194" fmla="*/ f946 f245 1"/>
                <a:gd name="f1195" fmla="*/ f947 f244 1"/>
                <a:gd name="f1196" fmla="*/ f948 f245 1"/>
                <a:gd name="f1197" fmla="*/ f949 f244 1"/>
                <a:gd name="f1198" fmla="*/ f950 f244 1"/>
                <a:gd name="f1199" fmla="*/ f951 f244 1"/>
                <a:gd name="f1200" fmla="*/ f952 f244 1"/>
                <a:gd name="f1201" fmla="*/ f953 f244 1"/>
                <a:gd name="f1202" fmla="*/ f954 f244 1"/>
                <a:gd name="f1203" fmla="*/ f955 f244 1"/>
                <a:gd name="f1204" fmla="*/ f956 f244 1"/>
                <a:gd name="f1205" fmla="*/ f957 f244 1"/>
                <a:gd name="f1206" fmla="*/ f958 f244 1"/>
                <a:gd name="f1207" fmla="*/ f959 f244 1"/>
                <a:gd name="f1208" fmla="*/ f960 f244 1"/>
                <a:gd name="f1209" fmla="*/ f961 f244 1"/>
                <a:gd name="f1210" fmla="*/ f962 f244 1"/>
                <a:gd name="f1211" fmla="*/ f963 f244 1"/>
                <a:gd name="f1212" fmla="*/ f964 f244 1"/>
                <a:gd name="f1213" fmla="*/ f965 f244 1"/>
                <a:gd name="f1214" fmla="*/ f966 f244 1"/>
                <a:gd name="f1215" fmla="*/ f967 f244 1"/>
                <a:gd name="f1216" fmla="*/ f968 f244 1"/>
                <a:gd name="f1217" fmla="*/ f969 f244 1"/>
                <a:gd name="f1218" fmla="*/ f970 f244 1"/>
                <a:gd name="f1219" fmla="*/ f971 f244 1"/>
                <a:gd name="f1220" fmla="*/ f972 f244 1"/>
                <a:gd name="f1221" fmla="*/ f973 f244 1"/>
                <a:gd name="f1222" fmla="*/ f974 f244 1"/>
                <a:gd name="f1223" fmla="*/ f975 f244 1"/>
                <a:gd name="f1224" fmla="*/ f976 f244 1"/>
                <a:gd name="f1225" fmla="*/ f977 f244 1"/>
                <a:gd name="f1226" fmla="*/ f978 f244 1"/>
                <a:gd name="f1227" fmla="*/ f979 f244 1"/>
                <a:gd name="f1228" fmla="*/ f980 f244 1"/>
                <a:gd name="f1229" fmla="*/ f981 f244 1"/>
                <a:gd name="f1230" fmla="*/ f982 f244 1"/>
                <a:gd name="f1231" fmla="*/ f983 f244 1"/>
                <a:gd name="f1232" fmla="*/ f984 f244 1"/>
                <a:gd name="f1233" fmla="*/ f985 f244 1"/>
                <a:gd name="f1234" fmla="*/ f986 f244 1"/>
                <a:gd name="f1235" fmla="*/ f987 f244 1"/>
                <a:gd name="f1236" fmla="*/ f988 f2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4">
                  <a:pos x="f993" y="f994"/>
                </a:cxn>
                <a:cxn ang="f744">
                  <a:pos x="f995" y="f996"/>
                </a:cxn>
                <a:cxn ang="f744">
                  <a:pos x="f997" y="f998"/>
                </a:cxn>
                <a:cxn ang="f744">
                  <a:pos x="f999" y="f1000"/>
                </a:cxn>
                <a:cxn ang="f744">
                  <a:pos x="f1001" y="f1002"/>
                </a:cxn>
                <a:cxn ang="f744">
                  <a:pos x="f1003" y="f1004"/>
                </a:cxn>
                <a:cxn ang="f744">
                  <a:pos x="f1005" y="f1006"/>
                </a:cxn>
                <a:cxn ang="f744">
                  <a:pos x="f1007" y="f1008"/>
                </a:cxn>
                <a:cxn ang="f744">
                  <a:pos x="f1009" y="f1010"/>
                </a:cxn>
                <a:cxn ang="f744">
                  <a:pos x="f1011" y="f1012"/>
                </a:cxn>
                <a:cxn ang="f744">
                  <a:pos x="f1013" y="f1014"/>
                </a:cxn>
                <a:cxn ang="f744">
                  <a:pos x="f1015" y="f1016"/>
                </a:cxn>
                <a:cxn ang="f744">
                  <a:pos x="f1017" y="f1016"/>
                </a:cxn>
                <a:cxn ang="f744">
                  <a:pos x="f1018" y="f1019"/>
                </a:cxn>
                <a:cxn ang="f744">
                  <a:pos x="f1020" y="f1021"/>
                </a:cxn>
                <a:cxn ang="f744">
                  <a:pos x="f1022" y="f1023"/>
                </a:cxn>
                <a:cxn ang="f744">
                  <a:pos x="f1024" y="f1025"/>
                </a:cxn>
                <a:cxn ang="f744">
                  <a:pos x="f1026" y="f1027"/>
                </a:cxn>
                <a:cxn ang="f744">
                  <a:pos x="f1028" y="f1029"/>
                </a:cxn>
                <a:cxn ang="f744">
                  <a:pos x="f1030" y="f1031"/>
                </a:cxn>
                <a:cxn ang="f744">
                  <a:pos x="f1032" y="f1014"/>
                </a:cxn>
                <a:cxn ang="f744">
                  <a:pos x="f1033" y="f1034"/>
                </a:cxn>
                <a:cxn ang="f744">
                  <a:pos x="f1035" y="f1036"/>
                </a:cxn>
                <a:cxn ang="f744">
                  <a:pos x="f1037" y="f1038"/>
                </a:cxn>
                <a:cxn ang="f744">
                  <a:pos x="f1039" y="f1040"/>
                </a:cxn>
                <a:cxn ang="f744">
                  <a:pos x="f1041" y="f1042"/>
                </a:cxn>
                <a:cxn ang="f744">
                  <a:pos x="f1043" y="f1044"/>
                </a:cxn>
                <a:cxn ang="f744">
                  <a:pos x="f1045" y="f1046"/>
                </a:cxn>
                <a:cxn ang="f744">
                  <a:pos x="f1047" y="f1048"/>
                </a:cxn>
                <a:cxn ang="f744">
                  <a:pos x="f1049" y="f1050"/>
                </a:cxn>
                <a:cxn ang="f744">
                  <a:pos x="f1051" y="f1052"/>
                </a:cxn>
                <a:cxn ang="f744">
                  <a:pos x="f1053" y="f1054"/>
                </a:cxn>
                <a:cxn ang="f744">
                  <a:pos x="f1055" y="f1056"/>
                </a:cxn>
                <a:cxn ang="f744">
                  <a:pos x="f1057" y="f1058"/>
                </a:cxn>
                <a:cxn ang="f744">
                  <a:pos x="f1059" y="f1060"/>
                </a:cxn>
                <a:cxn ang="f744">
                  <a:pos x="f1061" y="f1062"/>
                </a:cxn>
                <a:cxn ang="f744">
                  <a:pos x="f1063" y="f1064"/>
                </a:cxn>
                <a:cxn ang="f744">
                  <a:pos x="f1065" y="f1066"/>
                </a:cxn>
                <a:cxn ang="f744">
                  <a:pos x="f1067" y="f1068"/>
                </a:cxn>
                <a:cxn ang="f744">
                  <a:pos x="f1069" y="f1070"/>
                </a:cxn>
                <a:cxn ang="f744">
                  <a:pos x="f1071" y="f1072"/>
                </a:cxn>
                <a:cxn ang="f744">
                  <a:pos x="f1073" y="f1074"/>
                </a:cxn>
                <a:cxn ang="f744">
                  <a:pos x="f1073" y="f1075"/>
                </a:cxn>
                <a:cxn ang="f744">
                  <a:pos x="f1076" y="f1075"/>
                </a:cxn>
                <a:cxn ang="f744">
                  <a:pos x="f1077" y="f1078"/>
                </a:cxn>
                <a:cxn ang="f744">
                  <a:pos x="f1079" y="f1080"/>
                </a:cxn>
                <a:cxn ang="f744">
                  <a:pos x="f1081" y="f1082"/>
                </a:cxn>
                <a:cxn ang="f744">
                  <a:pos x="f1083" y="f1084"/>
                </a:cxn>
                <a:cxn ang="f744">
                  <a:pos x="f1085" y="f1086"/>
                </a:cxn>
                <a:cxn ang="f744">
                  <a:pos x="f1087" y="f1088"/>
                </a:cxn>
                <a:cxn ang="f744">
                  <a:pos x="f1089" y="f1090"/>
                </a:cxn>
                <a:cxn ang="f744">
                  <a:pos x="f1091" y="f1092"/>
                </a:cxn>
                <a:cxn ang="f744">
                  <a:pos x="f1093" y="f1094"/>
                </a:cxn>
                <a:cxn ang="f744">
                  <a:pos x="f1095" y="f1096"/>
                </a:cxn>
                <a:cxn ang="f744">
                  <a:pos x="f1097" y="f1098"/>
                </a:cxn>
                <a:cxn ang="f744">
                  <a:pos x="f1099" y="f1100"/>
                </a:cxn>
                <a:cxn ang="f744">
                  <a:pos x="f1101" y="f1102"/>
                </a:cxn>
                <a:cxn ang="f744">
                  <a:pos x="f1103" y="f1104"/>
                </a:cxn>
                <a:cxn ang="f744">
                  <a:pos x="f1105" y="f1106"/>
                </a:cxn>
                <a:cxn ang="f744">
                  <a:pos x="f1107" y="f1108"/>
                </a:cxn>
                <a:cxn ang="f744">
                  <a:pos x="f1109" y="f1110"/>
                </a:cxn>
                <a:cxn ang="f744">
                  <a:pos x="f1111" y="f1112"/>
                </a:cxn>
                <a:cxn ang="f744">
                  <a:pos x="f1113" y="f1114"/>
                </a:cxn>
                <a:cxn ang="f744">
                  <a:pos x="f1115" y="f1116"/>
                </a:cxn>
                <a:cxn ang="f744">
                  <a:pos x="f1117" y="f1118"/>
                </a:cxn>
                <a:cxn ang="f744">
                  <a:pos x="f1119" y="f1120"/>
                </a:cxn>
                <a:cxn ang="f744">
                  <a:pos x="f1121" y="f1122"/>
                </a:cxn>
                <a:cxn ang="f744">
                  <a:pos x="f1121" y="f1123"/>
                </a:cxn>
                <a:cxn ang="f744">
                  <a:pos x="f1105" y="f1124"/>
                </a:cxn>
                <a:cxn ang="f744">
                  <a:pos x="f1125" y="f1126"/>
                </a:cxn>
                <a:cxn ang="f744">
                  <a:pos x="f1127" y="f1128"/>
                </a:cxn>
                <a:cxn ang="f744">
                  <a:pos x="f1129" y="f1130"/>
                </a:cxn>
                <a:cxn ang="f744">
                  <a:pos x="f1131" y="f1132"/>
                </a:cxn>
                <a:cxn ang="f744">
                  <a:pos x="f1133" y="f1134"/>
                </a:cxn>
                <a:cxn ang="f744">
                  <a:pos x="f1135" y="f1136"/>
                </a:cxn>
                <a:cxn ang="f744">
                  <a:pos x="f1137" y="f1138"/>
                </a:cxn>
                <a:cxn ang="f744">
                  <a:pos x="f1139" y="f1140"/>
                </a:cxn>
                <a:cxn ang="f744">
                  <a:pos x="f1141" y="f1142"/>
                </a:cxn>
                <a:cxn ang="f744">
                  <a:pos x="f1143" y="f1144"/>
                </a:cxn>
                <a:cxn ang="f744">
                  <a:pos x="f1141" y="f1145"/>
                </a:cxn>
                <a:cxn ang="f744">
                  <a:pos x="f1139" y="f1146"/>
                </a:cxn>
                <a:cxn ang="f744">
                  <a:pos x="f1137" y="f1147"/>
                </a:cxn>
                <a:cxn ang="f744">
                  <a:pos x="f1135" y="f1148"/>
                </a:cxn>
                <a:cxn ang="f744">
                  <a:pos x="f1133" y="f1149"/>
                </a:cxn>
                <a:cxn ang="f744">
                  <a:pos x="f1131" y="f1150"/>
                </a:cxn>
                <a:cxn ang="f744">
                  <a:pos x="f1129" y="f1151"/>
                </a:cxn>
                <a:cxn ang="f744">
                  <a:pos x="f1127" y="f1152"/>
                </a:cxn>
                <a:cxn ang="f744">
                  <a:pos x="f1125" y="f1153"/>
                </a:cxn>
                <a:cxn ang="f744">
                  <a:pos x="f1105" y="f1154"/>
                </a:cxn>
                <a:cxn ang="f744">
                  <a:pos x="f1121" y="f1155"/>
                </a:cxn>
                <a:cxn ang="f744">
                  <a:pos x="f1121" y="f1156"/>
                </a:cxn>
                <a:cxn ang="f744">
                  <a:pos x="f1119" y="f1157"/>
                </a:cxn>
                <a:cxn ang="f744">
                  <a:pos x="f1117" y="f1158"/>
                </a:cxn>
                <a:cxn ang="f744">
                  <a:pos x="f1115" y="f1159"/>
                </a:cxn>
                <a:cxn ang="f744">
                  <a:pos x="f1113" y="f1160"/>
                </a:cxn>
                <a:cxn ang="f744">
                  <a:pos x="f1111" y="f1161"/>
                </a:cxn>
                <a:cxn ang="f744">
                  <a:pos x="f1109" y="f1162"/>
                </a:cxn>
                <a:cxn ang="f744">
                  <a:pos x="f1107" y="f1163"/>
                </a:cxn>
                <a:cxn ang="f744">
                  <a:pos x="f1105" y="f1164"/>
                </a:cxn>
                <a:cxn ang="f744">
                  <a:pos x="f1103" y="f1165"/>
                </a:cxn>
                <a:cxn ang="f744">
                  <a:pos x="f1101" y="f1166"/>
                </a:cxn>
                <a:cxn ang="f744">
                  <a:pos x="f1099" y="f1167"/>
                </a:cxn>
                <a:cxn ang="f744">
                  <a:pos x="f1097" y="f1168"/>
                </a:cxn>
                <a:cxn ang="f744">
                  <a:pos x="f1095" y="f1169"/>
                </a:cxn>
                <a:cxn ang="f744">
                  <a:pos x="f1093" y="f1170"/>
                </a:cxn>
                <a:cxn ang="f744">
                  <a:pos x="f1091" y="f1171"/>
                </a:cxn>
                <a:cxn ang="f744">
                  <a:pos x="f1089" y="f1172"/>
                </a:cxn>
                <a:cxn ang="f744">
                  <a:pos x="f1087" y="f1173"/>
                </a:cxn>
                <a:cxn ang="f744">
                  <a:pos x="f1085" y="f1174"/>
                </a:cxn>
                <a:cxn ang="f744">
                  <a:pos x="f1083" y="f1175"/>
                </a:cxn>
                <a:cxn ang="f744">
                  <a:pos x="f1081" y="f1176"/>
                </a:cxn>
                <a:cxn ang="f744">
                  <a:pos x="f1079" y="f1177"/>
                </a:cxn>
                <a:cxn ang="f744">
                  <a:pos x="f1077" y="f1178"/>
                </a:cxn>
                <a:cxn ang="f744">
                  <a:pos x="f1179" y="f1180"/>
                </a:cxn>
                <a:cxn ang="f744">
                  <a:pos x="f1181" y="f1182"/>
                </a:cxn>
                <a:cxn ang="f744">
                  <a:pos x="f1183" y="f1184"/>
                </a:cxn>
                <a:cxn ang="f744">
                  <a:pos x="f1185" y="f1186"/>
                </a:cxn>
                <a:cxn ang="f744">
                  <a:pos x="f1187" y="f1188"/>
                </a:cxn>
                <a:cxn ang="f744">
                  <a:pos x="f1189" y="f1190"/>
                </a:cxn>
                <a:cxn ang="f744">
                  <a:pos x="f1191" y="f1192"/>
                </a:cxn>
                <a:cxn ang="f744">
                  <a:pos x="f1193" y="f1194"/>
                </a:cxn>
                <a:cxn ang="f744">
                  <a:pos x="f1195" y="f1196"/>
                </a:cxn>
                <a:cxn ang="f744">
                  <a:pos x="f1197" y="f1072"/>
                </a:cxn>
                <a:cxn ang="f744">
                  <a:pos x="f1198" y="f1070"/>
                </a:cxn>
                <a:cxn ang="f744">
                  <a:pos x="f1199" y="f1068"/>
                </a:cxn>
                <a:cxn ang="f744">
                  <a:pos x="f1200" y="f1066"/>
                </a:cxn>
                <a:cxn ang="f744">
                  <a:pos x="f1201" y="f1064"/>
                </a:cxn>
                <a:cxn ang="f744">
                  <a:pos x="f1202" y="f1062"/>
                </a:cxn>
                <a:cxn ang="f744">
                  <a:pos x="f1203" y="f1060"/>
                </a:cxn>
                <a:cxn ang="f744">
                  <a:pos x="f1204" y="f1058"/>
                </a:cxn>
                <a:cxn ang="f744">
                  <a:pos x="f1205" y="f1056"/>
                </a:cxn>
                <a:cxn ang="f744">
                  <a:pos x="f1206" y="f1054"/>
                </a:cxn>
                <a:cxn ang="f744">
                  <a:pos x="f1207" y="f1052"/>
                </a:cxn>
                <a:cxn ang="f744">
                  <a:pos x="f1208" y="f1050"/>
                </a:cxn>
                <a:cxn ang="f744">
                  <a:pos x="f1209" y="f1048"/>
                </a:cxn>
                <a:cxn ang="f744">
                  <a:pos x="f1210" y="f1046"/>
                </a:cxn>
                <a:cxn ang="f744">
                  <a:pos x="f1211" y="f1044"/>
                </a:cxn>
                <a:cxn ang="f744">
                  <a:pos x="f1212" y="f1042"/>
                </a:cxn>
                <a:cxn ang="f744">
                  <a:pos x="f1213" y="f1040"/>
                </a:cxn>
                <a:cxn ang="f744">
                  <a:pos x="f1214" y="f1038"/>
                </a:cxn>
                <a:cxn ang="f744">
                  <a:pos x="f1215" y="f1036"/>
                </a:cxn>
                <a:cxn ang="f744">
                  <a:pos x="f1216" y="f1034"/>
                </a:cxn>
                <a:cxn ang="f744">
                  <a:pos x="f1217" y="f1014"/>
                </a:cxn>
                <a:cxn ang="f744">
                  <a:pos x="f1218" y="f1031"/>
                </a:cxn>
                <a:cxn ang="f744">
                  <a:pos x="f1219" y="f1029"/>
                </a:cxn>
                <a:cxn ang="f744">
                  <a:pos x="f1220" y="f1027"/>
                </a:cxn>
                <a:cxn ang="f744">
                  <a:pos x="f1221" y="f1025"/>
                </a:cxn>
                <a:cxn ang="f744">
                  <a:pos x="f1222" y="f1023"/>
                </a:cxn>
                <a:cxn ang="f744">
                  <a:pos x="f1223" y="f1021"/>
                </a:cxn>
                <a:cxn ang="f744">
                  <a:pos x="f1224" y="f1019"/>
                </a:cxn>
                <a:cxn ang="f744">
                  <a:pos x="f1225" y="f1016"/>
                </a:cxn>
                <a:cxn ang="f744">
                  <a:pos x="f1226" y="f1016"/>
                </a:cxn>
                <a:cxn ang="f744">
                  <a:pos x="f1227" y="f1014"/>
                </a:cxn>
                <a:cxn ang="f744">
                  <a:pos x="f1228" y="f1012"/>
                </a:cxn>
                <a:cxn ang="f744">
                  <a:pos x="f1229" y="f1010"/>
                </a:cxn>
                <a:cxn ang="f744">
                  <a:pos x="f1230" y="f1008"/>
                </a:cxn>
                <a:cxn ang="f744">
                  <a:pos x="f1231" y="f1006"/>
                </a:cxn>
                <a:cxn ang="f744">
                  <a:pos x="f1232" y="f1004"/>
                </a:cxn>
                <a:cxn ang="f744">
                  <a:pos x="f1233" y="f1002"/>
                </a:cxn>
                <a:cxn ang="f744">
                  <a:pos x="f1234" y="f1000"/>
                </a:cxn>
                <a:cxn ang="f744">
                  <a:pos x="f1235" y="f998"/>
                </a:cxn>
                <a:cxn ang="f744">
                  <a:pos x="f1236" y="f996"/>
                </a:cxn>
              </a:cxnLst>
              <a:rect l="f989" t="f992" r="f990" b="f991"/>
              <a:pathLst>
                <a:path w="3173643" h="2967700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0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28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6" y="f87"/>
                  </a:lnTo>
                  <a:lnTo>
                    <a:pt x="f6" y="f7"/>
                  </a:lnTo>
                  <a:lnTo>
                    <a:pt x="f88" y="f7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48" y="f115"/>
                  </a:lnTo>
                  <a:lnTo>
                    <a:pt x="f28" y="f116"/>
                  </a:lnTo>
                  <a:lnTo>
                    <a:pt x="f45" y="f117"/>
                  </a:lnTo>
                  <a:lnTo>
                    <a:pt x="f43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29" y="f131"/>
                  </a:lnTo>
                  <a:lnTo>
                    <a:pt x="f28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" y="f145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5" y="f150"/>
                  </a:lnTo>
                  <a:lnTo>
                    <a:pt x="f148" y="f151"/>
                  </a:lnTo>
                  <a:lnTo>
                    <a:pt x="f146" y="f152"/>
                  </a:lnTo>
                  <a:lnTo>
                    <a:pt x="f14" y="f153"/>
                  </a:lnTo>
                  <a:lnTo>
                    <a:pt x="f143" y="f154"/>
                  </a:lnTo>
                  <a:lnTo>
                    <a:pt x="f141" y="f155"/>
                  </a:lnTo>
                  <a:lnTo>
                    <a:pt x="f139" y="f156"/>
                  </a:lnTo>
                  <a:lnTo>
                    <a:pt x="f137" y="f157"/>
                  </a:lnTo>
                  <a:lnTo>
                    <a:pt x="f135" y="f158"/>
                  </a:lnTo>
                  <a:lnTo>
                    <a:pt x="f133" y="f159"/>
                  </a:lnTo>
                  <a:lnTo>
                    <a:pt x="f28" y="f160"/>
                  </a:lnTo>
                  <a:lnTo>
                    <a:pt x="f129" y="f161"/>
                  </a:lnTo>
                  <a:lnTo>
                    <a:pt x="f129" y="f162"/>
                  </a:lnTo>
                  <a:lnTo>
                    <a:pt x="f127" y="f163"/>
                  </a:lnTo>
                  <a:lnTo>
                    <a:pt x="f125" y="f164"/>
                  </a:lnTo>
                  <a:lnTo>
                    <a:pt x="f123" y="f165"/>
                  </a:lnTo>
                  <a:lnTo>
                    <a:pt x="f121" y="f166"/>
                  </a:lnTo>
                  <a:lnTo>
                    <a:pt x="f119" y="f167"/>
                  </a:lnTo>
                  <a:lnTo>
                    <a:pt x="f43" y="f168"/>
                  </a:lnTo>
                  <a:lnTo>
                    <a:pt x="f45" y="f169"/>
                  </a:lnTo>
                  <a:lnTo>
                    <a:pt x="f28" y="f170"/>
                  </a:lnTo>
                  <a:lnTo>
                    <a:pt x="f48" y="f171"/>
                  </a:lnTo>
                  <a:lnTo>
                    <a:pt x="f113" y="f172"/>
                  </a:lnTo>
                  <a:lnTo>
                    <a:pt x="f111" y="f173"/>
                  </a:lnTo>
                  <a:lnTo>
                    <a:pt x="f109" y="f174"/>
                  </a:lnTo>
                  <a:lnTo>
                    <a:pt x="f107" y="f175"/>
                  </a:lnTo>
                  <a:lnTo>
                    <a:pt x="f105" y="f176"/>
                  </a:lnTo>
                  <a:lnTo>
                    <a:pt x="f103" y="f177"/>
                  </a:lnTo>
                  <a:lnTo>
                    <a:pt x="f101" y="f178"/>
                  </a:lnTo>
                  <a:lnTo>
                    <a:pt x="f99" y="f179"/>
                  </a:lnTo>
                  <a:lnTo>
                    <a:pt x="f97" y="f180"/>
                  </a:lnTo>
                  <a:lnTo>
                    <a:pt x="f95" y="f181"/>
                  </a:lnTo>
                  <a:lnTo>
                    <a:pt x="f93" y="f182"/>
                  </a:lnTo>
                  <a:lnTo>
                    <a:pt x="f91" y="f183"/>
                  </a:lnTo>
                  <a:lnTo>
                    <a:pt x="f89" y="f184"/>
                  </a:lnTo>
                  <a:lnTo>
                    <a:pt x="f185" y="f186"/>
                  </a:lnTo>
                  <a:lnTo>
                    <a:pt x="f187" y="f188"/>
                  </a:lnTo>
                  <a:lnTo>
                    <a:pt x="f189" y="f190"/>
                  </a:lnTo>
                  <a:lnTo>
                    <a:pt x="f191" y="f192"/>
                  </a:lnTo>
                  <a:lnTo>
                    <a:pt x="f193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9" y="f200"/>
                  </a:lnTo>
                  <a:lnTo>
                    <a:pt x="f201" y="f202"/>
                  </a:lnTo>
                  <a:lnTo>
                    <a:pt x="f203" y="f86"/>
                  </a:lnTo>
                  <a:lnTo>
                    <a:pt x="f204" y="f84"/>
                  </a:lnTo>
                  <a:lnTo>
                    <a:pt x="f205" y="f82"/>
                  </a:lnTo>
                  <a:lnTo>
                    <a:pt x="f206" y="f80"/>
                  </a:lnTo>
                  <a:lnTo>
                    <a:pt x="f207" y="f78"/>
                  </a:lnTo>
                  <a:lnTo>
                    <a:pt x="f208" y="f76"/>
                  </a:lnTo>
                  <a:lnTo>
                    <a:pt x="f209" y="f74"/>
                  </a:lnTo>
                  <a:lnTo>
                    <a:pt x="f210" y="f72"/>
                  </a:lnTo>
                  <a:lnTo>
                    <a:pt x="f211" y="f70"/>
                  </a:lnTo>
                  <a:lnTo>
                    <a:pt x="f212" y="f68"/>
                  </a:lnTo>
                  <a:lnTo>
                    <a:pt x="f213" y="f66"/>
                  </a:lnTo>
                  <a:lnTo>
                    <a:pt x="f214" y="f64"/>
                  </a:lnTo>
                  <a:lnTo>
                    <a:pt x="f215" y="f62"/>
                  </a:lnTo>
                  <a:lnTo>
                    <a:pt x="f216" y="f60"/>
                  </a:lnTo>
                  <a:lnTo>
                    <a:pt x="f217" y="f58"/>
                  </a:lnTo>
                  <a:lnTo>
                    <a:pt x="f218" y="f56"/>
                  </a:lnTo>
                  <a:lnTo>
                    <a:pt x="f219" y="f54"/>
                  </a:lnTo>
                  <a:lnTo>
                    <a:pt x="f220" y="f52"/>
                  </a:lnTo>
                  <a:lnTo>
                    <a:pt x="f221" y="f50"/>
                  </a:lnTo>
                  <a:lnTo>
                    <a:pt x="f222" y="f48"/>
                  </a:lnTo>
                  <a:lnTo>
                    <a:pt x="f223" y="f28"/>
                  </a:lnTo>
                  <a:lnTo>
                    <a:pt x="f224" y="f45"/>
                  </a:lnTo>
                  <a:lnTo>
                    <a:pt x="f225" y="f43"/>
                  </a:lnTo>
                  <a:lnTo>
                    <a:pt x="f226" y="f41"/>
                  </a:lnTo>
                  <a:lnTo>
                    <a:pt x="f227" y="f39"/>
                  </a:lnTo>
                  <a:lnTo>
                    <a:pt x="f228" y="f37"/>
                  </a:lnTo>
                  <a:lnTo>
                    <a:pt x="f229" y="f35"/>
                  </a:lnTo>
                  <a:lnTo>
                    <a:pt x="f230" y="f33"/>
                  </a:lnTo>
                  <a:lnTo>
                    <a:pt x="f231" y="f30"/>
                  </a:lnTo>
                  <a:lnTo>
                    <a:pt x="f232" y="f30"/>
                  </a:lnTo>
                  <a:lnTo>
                    <a:pt x="f233" y="f28"/>
                  </a:lnTo>
                  <a:lnTo>
                    <a:pt x="f234" y="f26"/>
                  </a:lnTo>
                  <a:lnTo>
                    <a:pt x="f235" y="f24"/>
                  </a:lnTo>
                  <a:lnTo>
                    <a:pt x="f236" y="f22"/>
                  </a:lnTo>
                  <a:lnTo>
                    <a:pt x="f237" y="f20"/>
                  </a:lnTo>
                  <a:lnTo>
                    <a:pt x="f238" y="f18"/>
                  </a:lnTo>
                  <a:lnTo>
                    <a:pt x="f239" y="f16"/>
                  </a:lnTo>
                  <a:lnTo>
                    <a:pt x="f240" y="f14"/>
                  </a:lnTo>
                  <a:lnTo>
                    <a:pt x="f241" y="f12"/>
                  </a:lnTo>
                  <a:lnTo>
                    <a:pt x="f242" y="f10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03165343-D7AA-49D8-A55E-C3EDA1D964DE}"/>
              </a:ext>
            </a:extLst>
          </p:cNvPr>
          <p:cNvGrpSpPr/>
          <p:nvPr/>
        </p:nvGrpSpPr>
        <p:grpSpPr>
          <a:xfrm>
            <a:off x="5610950" y="2529102"/>
            <a:ext cx="3361910" cy="3357832"/>
            <a:chOff x="5610950" y="2529102"/>
            <a:chExt cx="3361910" cy="3357832"/>
          </a:xfrm>
        </p:grpSpPr>
        <p:sp>
          <p:nvSpPr>
            <p:cNvPr id="16" name="Freeform: Shape 63">
              <a:extLst>
                <a:ext uri="{FF2B5EF4-FFF2-40B4-BE49-F238E27FC236}">
                  <a16:creationId xmlns:a16="http://schemas.microsoft.com/office/drawing/2014/main" id="{8B2646A6-1148-429F-A50B-795A2B6CC6C4}"/>
                </a:ext>
              </a:extLst>
            </p:cNvPr>
            <p:cNvSpPr/>
            <p:nvPr/>
          </p:nvSpPr>
          <p:spPr>
            <a:xfrm>
              <a:off x="5610950" y="2529102"/>
              <a:ext cx="3361910" cy="33578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91980"/>
                <a:gd name="f7" fmla="val 6184462"/>
                <a:gd name="f8" fmla="val 3095991"/>
                <a:gd name="f9" fmla="val 3156069"/>
                <a:gd name="f10" fmla="val 5631"/>
                <a:gd name="f11" fmla="val 3214272"/>
                <a:gd name="f12" fmla="val 20652"/>
                <a:gd name="f13" fmla="val 3270598"/>
                <a:gd name="f14" fmla="val 43182"/>
                <a:gd name="f15" fmla="val 3328798"/>
                <a:gd name="f16" fmla="val 71344"/>
                <a:gd name="f17" fmla="val 3383247"/>
                <a:gd name="f18" fmla="val 103262"/>
                <a:gd name="f19" fmla="val 3439573"/>
                <a:gd name="f20" fmla="val 137057"/>
                <a:gd name="f21" fmla="val 3495897"/>
                <a:gd name="f22" fmla="val 167096"/>
                <a:gd name="f23" fmla="val 3552221"/>
                <a:gd name="f24" fmla="val 197137"/>
                <a:gd name="f25" fmla="val 3606669"/>
                <a:gd name="f26" fmla="val 219666"/>
                <a:gd name="f27" fmla="val 3666749"/>
                <a:gd name="f28" fmla="val 234686"/>
                <a:gd name="f29" fmla="val 3724950"/>
                <a:gd name="f30" fmla="val 242197"/>
                <a:gd name="f31" fmla="val 3786907"/>
                <a:gd name="f32" fmla="val 3850743"/>
                <a:gd name="f33" fmla="val 238443"/>
                <a:gd name="f34" fmla="val 3914577"/>
                <a:gd name="f35" fmla="val 230932"/>
                <a:gd name="f36" fmla="val 3978413"/>
                <a:gd name="f37" fmla="val 221545"/>
                <a:gd name="f38" fmla="val 4042247"/>
                <a:gd name="f39" fmla="val 214035"/>
                <a:gd name="f40" fmla="val 4106083"/>
                <a:gd name="f41" fmla="val 208401"/>
                <a:gd name="f42" fmla="val 4166161"/>
                <a:gd name="f43" fmla="val 210279"/>
                <a:gd name="f44" fmla="val 4224364"/>
                <a:gd name="f45" fmla="val 217789"/>
                <a:gd name="f46" fmla="val 4280690"/>
                <a:gd name="f47" fmla="val 4327628"/>
                <a:gd name="f48" fmla="val 259094"/>
                <a:gd name="f49" fmla="val 4372686"/>
                <a:gd name="f50" fmla="val 291012"/>
                <a:gd name="f51" fmla="val 4412114"/>
                <a:gd name="f52" fmla="val 328561"/>
                <a:gd name="f53" fmla="val 4451542"/>
                <a:gd name="f54" fmla="val 371743"/>
                <a:gd name="f55" fmla="val 4487214"/>
                <a:gd name="f56" fmla="val 416803"/>
                <a:gd name="f57" fmla="val 4522886"/>
                <a:gd name="f58" fmla="val 463741"/>
                <a:gd name="f59" fmla="val 4558559"/>
                <a:gd name="f60" fmla="val 510678"/>
                <a:gd name="f61" fmla="val 4594231"/>
                <a:gd name="f62" fmla="val 555737"/>
                <a:gd name="f63" fmla="val 4631782"/>
                <a:gd name="f64" fmla="val 598919"/>
                <a:gd name="f65" fmla="val 4674964"/>
                <a:gd name="f66" fmla="val 636471"/>
                <a:gd name="f67" fmla="val 4716270"/>
                <a:gd name="f68" fmla="val 670266"/>
                <a:gd name="f69" fmla="val 4763206"/>
                <a:gd name="f70" fmla="val 696549"/>
                <a:gd name="f71" fmla="val 4813899"/>
                <a:gd name="f72" fmla="val 719079"/>
                <a:gd name="f73" fmla="val 4868345"/>
                <a:gd name="f74" fmla="val 737854"/>
                <a:gd name="f75" fmla="val 4924669"/>
                <a:gd name="f76" fmla="val 754751"/>
                <a:gd name="f77" fmla="val 4980995"/>
                <a:gd name="f78" fmla="val 769772"/>
                <a:gd name="f79" fmla="val 5039198"/>
                <a:gd name="f80" fmla="val 784792"/>
                <a:gd name="f81" fmla="val 5093644"/>
                <a:gd name="f82" fmla="val 801690"/>
                <a:gd name="f83" fmla="val 5148091"/>
                <a:gd name="f84" fmla="val 820464"/>
                <a:gd name="f85" fmla="val 5198784"/>
                <a:gd name="f86" fmla="val 842995"/>
                <a:gd name="f87" fmla="val 5243845"/>
                <a:gd name="f88" fmla="val 871157"/>
                <a:gd name="f89" fmla="val 5285151"/>
                <a:gd name="f90" fmla="val 904952"/>
                <a:gd name="f91" fmla="val 5318944"/>
                <a:gd name="f92" fmla="val 946257"/>
                <a:gd name="f93" fmla="val 5347108"/>
                <a:gd name="f94" fmla="val 991317"/>
                <a:gd name="f95" fmla="val 5369636"/>
                <a:gd name="f96" fmla="val 1042007"/>
                <a:gd name="f97" fmla="val 5388410"/>
                <a:gd name="f98" fmla="val 1096456"/>
                <a:gd name="f99" fmla="val 5405308"/>
                <a:gd name="f100" fmla="val 1150903"/>
                <a:gd name="f101" fmla="val 5420328"/>
                <a:gd name="f102" fmla="val 1209105"/>
                <a:gd name="f103" fmla="val 5435349"/>
                <a:gd name="f104" fmla="val 1265429"/>
                <a:gd name="f105" fmla="val 5452246"/>
                <a:gd name="f106" fmla="val 1321755"/>
                <a:gd name="f107" fmla="val 5471021"/>
                <a:gd name="f108" fmla="val 1376203"/>
                <a:gd name="f109" fmla="val 5493550"/>
                <a:gd name="f110" fmla="val 1426896"/>
                <a:gd name="f111" fmla="val 5519836"/>
                <a:gd name="f112" fmla="val 1473832"/>
                <a:gd name="f113" fmla="val 5553632"/>
                <a:gd name="f114" fmla="val 1515138"/>
                <a:gd name="f115" fmla="val 5591181"/>
                <a:gd name="f116" fmla="val 1558320"/>
                <a:gd name="f117" fmla="val 5634364"/>
                <a:gd name="f118" fmla="val 1595869"/>
                <a:gd name="f119" fmla="val 5679425"/>
                <a:gd name="f120" fmla="val 1631541"/>
                <a:gd name="f121" fmla="val 5728238"/>
                <a:gd name="f122" fmla="val 1667213"/>
                <a:gd name="f123" fmla="val 5775175"/>
                <a:gd name="f124" fmla="val 1702885"/>
                <a:gd name="f125" fmla="val 5820236"/>
                <a:gd name="f126" fmla="val 1738560"/>
                <a:gd name="f127" fmla="val 5863416"/>
                <a:gd name="f128" fmla="val 1777986"/>
                <a:gd name="f129" fmla="val 5900968"/>
                <a:gd name="f130" fmla="val 1817414"/>
                <a:gd name="f131" fmla="val 5932886"/>
                <a:gd name="f132" fmla="val 1862474"/>
                <a:gd name="f133" fmla="val 5957294"/>
                <a:gd name="f134" fmla="val 1909410"/>
                <a:gd name="f135" fmla="val 5974191"/>
                <a:gd name="f136" fmla="val 1965736"/>
                <a:gd name="f137" fmla="val 5981700"/>
                <a:gd name="f138" fmla="val 2023938"/>
                <a:gd name="f139" fmla="val 5983578"/>
                <a:gd name="f140" fmla="val 2084018"/>
                <a:gd name="f141" fmla="val 5977945"/>
                <a:gd name="f142" fmla="val 2147852"/>
                <a:gd name="f143" fmla="val 5970435"/>
                <a:gd name="f144" fmla="val 2211686"/>
                <a:gd name="f145" fmla="val 5961048"/>
                <a:gd name="f146" fmla="val 2275522"/>
                <a:gd name="f147" fmla="val 5953538"/>
                <a:gd name="f148" fmla="val 2339356"/>
                <a:gd name="f149" fmla="val 5949784"/>
                <a:gd name="f150" fmla="val 2403192"/>
                <a:gd name="f151" fmla="val 2465149"/>
                <a:gd name="f152" fmla="val 2523350"/>
                <a:gd name="f153" fmla="val 5972312"/>
                <a:gd name="f154" fmla="val 2581552"/>
                <a:gd name="f155" fmla="val 5994843"/>
                <a:gd name="f156" fmla="val 2636001"/>
                <a:gd name="f157" fmla="val 6024884"/>
                <a:gd name="f158" fmla="val 2692325"/>
                <a:gd name="f159" fmla="val 6054922"/>
                <a:gd name="f160" fmla="val 2748651"/>
                <a:gd name="f161" fmla="val 6088718"/>
                <a:gd name="f162" fmla="val 2804974"/>
                <a:gd name="f163" fmla="val 6120634"/>
                <a:gd name="f164" fmla="val 2859423"/>
                <a:gd name="f165" fmla="val 6148798"/>
                <a:gd name="f166" fmla="val 2917624"/>
                <a:gd name="f167" fmla="val 6171326"/>
                <a:gd name="f168" fmla="val 2973950"/>
                <a:gd name="f169" fmla="val 6186347"/>
                <a:gd name="f170" fmla="val 3032152"/>
                <a:gd name="f171" fmla="val 3092230"/>
                <a:gd name="f172" fmla="val 3152310"/>
                <a:gd name="f173" fmla="val 3210513"/>
                <a:gd name="f174" fmla="val 3266839"/>
                <a:gd name="f175" fmla="val 3325039"/>
                <a:gd name="f176" fmla="val 3379488"/>
                <a:gd name="f177" fmla="val 3435814"/>
                <a:gd name="f178" fmla="val 3492137"/>
                <a:gd name="f179" fmla="val 3548461"/>
                <a:gd name="f180" fmla="val 3602910"/>
                <a:gd name="f181" fmla="val 3661113"/>
                <a:gd name="f182" fmla="val 3719313"/>
                <a:gd name="f183" fmla="val 3781272"/>
                <a:gd name="f184" fmla="val 3845106"/>
                <a:gd name="f185" fmla="val 3908940"/>
                <a:gd name="f186" fmla="val 3972776"/>
                <a:gd name="f187" fmla="val 4036610"/>
                <a:gd name="f188" fmla="val 4100444"/>
                <a:gd name="f189" fmla="val 4160526"/>
                <a:gd name="f190" fmla="val 4218729"/>
                <a:gd name="f191" fmla="val 4275053"/>
                <a:gd name="f192" fmla="val 4321989"/>
                <a:gd name="f193" fmla="val 4367050"/>
                <a:gd name="f194" fmla="val 4406477"/>
                <a:gd name="f195" fmla="val 4445903"/>
                <a:gd name="f196" fmla="val 4481577"/>
                <a:gd name="f197" fmla="val 4517249"/>
                <a:gd name="f198" fmla="val 4552921"/>
                <a:gd name="f199" fmla="val 4588593"/>
                <a:gd name="f200" fmla="val 4626142"/>
                <a:gd name="f201" fmla="val 4669325"/>
                <a:gd name="f202" fmla="val 4710630"/>
                <a:gd name="f203" fmla="val 4757566"/>
                <a:gd name="f204" fmla="val 4808259"/>
                <a:gd name="f205" fmla="val 4862708"/>
                <a:gd name="f206" fmla="val 4919033"/>
                <a:gd name="f207" fmla="val 4975357"/>
                <a:gd name="f208" fmla="val 5033560"/>
                <a:gd name="f209" fmla="val 5088007"/>
                <a:gd name="f210" fmla="val 5142453"/>
                <a:gd name="f211" fmla="val 5193146"/>
                <a:gd name="f212" fmla="val 5238207"/>
                <a:gd name="f213" fmla="val 5279510"/>
                <a:gd name="f214" fmla="val 5313305"/>
                <a:gd name="f215" fmla="val 5341467"/>
                <a:gd name="f216" fmla="val 5363998"/>
                <a:gd name="f217" fmla="val 5382773"/>
                <a:gd name="f218" fmla="val 5399670"/>
                <a:gd name="f219" fmla="val 5414691"/>
                <a:gd name="f220" fmla="val 5429711"/>
                <a:gd name="f221" fmla="val 5446609"/>
                <a:gd name="f222" fmla="val 5465383"/>
                <a:gd name="f223" fmla="val 5487914"/>
                <a:gd name="f224" fmla="val 5514197"/>
                <a:gd name="f225" fmla="val 5547992"/>
                <a:gd name="f226" fmla="val 5585543"/>
                <a:gd name="f227" fmla="val 5628725"/>
                <a:gd name="f228" fmla="val 5673785"/>
                <a:gd name="f229" fmla="val 5720721"/>
                <a:gd name="f230" fmla="val 5767659"/>
                <a:gd name="f231" fmla="val 5812719"/>
                <a:gd name="f232" fmla="val 5855901"/>
                <a:gd name="f233" fmla="val 5893450"/>
                <a:gd name="f234" fmla="val 5925368"/>
                <a:gd name="f235" fmla="val 5949776"/>
                <a:gd name="f236" fmla="val 5966674"/>
                <a:gd name="f237" fmla="val 5974184"/>
                <a:gd name="f238" fmla="val 5976061"/>
                <a:gd name="f239" fmla="val 5970428"/>
                <a:gd name="f240" fmla="val 5962919"/>
                <a:gd name="f241" fmla="val 5953530"/>
                <a:gd name="f242" fmla="val 5946022"/>
                <a:gd name="f243" fmla="val 5942266"/>
                <a:gd name="f244" fmla="val 5964797"/>
                <a:gd name="f245" fmla="val 5987325"/>
                <a:gd name="f246" fmla="val 6017366"/>
                <a:gd name="f247" fmla="val 6047407"/>
                <a:gd name="f248" fmla="val 6081200"/>
                <a:gd name="f249" fmla="val 6113118"/>
                <a:gd name="f250" fmla="val 6141280"/>
                <a:gd name="f251" fmla="val 6163811"/>
                <a:gd name="f252" fmla="val 6178831"/>
                <a:gd name="f253" fmla="val 3035911"/>
                <a:gd name="f254" fmla="val 2977708"/>
                <a:gd name="f255" fmla="val 2921385"/>
                <a:gd name="f256" fmla="val 2863182"/>
                <a:gd name="f257" fmla="val 2808733"/>
                <a:gd name="f258" fmla="val 2752409"/>
                <a:gd name="f259" fmla="val 2696083"/>
                <a:gd name="f260" fmla="val 2639760"/>
                <a:gd name="f261" fmla="val 2583436"/>
                <a:gd name="f262" fmla="val 2525233"/>
                <a:gd name="f263" fmla="val 2467030"/>
                <a:gd name="f264" fmla="val 2405071"/>
                <a:gd name="f265" fmla="val 2341237"/>
                <a:gd name="f266" fmla="val 2277403"/>
                <a:gd name="f267" fmla="val 2213567"/>
                <a:gd name="f268" fmla="val 2149731"/>
                <a:gd name="f269" fmla="val 2085897"/>
                <a:gd name="f270" fmla="val 2025819"/>
                <a:gd name="f271" fmla="val 1967617"/>
                <a:gd name="f272" fmla="val 1911291"/>
                <a:gd name="f273" fmla="val 1864354"/>
                <a:gd name="f274" fmla="val 1819293"/>
                <a:gd name="f275" fmla="val 1779867"/>
                <a:gd name="f276" fmla="val 1740438"/>
                <a:gd name="f277" fmla="val 1704766"/>
                <a:gd name="f278" fmla="val 1669094"/>
                <a:gd name="f279" fmla="val 1633422"/>
                <a:gd name="f280" fmla="val 1597750"/>
                <a:gd name="f281" fmla="val 1560199"/>
                <a:gd name="f282" fmla="val 1517016"/>
                <a:gd name="f283" fmla="val 1475711"/>
                <a:gd name="f284" fmla="val 1428774"/>
                <a:gd name="f285" fmla="val 1378082"/>
                <a:gd name="f286" fmla="val 1323635"/>
                <a:gd name="f287" fmla="val 1267309"/>
                <a:gd name="f288" fmla="val 1210986"/>
                <a:gd name="f289" fmla="val 1152783"/>
                <a:gd name="f290" fmla="val 1098336"/>
                <a:gd name="f291" fmla="val 1043887"/>
                <a:gd name="f292" fmla="val 993197"/>
                <a:gd name="f293" fmla="val 948135"/>
                <a:gd name="f294" fmla="val 906830"/>
                <a:gd name="f295" fmla="val 873037"/>
                <a:gd name="f296" fmla="val 844875"/>
                <a:gd name="f297" fmla="val 822344"/>
                <a:gd name="f298" fmla="val 803570"/>
                <a:gd name="f299" fmla="val 786672"/>
                <a:gd name="f300" fmla="val 771652"/>
                <a:gd name="f301" fmla="val 756631"/>
                <a:gd name="f302" fmla="val 739734"/>
                <a:gd name="f303" fmla="val 720959"/>
                <a:gd name="f304" fmla="val 698428"/>
                <a:gd name="f305" fmla="val 672143"/>
                <a:gd name="f306" fmla="val 638351"/>
                <a:gd name="f307" fmla="val 600799"/>
                <a:gd name="f308" fmla="val 557617"/>
                <a:gd name="f309" fmla="val 463742"/>
                <a:gd name="f310" fmla="val 416805"/>
                <a:gd name="f311" fmla="val 371744"/>
                <a:gd name="f312" fmla="val 328562"/>
                <a:gd name="f313" fmla="val 259096"/>
                <a:gd name="f314" fmla="val 234689"/>
                <a:gd name="f315" fmla="val 217791"/>
                <a:gd name="f316" fmla="val 210281"/>
                <a:gd name="f317" fmla="val 208402"/>
                <a:gd name="f318" fmla="val 242199"/>
                <a:gd name="f319" fmla="val 219668"/>
                <a:gd name="f320" fmla="val 197138"/>
                <a:gd name="f321" fmla="val 168976"/>
                <a:gd name="f322" fmla="val 103264"/>
                <a:gd name="f323" fmla="val 71346"/>
                <a:gd name="f324" fmla="val 20654"/>
                <a:gd name="f325" fmla="val 5634"/>
                <a:gd name="f326" fmla="+- 0 0 -90"/>
                <a:gd name="f327" fmla="*/ f3 1 6191980"/>
                <a:gd name="f328" fmla="*/ f4 1 6184462"/>
                <a:gd name="f329" fmla="+- f7 0 f5"/>
                <a:gd name="f330" fmla="+- f6 0 f5"/>
                <a:gd name="f331" fmla="*/ f326 f0 1"/>
                <a:gd name="f332" fmla="*/ f330 1 6191980"/>
                <a:gd name="f333" fmla="*/ f329 1 6184462"/>
                <a:gd name="f334" fmla="*/ 3095991 f330 1"/>
                <a:gd name="f335" fmla="*/ 0 f329 1"/>
                <a:gd name="f336" fmla="*/ 3156069 f330 1"/>
                <a:gd name="f337" fmla="*/ 5631 f329 1"/>
                <a:gd name="f338" fmla="*/ 3214272 f330 1"/>
                <a:gd name="f339" fmla="*/ 20652 f329 1"/>
                <a:gd name="f340" fmla="*/ 3270598 f330 1"/>
                <a:gd name="f341" fmla="*/ 43182 f329 1"/>
                <a:gd name="f342" fmla="*/ 3328798 f330 1"/>
                <a:gd name="f343" fmla="*/ 71344 f329 1"/>
                <a:gd name="f344" fmla="*/ 3383247 f330 1"/>
                <a:gd name="f345" fmla="*/ 103262 f329 1"/>
                <a:gd name="f346" fmla="*/ 3439573 f330 1"/>
                <a:gd name="f347" fmla="*/ 137057 f329 1"/>
                <a:gd name="f348" fmla="*/ 3495897 f330 1"/>
                <a:gd name="f349" fmla="*/ 167096 f329 1"/>
                <a:gd name="f350" fmla="*/ 3552221 f330 1"/>
                <a:gd name="f351" fmla="*/ 197137 f329 1"/>
                <a:gd name="f352" fmla="*/ 3606669 f330 1"/>
                <a:gd name="f353" fmla="*/ 219666 f329 1"/>
                <a:gd name="f354" fmla="*/ 3666749 f330 1"/>
                <a:gd name="f355" fmla="*/ 234686 f329 1"/>
                <a:gd name="f356" fmla="*/ 3724950 f330 1"/>
                <a:gd name="f357" fmla="*/ 242197 f329 1"/>
                <a:gd name="f358" fmla="*/ 3786907 f330 1"/>
                <a:gd name="f359" fmla="*/ 3850743 f330 1"/>
                <a:gd name="f360" fmla="*/ 238443 f329 1"/>
                <a:gd name="f361" fmla="*/ 3914577 f330 1"/>
                <a:gd name="f362" fmla="*/ 230932 f329 1"/>
                <a:gd name="f363" fmla="*/ 3978413 f330 1"/>
                <a:gd name="f364" fmla="*/ 221545 f329 1"/>
                <a:gd name="f365" fmla="*/ 4042247 f330 1"/>
                <a:gd name="f366" fmla="*/ 214035 f329 1"/>
                <a:gd name="f367" fmla="*/ 4106083 f330 1"/>
                <a:gd name="f368" fmla="*/ 208401 f329 1"/>
                <a:gd name="f369" fmla="*/ 4166161 f330 1"/>
                <a:gd name="f370" fmla="*/ 210279 f329 1"/>
                <a:gd name="f371" fmla="*/ 4224364 f330 1"/>
                <a:gd name="f372" fmla="*/ 217789 f329 1"/>
                <a:gd name="f373" fmla="*/ 4280690 f330 1"/>
                <a:gd name="f374" fmla="*/ 4327628 f330 1"/>
                <a:gd name="f375" fmla="*/ 259094 f329 1"/>
                <a:gd name="f376" fmla="*/ 4372686 f330 1"/>
                <a:gd name="f377" fmla="*/ 291012 f329 1"/>
                <a:gd name="f378" fmla="*/ 4412114 f330 1"/>
                <a:gd name="f379" fmla="*/ 328561 f329 1"/>
                <a:gd name="f380" fmla="*/ 4451542 f330 1"/>
                <a:gd name="f381" fmla="*/ 371743 f329 1"/>
                <a:gd name="f382" fmla="*/ 4487214 f330 1"/>
                <a:gd name="f383" fmla="*/ 416803 f329 1"/>
                <a:gd name="f384" fmla="*/ 4522886 f330 1"/>
                <a:gd name="f385" fmla="*/ 463741 f329 1"/>
                <a:gd name="f386" fmla="*/ 4558559 f330 1"/>
                <a:gd name="f387" fmla="*/ 510678 f329 1"/>
                <a:gd name="f388" fmla="*/ 4594231 f330 1"/>
                <a:gd name="f389" fmla="*/ 555737 f329 1"/>
                <a:gd name="f390" fmla="*/ 4631782 f330 1"/>
                <a:gd name="f391" fmla="*/ 598919 f329 1"/>
                <a:gd name="f392" fmla="*/ 4674964 f330 1"/>
                <a:gd name="f393" fmla="*/ 636471 f329 1"/>
                <a:gd name="f394" fmla="*/ 4716270 f330 1"/>
                <a:gd name="f395" fmla="*/ 670266 f329 1"/>
                <a:gd name="f396" fmla="*/ 4763206 f330 1"/>
                <a:gd name="f397" fmla="*/ 696549 f329 1"/>
                <a:gd name="f398" fmla="*/ 4813899 f330 1"/>
                <a:gd name="f399" fmla="*/ 719079 f329 1"/>
                <a:gd name="f400" fmla="*/ 4868345 f330 1"/>
                <a:gd name="f401" fmla="*/ 737854 f329 1"/>
                <a:gd name="f402" fmla="*/ 4924669 f330 1"/>
                <a:gd name="f403" fmla="*/ 754751 f329 1"/>
                <a:gd name="f404" fmla="*/ 4980995 f330 1"/>
                <a:gd name="f405" fmla="*/ 769772 f329 1"/>
                <a:gd name="f406" fmla="*/ 5039198 f330 1"/>
                <a:gd name="f407" fmla="*/ 784792 f329 1"/>
                <a:gd name="f408" fmla="*/ 5093644 f330 1"/>
                <a:gd name="f409" fmla="*/ 801690 f329 1"/>
                <a:gd name="f410" fmla="*/ 5148091 f330 1"/>
                <a:gd name="f411" fmla="*/ 820464 f329 1"/>
                <a:gd name="f412" fmla="*/ 5198784 f330 1"/>
                <a:gd name="f413" fmla="*/ 842995 f329 1"/>
                <a:gd name="f414" fmla="*/ 5243845 f330 1"/>
                <a:gd name="f415" fmla="*/ 871157 f329 1"/>
                <a:gd name="f416" fmla="*/ 5285151 f330 1"/>
                <a:gd name="f417" fmla="*/ 904952 f329 1"/>
                <a:gd name="f418" fmla="*/ 5318944 f330 1"/>
                <a:gd name="f419" fmla="*/ 946257 f329 1"/>
                <a:gd name="f420" fmla="*/ 5347108 f330 1"/>
                <a:gd name="f421" fmla="*/ 991317 f329 1"/>
                <a:gd name="f422" fmla="*/ 5369636 f330 1"/>
                <a:gd name="f423" fmla="*/ 1042007 f329 1"/>
                <a:gd name="f424" fmla="*/ 5388410 f330 1"/>
                <a:gd name="f425" fmla="*/ 1096456 f329 1"/>
                <a:gd name="f426" fmla="*/ 5405308 f330 1"/>
                <a:gd name="f427" fmla="*/ 1150903 f329 1"/>
                <a:gd name="f428" fmla="*/ 5420328 f330 1"/>
                <a:gd name="f429" fmla="*/ 1209105 f329 1"/>
                <a:gd name="f430" fmla="*/ 5435349 f330 1"/>
                <a:gd name="f431" fmla="*/ 1265429 f329 1"/>
                <a:gd name="f432" fmla="*/ 5452246 f330 1"/>
                <a:gd name="f433" fmla="*/ 1321755 f329 1"/>
                <a:gd name="f434" fmla="*/ 5471021 f330 1"/>
                <a:gd name="f435" fmla="*/ 1376203 f329 1"/>
                <a:gd name="f436" fmla="*/ 5493550 f330 1"/>
                <a:gd name="f437" fmla="*/ 1426896 f329 1"/>
                <a:gd name="f438" fmla="*/ 5519836 f330 1"/>
                <a:gd name="f439" fmla="*/ 1473832 f329 1"/>
                <a:gd name="f440" fmla="*/ 5553632 f330 1"/>
                <a:gd name="f441" fmla="*/ 1515138 f329 1"/>
                <a:gd name="f442" fmla="*/ 5591181 f330 1"/>
                <a:gd name="f443" fmla="*/ 1558320 f329 1"/>
                <a:gd name="f444" fmla="*/ 5634364 f330 1"/>
                <a:gd name="f445" fmla="*/ 1595869 f329 1"/>
                <a:gd name="f446" fmla="*/ 5679425 f330 1"/>
                <a:gd name="f447" fmla="*/ 1631541 f329 1"/>
                <a:gd name="f448" fmla="*/ 5728238 f330 1"/>
                <a:gd name="f449" fmla="*/ 1667213 f329 1"/>
                <a:gd name="f450" fmla="*/ 5775175 f330 1"/>
                <a:gd name="f451" fmla="*/ 1702885 f329 1"/>
                <a:gd name="f452" fmla="*/ 5820236 f330 1"/>
                <a:gd name="f453" fmla="*/ 1738560 f329 1"/>
                <a:gd name="f454" fmla="*/ 5863416 f330 1"/>
                <a:gd name="f455" fmla="*/ 1777986 f329 1"/>
                <a:gd name="f456" fmla="*/ 5900968 f330 1"/>
                <a:gd name="f457" fmla="*/ 1817414 f329 1"/>
                <a:gd name="f458" fmla="*/ 5932886 f330 1"/>
                <a:gd name="f459" fmla="*/ 1862474 f329 1"/>
                <a:gd name="f460" fmla="*/ 5957294 f330 1"/>
                <a:gd name="f461" fmla="*/ 1909410 f329 1"/>
                <a:gd name="f462" fmla="*/ 5974191 f330 1"/>
                <a:gd name="f463" fmla="*/ 1965736 f329 1"/>
                <a:gd name="f464" fmla="*/ 5981700 f330 1"/>
                <a:gd name="f465" fmla="*/ 2023938 f329 1"/>
                <a:gd name="f466" fmla="*/ 5983578 f330 1"/>
                <a:gd name="f467" fmla="*/ 2084018 f329 1"/>
                <a:gd name="f468" fmla="*/ 5977945 f330 1"/>
                <a:gd name="f469" fmla="*/ 2147852 f329 1"/>
                <a:gd name="f470" fmla="*/ 5970435 f330 1"/>
                <a:gd name="f471" fmla="*/ 2211686 f329 1"/>
                <a:gd name="f472" fmla="*/ 5961048 f330 1"/>
                <a:gd name="f473" fmla="*/ 2275522 f329 1"/>
                <a:gd name="f474" fmla="*/ 5953538 f330 1"/>
                <a:gd name="f475" fmla="*/ 2339356 f329 1"/>
                <a:gd name="f476" fmla="*/ 5949784 f330 1"/>
                <a:gd name="f477" fmla="*/ 2403192 f329 1"/>
                <a:gd name="f478" fmla="*/ 2465149 f329 1"/>
                <a:gd name="f479" fmla="*/ 2523350 f329 1"/>
                <a:gd name="f480" fmla="*/ 5972312 f330 1"/>
                <a:gd name="f481" fmla="*/ 2581552 f329 1"/>
                <a:gd name="f482" fmla="*/ 5994843 f330 1"/>
                <a:gd name="f483" fmla="*/ 2636001 f329 1"/>
                <a:gd name="f484" fmla="*/ 6024884 f330 1"/>
                <a:gd name="f485" fmla="*/ 2692325 f329 1"/>
                <a:gd name="f486" fmla="*/ 6054922 f330 1"/>
                <a:gd name="f487" fmla="*/ 2748651 f329 1"/>
                <a:gd name="f488" fmla="*/ 6088718 f330 1"/>
                <a:gd name="f489" fmla="*/ 2804974 f329 1"/>
                <a:gd name="f490" fmla="*/ 6120634 f330 1"/>
                <a:gd name="f491" fmla="*/ 2859423 f329 1"/>
                <a:gd name="f492" fmla="*/ 6148798 f330 1"/>
                <a:gd name="f493" fmla="*/ 2917624 f329 1"/>
                <a:gd name="f494" fmla="*/ 6171326 f330 1"/>
                <a:gd name="f495" fmla="*/ 2973950 f329 1"/>
                <a:gd name="f496" fmla="*/ 6186347 f330 1"/>
                <a:gd name="f497" fmla="*/ 3032152 f329 1"/>
                <a:gd name="f498" fmla="*/ 6191980 f330 1"/>
                <a:gd name="f499" fmla="*/ 3092230 f329 1"/>
                <a:gd name="f500" fmla="*/ 3152310 f329 1"/>
                <a:gd name="f501" fmla="*/ 3210513 f329 1"/>
                <a:gd name="f502" fmla="*/ 3266839 f329 1"/>
                <a:gd name="f503" fmla="*/ 3325039 f329 1"/>
                <a:gd name="f504" fmla="*/ 3379488 f329 1"/>
                <a:gd name="f505" fmla="*/ 3435814 f329 1"/>
                <a:gd name="f506" fmla="*/ 3492137 f329 1"/>
                <a:gd name="f507" fmla="*/ 3548461 f329 1"/>
                <a:gd name="f508" fmla="*/ 3602910 f329 1"/>
                <a:gd name="f509" fmla="*/ 3661113 f329 1"/>
                <a:gd name="f510" fmla="*/ 3719313 f329 1"/>
                <a:gd name="f511" fmla="*/ 3781272 f329 1"/>
                <a:gd name="f512" fmla="*/ 3845106 f329 1"/>
                <a:gd name="f513" fmla="*/ 3908940 f329 1"/>
                <a:gd name="f514" fmla="*/ 3972776 f329 1"/>
                <a:gd name="f515" fmla="*/ 4036610 f329 1"/>
                <a:gd name="f516" fmla="*/ 4100444 f329 1"/>
                <a:gd name="f517" fmla="*/ 4160526 f329 1"/>
                <a:gd name="f518" fmla="*/ 4218729 f329 1"/>
                <a:gd name="f519" fmla="*/ 4275053 f329 1"/>
                <a:gd name="f520" fmla="*/ 4321989 f329 1"/>
                <a:gd name="f521" fmla="*/ 4367050 f329 1"/>
                <a:gd name="f522" fmla="*/ 4406477 f329 1"/>
                <a:gd name="f523" fmla="*/ 4445903 f329 1"/>
                <a:gd name="f524" fmla="*/ 4481577 f329 1"/>
                <a:gd name="f525" fmla="*/ 4517249 f329 1"/>
                <a:gd name="f526" fmla="*/ 4552921 f329 1"/>
                <a:gd name="f527" fmla="*/ 4588593 f329 1"/>
                <a:gd name="f528" fmla="*/ 4626142 f329 1"/>
                <a:gd name="f529" fmla="*/ 4669325 f329 1"/>
                <a:gd name="f530" fmla="*/ 4710630 f329 1"/>
                <a:gd name="f531" fmla="*/ 4757566 f329 1"/>
                <a:gd name="f532" fmla="*/ 4808259 f329 1"/>
                <a:gd name="f533" fmla="*/ 4862708 f329 1"/>
                <a:gd name="f534" fmla="*/ 4919033 f329 1"/>
                <a:gd name="f535" fmla="*/ 4975357 f329 1"/>
                <a:gd name="f536" fmla="*/ 5033560 f329 1"/>
                <a:gd name="f537" fmla="*/ 5088007 f329 1"/>
                <a:gd name="f538" fmla="*/ 5142453 f329 1"/>
                <a:gd name="f539" fmla="*/ 5193146 f329 1"/>
                <a:gd name="f540" fmla="*/ 5238207 f329 1"/>
                <a:gd name="f541" fmla="*/ 5279510 f329 1"/>
                <a:gd name="f542" fmla="*/ 5313305 f329 1"/>
                <a:gd name="f543" fmla="*/ 5341467 f329 1"/>
                <a:gd name="f544" fmla="*/ 5363998 f329 1"/>
                <a:gd name="f545" fmla="*/ 5382773 f329 1"/>
                <a:gd name="f546" fmla="*/ 5399670 f329 1"/>
                <a:gd name="f547" fmla="*/ 5414691 f329 1"/>
                <a:gd name="f548" fmla="*/ 5429711 f329 1"/>
                <a:gd name="f549" fmla="*/ 5446609 f329 1"/>
                <a:gd name="f550" fmla="*/ 5465383 f329 1"/>
                <a:gd name="f551" fmla="*/ 5487914 f329 1"/>
                <a:gd name="f552" fmla="*/ 5514197 f329 1"/>
                <a:gd name="f553" fmla="*/ 5547992 f329 1"/>
                <a:gd name="f554" fmla="*/ 5585543 f329 1"/>
                <a:gd name="f555" fmla="*/ 5628725 f329 1"/>
                <a:gd name="f556" fmla="*/ 5673785 f329 1"/>
                <a:gd name="f557" fmla="*/ 5720721 f329 1"/>
                <a:gd name="f558" fmla="*/ 5767659 f329 1"/>
                <a:gd name="f559" fmla="*/ 5812719 f329 1"/>
                <a:gd name="f560" fmla="*/ 5855901 f329 1"/>
                <a:gd name="f561" fmla="*/ 5893450 f329 1"/>
                <a:gd name="f562" fmla="*/ 5925368 f329 1"/>
                <a:gd name="f563" fmla="*/ 5949776 f329 1"/>
                <a:gd name="f564" fmla="*/ 5966674 f329 1"/>
                <a:gd name="f565" fmla="*/ 5974184 f329 1"/>
                <a:gd name="f566" fmla="*/ 5976061 f329 1"/>
                <a:gd name="f567" fmla="*/ 5970428 f329 1"/>
                <a:gd name="f568" fmla="*/ 5962919 f329 1"/>
                <a:gd name="f569" fmla="*/ 5953530 f329 1"/>
                <a:gd name="f570" fmla="*/ 5946022 f329 1"/>
                <a:gd name="f571" fmla="*/ 5942266 f329 1"/>
                <a:gd name="f572" fmla="*/ 5964797 f329 1"/>
                <a:gd name="f573" fmla="*/ 5987325 f329 1"/>
                <a:gd name="f574" fmla="*/ 6017366 f329 1"/>
                <a:gd name="f575" fmla="*/ 6047407 f329 1"/>
                <a:gd name="f576" fmla="*/ 6081200 f329 1"/>
                <a:gd name="f577" fmla="*/ 6113118 f329 1"/>
                <a:gd name="f578" fmla="*/ 6141280 f329 1"/>
                <a:gd name="f579" fmla="*/ 6163811 f329 1"/>
                <a:gd name="f580" fmla="*/ 6178831 f329 1"/>
                <a:gd name="f581" fmla="*/ 6184462 f329 1"/>
                <a:gd name="f582" fmla="*/ 3035911 f330 1"/>
                <a:gd name="f583" fmla="*/ 2977708 f330 1"/>
                <a:gd name="f584" fmla="*/ 2921385 f330 1"/>
                <a:gd name="f585" fmla="*/ 2863182 f330 1"/>
                <a:gd name="f586" fmla="*/ 2808733 f330 1"/>
                <a:gd name="f587" fmla="*/ 2752409 f330 1"/>
                <a:gd name="f588" fmla="*/ 2696083 f330 1"/>
                <a:gd name="f589" fmla="*/ 2639760 f330 1"/>
                <a:gd name="f590" fmla="*/ 2583436 f330 1"/>
                <a:gd name="f591" fmla="*/ 2525233 f330 1"/>
                <a:gd name="f592" fmla="*/ 2467030 f330 1"/>
                <a:gd name="f593" fmla="*/ 2405071 f330 1"/>
                <a:gd name="f594" fmla="*/ 2341237 f330 1"/>
                <a:gd name="f595" fmla="*/ 2277403 f330 1"/>
                <a:gd name="f596" fmla="*/ 2213567 f330 1"/>
                <a:gd name="f597" fmla="*/ 2149731 f330 1"/>
                <a:gd name="f598" fmla="*/ 2085897 f330 1"/>
                <a:gd name="f599" fmla="*/ 2025819 f330 1"/>
                <a:gd name="f600" fmla="*/ 1967617 f330 1"/>
                <a:gd name="f601" fmla="*/ 1911291 f330 1"/>
                <a:gd name="f602" fmla="*/ 1864354 f330 1"/>
                <a:gd name="f603" fmla="*/ 1819293 f330 1"/>
                <a:gd name="f604" fmla="*/ 1779867 f330 1"/>
                <a:gd name="f605" fmla="*/ 1740438 f330 1"/>
                <a:gd name="f606" fmla="*/ 1704766 f330 1"/>
                <a:gd name="f607" fmla="*/ 1669094 f330 1"/>
                <a:gd name="f608" fmla="*/ 1633422 f330 1"/>
                <a:gd name="f609" fmla="*/ 1597750 f330 1"/>
                <a:gd name="f610" fmla="*/ 1560199 f330 1"/>
                <a:gd name="f611" fmla="*/ 1517016 f330 1"/>
                <a:gd name="f612" fmla="*/ 1475711 f330 1"/>
                <a:gd name="f613" fmla="*/ 1428774 f330 1"/>
                <a:gd name="f614" fmla="*/ 1378082 f330 1"/>
                <a:gd name="f615" fmla="*/ 1323635 f330 1"/>
                <a:gd name="f616" fmla="*/ 1267309 f330 1"/>
                <a:gd name="f617" fmla="*/ 1210986 f330 1"/>
                <a:gd name="f618" fmla="*/ 1152783 f330 1"/>
                <a:gd name="f619" fmla="*/ 1098336 f330 1"/>
                <a:gd name="f620" fmla="*/ 1043887 f330 1"/>
                <a:gd name="f621" fmla="*/ 993197 f330 1"/>
                <a:gd name="f622" fmla="*/ 948135 f330 1"/>
                <a:gd name="f623" fmla="*/ 906830 f330 1"/>
                <a:gd name="f624" fmla="*/ 873037 f330 1"/>
                <a:gd name="f625" fmla="*/ 844875 f330 1"/>
                <a:gd name="f626" fmla="*/ 822344 f330 1"/>
                <a:gd name="f627" fmla="*/ 803570 f330 1"/>
                <a:gd name="f628" fmla="*/ 786672 f330 1"/>
                <a:gd name="f629" fmla="*/ 771652 f330 1"/>
                <a:gd name="f630" fmla="*/ 756631 f330 1"/>
                <a:gd name="f631" fmla="*/ 739734 f330 1"/>
                <a:gd name="f632" fmla="*/ 720959 f330 1"/>
                <a:gd name="f633" fmla="*/ 698428 f330 1"/>
                <a:gd name="f634" fmla="*/ 672143 f330 1"/>
                <a:gd name="f635" fmla="*/ 638351 f330 1"/>
                <a:gd name="f636" fmla="*/ 600799 f330 1"/>
                <a:gd name="f637" fmla="*/ 557617 f330 1"/>
                <a:gd name="f638" fmla="*/ 510678 f330 1"/>
                <a:gd name="f639" fmla="*/ 463742 f330 1"/>
                <a:gd name="f640" fmla="*/ 416805 f330 1"/>
                <a:gd name="f641" fmla="*/ 371744 f330 1"/>
                <a:gd name="f642" fmla="*/ 328562 f330 1"/>
                <a:gd name="f643" fmla="*/ 291012 f330 1"/>
                <a:gd name="f644" fmla="*/ 259096 f330 1"/>
                <a:gd name="f645" fmla="*/ 234689 f330 1"/>
                <a:gd name="f646" fmla="*/ 217791 f330 1"/>
                <a:gd name="f647" fmla="*/ 210281 f330 1"/>
                <a:gd name="f648" fmla="*/ 208402 f330 1"/>
                <a:gd name="f649" fmla="*/ 214035 f330 1"/>
                <a:gd name="f650" fmla="*/ 221545 f330 1"/>
                <a:gd name="f651" fmla="*/ 230932 f330 1"/>
                <a:gd name="f652" fmla="*/ 238443 f330 1"/>
                <a:gd name="f653" fmla="*/ 242199 f330 1"/>
                <a:gd name="f654" fmla="*/ 219668 f330 1"/>
                <a:gd name="f655" fmla="*/ 197138 f330 1"/>
                <a:gd name="f656" fmla="*/ 168976 f330 1"/>
                <a:gd name="f657" fmla="*/ 137057 f330 1"/>
                <a:gd name="f658" fmla="*/ 103264 f330 1"/>
                <a:gd name="f659" fmla="*/ 71346 f330 1"/>
                <a:gd name="f660" fmla="*/ 43182 f330 1"/>
                <a:gd name="f661" fmla="*/ 20654 f330 1"/>
                <a:gd name="f662" fmla="*/ 5634 f330 1"/>
                <a:gd name="f663" fmla="*/ 0 f330 1"/>
                <a:gd name="f664" fmla="*/ f331 1 f2"/>
                <a:gd name="f665" fmla="*/ f334 1 6191980"/>
                <a:gd name="f666" fmla="*/ f335 1 6184462"/>
                <a:gd name="f667" fmla="*/ f336 1 6191980"/>
                <a:gd name="f668" fmla="*/ f337 1 6184462"/>
                <a:gd name="f669" fmla="*/ f338 1 6191980"/>
                <a:gd name="f670" fmla="*/ f339 1 6184462"/>
                <a:gd name="f671" fmla="*/ f340 1 6191980"/>
                <a:gd name="f672" fmla="*/ f341 1 6184462"/>
                <a:gd name="f673" fmla="*/ f342 1 6191980"/>
                <a:gd name="f674" fmla="*/ f343 1 6184462"/>
                <a:gd name="f675" fmla="*/ f344 1 6191980"/>
                <a:gd name="f676" fmla="*/ f345 1 6184462"/>
                <a:gd name="f677" fmla="*/ f346 1 6191980"/>
                <a:gd name="f678" fmla="*/ f347 1 6184462"/>
                <a:gd name="f679" fmla="*/ f348 1 6191980"/>
                <a:gd name="f680" fmla="*/ f349 1 6184462"/>
                <a:gd name="f681" fmla="*/ f350 1 6191980"/>
                <a:gd name="f682" fmla="*/ f351 1 6184462"/>
                <a:gd name="f683" fmla="*/ f352 1 6191980"/>
                <a:gd name="f684" fmla="*/ f353 1 6184462"/>
                <a:gd name="f685" fmla="*/ f354 1 6191980"/>
                <a:gd name="f686" fmla="*/ f355 1 6184462"/>
                <a:gd name="f687" fmla="*/ f356 1 6191980"/>
                <a:gd name="f688" fmla="*/ f357 1 6184462"/>
                <a:gd name="f689" fmla="*/ f358 1 6191980"/>
                <a:gd name="f690" fmla="*/ f359 1 6191980"/>
                <a:gd name="f691" fmla="*/ f360 1 6184462"/>
                <a:gd name="f692" fmla="*/ f361 1 6191980"/>
                <a:gd name="f693" fmla="*/ f362 1 6184462"/>
                <a:gd name="f694" fmla="*/ f363 1 6191980"/>
                <a:gd name="f695" fmla="*/ f364 1 6184462"/>
                <a:gd name="f696" fmla="*/ f365 1 6191980"/>
                <a:gd name="f697" fmla="*/ f366 1 6184462"/>
                <a:gd name="f698" fmla="*/ f367 1 6191980"/>
                <a:gd name="f699" fmla="*/ f368 1 6184462"/>
                <a:gd name="f700" fmla="*/ f369 1 6191980"/>
                <a:gd name="f701" fmla="*/ f370 1 6184462"/>
                <a:gd name="f702" fmla="*/ f371 1 6191980"/>
                <a:gd name="f703" fmla="*/ f372 1 6184462"/>
                <a:gd name="f704" fmla="*/ f373 1 6191980"/>
                <a:gd name="f705" fmla="*/ f374 1 6191980"/>
                <a:gd name="f706" fmla="*/ f375 1 6184462"/>
                <a:gd name="f707" fmla="*/ f376 1 6191980"/>
                <a:gd name="f708" fmla="*/ f377 1 6184462"/>
                <a:gd name="f709" fmla="*/ f378 1 6191980"/>
                <a:gd name="f710" fmla="*/ f379 1 6184462"/>
                <a:gd name="f711" fmla="*/ f380 1 6191980"/>
                <a:gd name="f712" fmla="*/ f381 1 6184462"/>
                <a:gd name="f713" fmla="*/ f382 1 6191980"/>
                <a:gd name="f714" fmla="*/ f383 1 6184462"/>
                <a:gd name="f715" fmla="*/ f384 1 6191980"/>
                <a:gd name="f716" fmla="*/ f385 1 6184462"/>
                <a:gd name="f717" fmla="*/ f386 1 6191980"/>
                <a:gd name="f718" fmla="*/ f387 1 6184462"/>
                <a:gd name="f719" fmla="*/ f388 1 6191980"/>
                <a:gd name="f720" fmla="*/ f389 1 6184462"/>
                <a:gd name="f721" fmla="*/ f390 1 6191980"/>
                <a:gd name="f722" fmla="*/ f391 1 6184462"/>
                <a:gd name="f723" fmla="*/ f392 1 6191980"/>
                <a:gd name="f724" fmla="*/ f393 1 6184462"/>
                <a:gd name="f725" fmla="*/ f394 1 6191980"/>
                <a:gd name="f726" fmla="*/ f395 1 6184462"/>
                <a:gd name="f727" fmla="*/ f396 1 6191980"/>
                <a:gd name="f728" fmla="*/ f397 1 6184462"/>
                <a:gd name="f729" fmla="*/ f398 1 6191980"/>
                <a:gd name="f730" fmla="*/ f399 1 6184462"/>
                <a:gd name="f731" fmla="*/ f400 1 6191980"/>
                <a:gd name="f732" fmla="*/ f401 1 6184462"/>
                <a:gd name="f733" fmla="*/ f402 1 6191980"/>
                <a:gd name="f734" fmla="*/ f403 1 6184462"/>
                <a:gd name="f735" fmla="*/ f404 1 6191980"/>
                <a:gd name="f736" fmla="*/ f405 1 6184462"/>
                <a:gd name="f737" fmla="*/ f406 1 6191980"/>
                <a:gd name="f738" fmla="*/ f407 1 6184462"/>
                <a:gd name="f739" fmla="*/ f408 1 6191980"/>
                <a:gd name="f740" fmla="*/ f409 1 6184462"/>
                <a:gd name="f741" fmla="*/ f410 1 6191980"/>
                <a:gd name="f742" fmla="*/ f411 1 6184462"/>
                <a:gd name="f743" fmla="*/ f412 1 6191980"/>
                <a:gd name="f744" fmla="*/ f413 1 6184462"/>
                <a:gd name="f745" fmla="*/ f414 1 6191980"/>
                <a:gd name="f746" fmla="*/ f415 1 6184462"/>
                <a:gd name="f747" fmla="*/ f416 1 6191980"/>
                <a:gd name="f748" fmla="*/ f417 1 6184462"/>
                <a:gd name="f749" fmla="*/ f418 1 6191980"/>
                <a:gd name="f750" fmla="*/ f419 1 6184462"/>
                <a:gd name="f751" fmla="*/ f420 1 6191980"/>
                <a:gd name="f752" fmla="*/ f421 1 6184462"/>
                <a:gd name="f753" fmla="*/ f422 1 6191980"/>
                <a:gd name="f754" fmla="*/ f423 1 6184462"/>
                <a:gd name="f755" fmla="*/ f424 1 6191980"/>
                <a:gd name="f756" fmla="*/ f425 1 6184462"/>
                <a:gd name="f757" fmla="*/ f426 1 6191980"/>
                <a:gd name="f758" fmla="*/ f427 1 6184462"/>
                <a:gd name="f759" fmla="*/ f428 1 6191980"/>
                <a:gd name="f760" fmla="*/ f429 1 6184462"/>
                <a:gd name="f761" fmla="*/ f430 1 6191980"/>
                <a:gd name="f762" fmla="*/ f431 1 6184462"/>
                <a:gd name="f763" fmla="*/ f432 1 6191980"/>
                <a:gd name="f764" fmla="*/ f433 1 6184462"/>
                <a:gd name="f765" fmla="*/ f434 1 6191980"/>
                <a:gd name="f766" fmla="*/ f435 1 6184462"/>
                <a:gd name="f767" fmla="*/ f436 1 6191980"/>
                <a:gd name="f768" fmla="*/ f437 1 6184462"/>
                <a:gd name="f769" fmla="*/ f438 1 6191980"/>
                <a:gd name="f770" fmla="*/ f439 1 6184462"/>
                <a:gd name="f771" fmla="*/ f440 1 6191980"/>
                <a:gd name="f772" fmla="*/ f441 1 6184462"/>
                <a:gd name="f773" fmla="*/ f442 1 6191980"/>
                <a:gd name="f774" fmla="*/ f443 1 6184462"/>
                <a:gd name="f775" fmla="*/ f444 1 6191980"/>
                <a:gd name="f776" fmla="*/ f445 1 6184462"/>
                <a:gd name="f777" fmla="*/ f446 1 6191980"/>
                <a:gd name="f778" fmla="*/ f447 1 6184462"/>
                <a:gd name="f779" fmla="*/ f448 1 6191980"/>
                <a:gd name="f780" fmla="*/ f449 1 6184462"/>
                <a:gd name="f781" fmla="*/ f450 1 6191980"/>
                <a:gd name="f782" fmla="*/ f451 1 6184462"/>
                <a:gd name="f783" fmla="*/ f452 1 6191980"/>
                <a:gd name="f784" fmla="*/ f453 1 6184462"/>
                <a:gd name="f785" fmla="*/ f454 1 6191980"/>
                <a:gd name="f786" fmla="*/ f455 1 6184462"/>
                <a:gd name="f787" fmla="*/ f456 1 6191980"/>
                <a:gd name="f788" fmla="*/ f457 1 6184462"/>
                <a:gd name="f789" fmla="*/ f458 1 6191980"/>
                <a:gd name="f790" fmla="*/ f459 1 6184462"/>
                <a:gd name="f791" fmla="*/ f460 1 6191980"/>
                <a:gd name="f792" fmla="*/ f461 1 6184462"/>
                <a:gd name="f793" fmla="*/ f462 1 6191980"/>
                <a:gd name="f794" fmla="*/ f463 1 6184462"/>
                <a:gd name="f795" fmla="*/ f464 1 6191980"/>
                <a:gd name="f796" fmla="*/ f465 1 6184462"/>
                <a:gd name="f797" fmla="*/ f466 1 6191980"/>
                <a:gd name="f798" fmla="*/ f467 1 6184462"/>
                <a:gd name="f799" fmla="*/ f468 1 6191980"/>
                <a:gd name="f800" fmla="*/ f469 1 6184462"/>
                <a:gd name="f801" fmla="*/ f470 1 6191980"/>
                <a:gd name="f802" fmla="*/ f471 1 6184462"/>
                <a:gd name="f803" fmla="*/ f472 1 6191980"/>
                <a:gd name="f804" fmla="*/ f473 1 6184462"/>
                <a:gd name="f805" fmla="*/ f474 1 6191980"/>
                <a:gd name="f806" fmla="*/ f475 1 6184462"/>
                <a:gd name="f807" fmla="*/ f476 1 6191980"/>
                <a:gd name="f808" fmla="*/ f477 1 6184462"/>
                <a:gd name="f809" fmla="*/ f478 1 6184462"/>
                <a:gd name="f810" fmla="*/ f479 1 6184462"/>
                <a:gd name="f811" fmla="*/ f480 1 6191980"/>
                <a:gd name="f812" fmla="*/ f481 1 6184462"/>
                <a:gd name="f813" fmla="*/ f482 1 6191980"/>
                <a:gd name="f814" fmla="*/ f483 1 6184462"/>
                <a:gd name="f815" fmla="*/ f484 1 6191980"/>
                <a:gd name="f816" fmla="*/ f485 1 6184462"/>
                <a:gd name="f817" fmla="*/ f486 1 6191980"/>
                <a:gd name="f818" fmla="*/ f487 1 6184462"/>
                <a:gd name="f819" fmla="*/ f488 1 6191980"/>
                <a:gd name="f820" fmla="*/ f489 1 6184462"/>
                <a:gd name="f821" fmla="*/ f490 1 6191980"/>
                <a:gd name="f822" fmla="*/ f491 1 6184462"/>
                <a:gd name="f823" fmla="*/ f492 1 6191980"/>
                <a:gd name="f824" fmla="*/ f493 1 6184462"/>
                <a:gd name="f825" fmla="*/ f494 1 6191980"/>
                <a:gd name="f826" fmla="*/ f495 1 6184462"/>
                <a:gd name="f827" fmla="*/ f496 1 6191980"/>
                <a:gd name="f828" fmla="*/ f497 1 6184462"/>
                <a:gd name="f829" fmla="*/ f498 1 6191980"/>
                <a:gd name="f830" fmla="*/ f499 1 6184462"/>
                <a:gd name="f831" fmla="*/ f500 1 6184462"/>
                <a:gd name="f832" fmla="*/ f501 1 6184462"/>
                <a:gd name="f833" fmla="*/ f502 1 6184462"/>
                <a:gd name="f834" fmla="*/ f503 1 6184462"/>
                <a:gd name="f835" fmla="*/ f504 1 6184462"/>
                <a:gd name="f836" fmla="*/ f505 1 6184462"/>
                <a:gd name="f837" fmla="*/ f506 1 6184462"/>
                <a:gd name="f838" fmla="*/ f507 1 6184462"/>
                <a:gd name="f839" fmla="*/ f508 1 6184462"/>
                <a:gd name="f840" fmla="*/ f509 1 6184462"/>
                <a:gd name="f841" fmla="*/ f510 1 6184462"/>
                <a:gd name="f842" fmla="*/ f511 1 6184462"/>
                <a:gd name="f843" fmla="*/ f512 1 6184462"/>
                <a:gd name="f844" fmla="*/ f513 1 6184462"/>
                <a:gd name="f845" fmla="*/ f514 1 6184462"/>
                <a:gd name="f846" fmla="*/ f515 1 6184462"/>
                <a:gd name="f847" fmla="*/ f516 1 6184462"/>
                <a:gd name="f848" fmla="*/ f517 1 6184462"/>
                <a:gd name="f849" fmla="*/ f518 1 6184462"/>
                <a:gd name="f850" fmla="*/ f519 1 6184462"/>
                <a:gd name="f851" fmla="*/ f520 1 6184462"/>
                <a:gd name="f852" fmla="*/ f521 1 6184462"/>
                <a:gd name="f853" fmla="*/ f522 1 6184462"/>
                <a:gd name="f854" fmla="*/ f523 1 6184462"/>
                <a:gd name="f855" fmla="*/ f524 1 6184462"/>
                <a:gd name="f856" fmla="*/ f525 1 6184462"/>
                <a:gd name="f857" fmla="*/ f526 1 6184462"/>
                <a:gd name="f858" fmla="*/ f527 1 6184462"/>
                <a:gd name="f859" fmla="*/ f528 1 6184462"/>
                <a:gd name="f860" fmla="*/ f529 1 6184462"/>
                <a:gd name="f861" fmla="*/ f530 1 6184462"/>
                <a:gd name="f862" fmla="*/ f531 1 6184462"/>
                <a:gd name="f863" fmla="*/ f532 1 6184462"/>
                <a:gd name="f864" fmla="*/ f533 1 6184462"/>
                <a:gd name="f865" fmla="*/ f534 1 6184462"/>
                <a:gd name="f866" fmla="*/ f535 1 6184462"/>
                <a:gd name="f867" fmla="*/ f536 1 6184462"/>
                <a:gd name="f868" fmla="*/ f537 1 6184462"/>
                <a:gd name="f869" fmla="*/ f538 1 6184462"/>
                <a:gd name="f870" fmla="*/ f539 1 6184462"/>
                <a:gd name="f871" fmla="*/ f540 1 6184462"/>
                <a:gd name="f872" fmla="*/ f541 1 6184462"/>
                <a:gd name="f873" fmla="*/ f542 1 6184462"/>
                <a:gd name="f874" fmla="*/ f543 1 6184462"/>
                <a:gd name="f875" fmla="*/ f544 1 6184462"/>
                <a:gd name="f876" fmla="*/ f545 1 6184462"/>
                <a:gd name="f877" fmla="*/ f546 1 6184462"/>
                <a:gd name="f878" fmla="*/ f547 1 6184462"/>
                <a:gd name="f879" fmla="*/ f548 1 6184462"/>
                <a:gd name="f880" fmla="*/ f549 1 6184462"/>
                <a:gd name="f881" fmla="*/ f550 1 6184462"/>
                <a:gd name="f882" fmla="*/ f551 1 6184462"/>
                <a:gd name="f883" fmla="*/ f552 1 6184462"/>
                <a:gd name="f884" fmla="*/ f553 1 6184462"/>
                <a:gd name="f885" fmla="*/ f554 1 6184462"/>
                <a:gd name="f886" fmla="*/ f555 1 6184462"/>
                <a:gd name="f887" fmla="*/ f556 1 6184462"/>
                <a:gd name="f888" fmla="*/ f557 1 6184462"/>
                <a:gd name="f889" fmla="*/ f558 1 6184462"/>
                <a:gd name="f890" fmla="*/ f559 1 6184462"/>
                <a:gd name="f891" fmla="*/ f560 1 6184462"/>
                <a:gd name="f892" fmla="*/ f561 1 6184462"/>
                <a:gd name="f893" fmla="*/ f562 1 6184462"/>
                <a:gd name="f894" fmla="*/ f563 1 6184462"/>
                <a:gd name="f895" fmla="*/ f564 1 6184462"/>
                <a:gd name="f896" fmla="*/ f565 1 6184462"/>
                <a:gd name="f897" fmla="*/ f566 1 6184462"/>
                <a:gd name="f898" fmla="*/ f567 1 6184462"/>
                <a:gd name="f899" fmla="*/ f568 1 6184462"/>
                <a:gd name="f900" fmla="*/ f569 1 6184462"/>
                <a:gd name="f901" fmla="*/ f570 1 6184462"/>
                <a:gd name="f902" fmla="*/ f571 1 6184462"/>
                <a:gd name="f903" fmla="*/ f572 1 6184462"/>
                <a:gd name="f904" fmla="*/ f573 1 6184462"/>
                <a:gd name="f905" fmla="*/ f574 1 6184462"/>
                <a:gd name="f906" fmla="*/ f575 1 6184462"/>
                <a:gd name="f907" fmla="*/ f576 1 6184462"/>
                <a:gd name="f908" fmla="*/ f577 1 6184462"/>
                <a:gd name="f909" fmla="*/ f578 1 6184462"/>
                <a:gd name="f910" fmla="*/ f579 1 6184462"/>
                <a:gd name="f911" fmla="*/ f580 1 6184462"/>
                <a:gd name="f912" fmla="*/ f581 1 6184462"/>
                <a:gd name="f913" fmla="*/ f582 1 6191980"/>
                <a:gd name="f914" fmla="*/ f583 1 6191980"/>
                <a:gd name="f915" fmla="*/ f584 1 6191980"/>
                <a:gd name="f916" fmla="*/ f585 1 6191980"/>
                <a:gd name="f917" fmla="*/ f586 1 6191980"/>
                <a:gd name="f918" fmla="*/ f587 1 6191980"/>
                <a:gd name="f919" fmla="*/ f588 1 6191980"/>
                <a:gd name="f920" fmla="*/ f589 1 6191980"/>
                <a:gd name="f921" fmla="*/ f590 1 6191980"/>
                <a:gd name="f922" fmla="*/ f591 1 6191980"/>
                <a:gd name="f923" fmla="*/ f592 1 6191980"/>
                <a:gd name="f924" fmla="*/ f593 1 6191980"/>
                <a:gd name="f925" fmla="*/ f594 1 6191980"/>
                <a:gd name="f926" fmla="*/ f595 1 6191980"/>
                <a:gd name="f927" fmla="*/ f596 1 6191980"/>
                <a:gd name="f928" fmla="*/ f597 1 6191980"/>
                <a:gd name="f929" fmla="*/ f598 1 6191980"/>
                <a:gd name="f930" fmla="*/ f599 1 6191980"/>
                <a:gd name="f931" fmla="*/ f600 1 6191980"/>
                <a:gd name="f932" fmla="*/ f601 1 6191980"/>
                <a:gd name="f933" fmla="*/ f602 1 6191980"/>
                <a:gd name="f934" fmla="*/ f603 1 6191980"/>
                <a:gd name="f935" fmla="*/ f604 1 6191980"/>
                <a:gd name="f936" fmla="*/ f605 1 6191980"/>
                <a:gd name="f937" fmla="*/ f606 1 6191980"/>
                <a:gd name="f938" fmla="*/ f607 1 6191980"/>
                <a:gd name="f939" fmla="*/ f608 1 6191980"/>
                <a:gd name="f940" fmla="*/ f609 1 6191980"/>
                <a:gd name="f941" fmla="*/ f610 1 6191980"/>
                <a:gd name="f942" fmla="*/ f611 1 6191980"/>
                <a:gd name="f943" fmla="*/ f612 1 6191980"/>
                <a:gd name="f944" fmla="*/ f613 1 6191980"/>
                <a:gd name="f945" fmla="*/ f614 1 6191980"/>
                <a:gd name="f946" fmla="*/ f615 1 6191980"/>
                <a:gd name="f947" fmla="*/ f616 1 6191980"/>
                <a:gd name="f948" fmla="*/ f617 1 6191980"/>
                <a:gd name="f949" fmla="*/ f618 1 6191980"/>
                <a:gd name="f950" fmla="*/ f619 1 6191980"/>
                <a:gd name="f951" fmla="*/ f620 1 6191980"/>
                <a:gd name="f952" fmla="*/ f621 1 6191980"/>
                <a:gd name="f953" fmla="*/ f622 1 6191980"/>
                <a:gd name="f954" fmla="*/ f623 1 6191980"/>
                <a:gd name="f955" fmla="*/ f624 1 6191980"/>
                <a:gd name="f956" fmla="*/ f625 1 6191980"/>
                <a:gd name="f957" fmla="*/ f626 1 6191980"/>
                <a:gd name="f958" fmla="*/ f627 1 6191980"/>
                <a:gd name="f959" fmla="*/ f628 1 6191980"/>
                <a:gd name="f960" fmla="*/ f629 1 6191980"/>
                <a:gd name="f961" fmla="*/ f630 1 6191980"/>
                <a:gd name="f962" fmla="*/ f631 1 6191980"/>
                <a:gd name="f963" fmla="*/ f632 1 6191980"/>
                <a:gd name="f964" fmla="*/ f633 1 6191980"/>
                <a:gd name="f965" fmla="*/ f634 1 6191980"/>
                <a:gd name="f966" fmla="*/ f635 1 6191980"/>
                <a:gd name="f967" fmla="*/ f636 1 6191980"/>
                <a:gd name="f968" fmla="*/ f637 1 6191980"/>
                <a:gd name="f969" fmla="*/ f638 1 6191980"/>
                <a:gd name="f970" fmla="*/ f639 1 6191980"/>
                <a:gd name="f971" fmla="*/ f640 1 6191980"/>
                <a:gd name="f972" fmla="*/ f641 1 6191980"/>
                <a:gd name="f973" fmla="*/ f642 1 6191980"/>
                <a:gd name="f974" fmla="*/ f643 1 6191980"/>
                <a:gd name="f975" fmla="*/ f644 1 6191980"/>
                <a:gd name="f976" fmla="*/ f645 1 6191980"/>
                <a:gd name="f977" fmla="*/ f646 1 6191980"/>
                <a:gd name="f978" fmla="*/ f647 1 6191980"/>
                <a:gd name="f979" fmla="*/ f648 1 6191980"/>
                <a:gd name="f980" fmla="*/ f649 1 6191980"/>
                <a:gd name="f981" fmla="*/ f650 1 6191980"/>
                <a:gd name="f982" fmla="*/ f651 1 6191980"/>
                <a:gd name="f983" fmla="*/ f652 1 6191980"/>
                <a:gd name="f984" fmla="*/ f653 1 6191980"/>
                <a:gd name="f985" fmla="*/ f654 1 6191980"/>
                <a:gd name="f986" fmla="*/ f655 1 6191980"/>
                <a:gd name="f987" fmla="*/ f656 1 6191980"/>
                <a:gd name="f988" fmla="*/ f657 1 6191980"/>
                <a:gd name="f989" fmla="*/ f658 1 6191980"/>
                <a:gd name="f990" fmla="*/ f659 1 6191980"/>
                <a:gd name="f991" fmla="*/ f660 1 6191980"/>
                <a:gd name="f992" fmla="*/ f661 1 6191980"/>
                <a:gd name="f993" fmla="*/ f662 1 6191980"/>
                <a:gd name="f994" fmla="*/ f663 1 6191980"/>
                <a:gd name="f995" fmla="*/ f5 1 f332"/>
                <a:gd name="f996" fmla="*/ f6 1 f332"/>
                <a:gd name="f997" fmla="*/ f5 1 f333"/>
                <a:gd name="f998" fmla="*/ f7 1 f333"/>
                <a:gd name="f999" fmla="+- f664 0 f1"/>
                <a:gd name="f1000" fmla="*/ f665 1 f332"/>
                <a:gd name="f1001" fmla="*/ f666 1 f333"/>
                <a:gd name="f1002" fmla="*/ f667 1 f332"/>
                <a:gd name="f1003" fmla="*/ f668 1 f333"/>
                <a:gd name="f1004" fmla="*/ f669 1 f332"/>
                <a:gd name="f1005" fmla="*/ f670 1 f333"/>
                <a:gd name="f1006" fmla="*/ f671 1 f332"/>
                <a:gd name="f1007" fmla="*/ f672 1 f333"/>
                <a:gd name="f1008" fmla="*/ f673 1 f332"/>
                <a:gd name="f1009" fmla="*/ f674 1 f333"/>
                <a:gd name="f1010" fmla="*/ f675 1 f332"/>
                <a:gd name="f1011" fmla="*/ f676 1 f333"/>
                <a:gd name="f1012" fmla="*/ f677 1 f332"/>
                <a:gd name="f1013" fmla="*/ f678 1 f333"/>
                <a:gd name="f1014" fmla="*/ f679 1 f332"/>
                <a:gd name="f1015" fmla="*/ f680 1 f333"/>
                <a:gd name="f1016" fmla="*/ f681 1 f332"/>
                <a:gd name="f1017" fmla="*/ f682 1 f333"/>
                <a:gd name="f1018" fmla="*/ f683 1 f332"/>
                <a:gd name="f1019" fmla="*/ f684 1 f333"/>
                <a:gd name="f1020" fmla="*/ f685 1 f332"/>
                <a:gd name="f1021" fmla="*/ f686 1 f333"/>
                <a:gd name="f1022" fmla="*/ f687 1 f332"/>
                <a:gd name="f1023" fmla="*/ f688 1 f333"/>
                <a:gd name="f1024" fmla="*/ f689 1 f332"/>
                <a:gd name="f1025" fmla="*/ f690 1 f332"/>
                <a:gd name="f1026" fmla="*/ f691 1 f333"/>
                <a:gd name="f1027" fmla="*/ f692 1 f332"/>
                <a:gd name="f1028" fmla="*/ f693 1 f333"/>
                <a:gd name="f1029" fmla="*/ f694 1 f332"/>
                <a:gd name="f1030" fmla="*/ f695 1 f333"/>
                <a:gd name="f1031" fmla="*/ f696 1 f332"/>
                <a:gd name="f1032" fmla="*/ f697 1 f333"/>
                <a:gd name="f1033" fmla="*/ f698 1 f332"/>
                <a:gd name="f1034" fmla="*/ f699 1 f333"/>
                <a:gd name="f1035" fmla="*/ f700 1 f332"/>
                <a:gd name="f1036" fmla="*/ f701 1 f333"/>
                <a:gd name="f1037" fmla="*/ f702 1 f332"/>
                <a:gd name="f1038" fmla="*/ f703 1 f333"/>
                <a:gd name="f1039" fmla="*/ f704 1 f332"/>
                <a:gd name="f1040" fmla="*/ f705 1 f332"/>
                <a:gd name="f1041" fmla="*/ f706 1 f333"/>
                <a:gd name="f1042" fmla="*/ f707 1 f332"/>
                <a:gd name="f1043" fmla="*/ f708 1 f333"/>
                <a:gd name="f1044" fmla="*/ f709 1 f332"/>
                <a:gd name="f1045" fmla="*/ f710 1 f333"/>
                <a:gd name="f1046" fmla="*/ f711 1 f332"/>
                <a:gd name="f1047" fmla="*/ f712 1 f333"/>
                <a:gd name="f1048" fmla="*/ f713 1 f332"/>
                <a:gd name="f1049" fmla="*/ f714 1 f333"/>
                <a:gd name="f1050" fmla="*/ f715 1 f332"/>
                <a:gd name="f1051" fmla="*/ f716 1 f333"/>
                <a:gd name="f1052" fmla="*/ f717 1 f332"/>
                <a:gd name="f1053" fmla="*/ f718 1 f333"/>
                <a:gd name="f1054" fmla="*/ f719 1 f332"/>
                <a:gd name="f1055" fmla="*/ f720 1 f333"/>
                <a:gd name="f1056" fmla="*/ f721 1 f332"/>
                <a:gd name="f1057" fmla="*/ f722 1 f333"/>
                <a:gd name="f1058" fmla="*/ f723 1 f332"/>
                <a:gd name="f1059" fmla="*/ f724 1 f333"/>
                <a:gd name="f1060" fmla="*/ f725 1 f332"/>
                <a:gd name="f1061" fmla="*/ f726 1 f333"/>
                <a:gd name="f1062" fmla="*/ f727 1 f332"/>
                <a:gd name="f1063" fmla="*/ f728 1 f333"/>
                <a:gd name="f1064" fmla="*/ f729 1 f332"/>
                <a:gd name="f1065" fmla="*/ f730 1 f333"/>
                <a:gd name="f1066" fmla="*/ f731 1 f332"/>
                <a:gd name="f1067" fmla="*/ f732 1 f333"/>
                <a:gd name="f1068" fmla="*/ f733 1 f332"/>
                <a:gd name="f1069" fmla="*/ f734 1 f333"/>
                <a:gd name="f1070" fmla="*/ f735 1 f332"/>
                <a:gd name="f1071" fmla="*/ f736 1 f333"/>
                <a:gd name="f1072" fmla="*/ f737 1 f332"/>
                <a:gd name="f1073" fmla="*/ f738 1 f333"/>
                <a:gd name="f1074" fmla="*/ f739 1 f332"/>
                <a:gd name="f1075" fmla="*/ f740 1 f333"/>
                <a:gd name="f1076" fmla="*/ f741 1 f332"/>
                <a:gd name="f1077" fmla="*/ f742 1 f333"/>
                <a:gd name="f1078" fmla="*/ f743 1 f332"/>
                <a:gd name="f1079" fmla="*/ f744 1 f333"/>
                <a:gd name="f1080" fmla="*/ f745 1 f332"/>
                <a:gd name="f1081" fmla="*/ f746 1 f333"/>
                <a:gd name="f1082" fmla="*/ f747 1 f332"/>
                <a:gd name="f1083" fmla="*/ f748 1 f333"/>
                <a:gd name="f1084" fmla="*/ f749 1 f332"/>
                <a:gd name="f1085" fmla="*/ f750 1 f333"/>
                <a:gd name="f1086" fmla="*/ f751 1 f332"/>
                <a:gd name="f1087" fmla="*/ f752 1 f333"/>
                <a:gd name="f1088" fmla="*/ f753 1 f332"/>
                <a:gd name="f1089" fmla="*/ f754 1 f333"/>
                <a:gd name="f1090" fmla="*/ f755 1 f332"/>
                <a:gd name="f1091" fmla="*/ f756 1 f333"/>
                <a:gd name="f1092" fmla="*/ f757 1 f332"/>
                <a:gd name="f1093" fmla="*/ f758 1 f333"/>
                <a:gd name="f1094" fmla="*/ f759 1 f332"/>
                <a:gd name="f1095" fmla="*/ f760 1 f333"/>
                <a:gd name="f1096" fmla="*/ f761 1 f332"/>
                <a:gd name="f1097" fmla="*/ f762 1 f333"/>
                <a:gd name="f1098" fmla="*/ f763 1 f332"/>
                <a:gd name="f1099" fmla="*/ f764 1 f333"/>
                <a:gd name="f1100" fmla="*/ f765 1 f332"/>
                <a:gd name="f1101" fmla="*/ f766 1 f333"/>
                <a:gd name="f1102" fmla="*/ f767 1 f332"/>
                <a:gd name="f1103" fmla="*/ f768 1 f333"/>
                <a:gd name="f1104" fmla="*/ f769 1 f332"/>
                <a:gd name="f1105" fmla="*/ f770 1 f333"/>
                <a:gd name="f1106" fmla="*/ f771 1 f332"/>
                <a:gd name="f1107" fmla="*/ f772 1 f333"/>
                <a:gd name="f1108" fmla="*/ f773 1 f332"/>
                <a:gd name="f1109" fmla="*/ f774 1 f333"/>
                <a:gd name="f1110" fmla="*/ f775 1 f332"/>
                <a:gd name="f1111" fmla="*/ f776 1 f333"/>
                <a:gd name="f1112" fmla="*/ f777 1 f332"/>
                <a:gd name="f1113" fmla="*/ f778 1 f333"/>
                <a:gd name="f1114" fmla="*/ f779 1 f332"/>
                <a:gd name="f1115" fmla="*/ f780 1 f333"/>
                <a:gd name="f1116" fmla="*/ f781 1 f332"/>
                <a:gd name="f1117" fmla="*/ f782 1 f333"/>
                <a:gd name="f1118" fmla="*/ f783 1 f332"/>
                <a:gd name="f1119" fmla="*/ f784 1 f333"/>
                <a:gd name="f1120" fmla="*/ f785 1 f332"/>
                <a:gd name="f1121" fmla="*/ f786 1 f333"/>
                <a:gd name="f1122" fmla="*/ f787 1 f332"/>
                <a:gd name="f1123" fmla="*/ f788 1 f333"/>
                <a:gd name="f1124" fmla="*/ f789 1 f332"/>
                <a:gd name="f1125" fmla="*/ f790 1 f333"/>
                <a:gd name="f1126" fmla="*/ f791 1 f332"/>
                <a:gd name="f1127" fmla="*/ f792 1 f333"/>
                <a:gd name="f1128" fmla="*/ f793 1 f332"/>
                <a:gd name="f1129" fmla="*/ f794 1 f333"/>
                <a:gd name="f1130" fmla="*/ f795 1 f332"/>
                <a:gd name="f1131" fmla="*/ f796 1 f333"/>
                <a:gd name="f1132" fmla="*/ f797 1 f332"/>
                <a:gd name="f1133" fmla="*/ f798 1 f333"/>
                <a:gd name="f1134" fmla="*/ f799 1 f332"/>
                <a:gd name="f1135" fmla="*/ f800 1 f333"/>
                <a:gd name="f1136" fmla="*/ f801 1 f332"/>
                <a:gd name="f1137" fmla="*/ f802 1 f333"/>
                <a:gd name="f1138" fmla="*/ f803 1 f332"/>
                <a:gd name="f1139" fmla="*/ f804 1 f333"/>
                <a:gd name="f1140" fmla="*/ f805 1 f332"/>
                <a:gd name="f1141" fmla="*/ f806 1 f333"/>
                <a:gd name="f1142" fmla="*/ f807 1 f332"/>
                <a:gd name="f1143" fmla="*/ f808 1 f333"/>
                <a:gd name="f1144" fmla="*/ f809 1 f333"/>
                <a:gd name="f1145" fmla="*/ f810 1 f333"/>
                <a:gd name="f1146" fmla="*/ f811 1 f332"/>
                <a:gd name="f1147" fmla="*/ f812 1 f333"/>
                <a:gd name="f1148" fmla="*/ f813 1 f332"/>
                <a:gd name="f1149" fmla="*/ f814 1 f333"/>
                <a:gd name="f1150" fmla="*/ f815 1 f332"/>
                <a:gd name="f1151" fmla="*/ f816 1 f333"/>
                <a:gd name="f1152" fmla="*/ f817 1 f332"/>
                <a:gd name="f1153" fmla="*/ f818 1 f333"/>
                <a:gd name="f1154" fmla="*/ f819 1 f332"/>
                <a:gd name="f1155" fmla="*/ f820 1 f333"/>
                <a:gd name="f1156" fmla="*/ f821 1 f332"/>
                <a:gd name="f1157" fmla="*/ f822 1 f333"/>
                <a:gd name="f1158" fmla="*/ f823 1 f332"/>
                <a:gd name="f1159" fmla="*/ f824 1 f333"/>
                <a:gd name="f1160" fmla="*/ f825 1 f332"/>
                <a:gd name="f1161" fmla="*/ f826 1 f333"/>
                <a:gd name="f1162" fmla="*/ f827 1 f332"/>
                <a:gd name="f1163" fmla="*/ f828 1 f333"/>
                <a:gd name="f1164" fmla="*/ f829 1 f332"/>
                <a:gd name="f1165" fmla="*/ f830 1 f333"/>
                <a:gd name="f1166" fmla="*/ f831 1 f333"/>
                <a:gd name="f1167" fmla="*/ f832 1 f333"/>
                <a:gd name="f1168" fmla="*/ f833 1 f333"/>
                <a:gd name="f1169" fmla="*/ f834 1 f333"/>
                <a:gd name="f1170" fmla="*/ f835 1 f333"/>
                <a:gd name="f1171" fmla="*/ f836 1 f333"/>
                <a:gd name="f1172" fmla="*/ f837 1 f333"/>
                <a:gd name="f1173" fmla="*/ f838 1 f333"/>
                <a:gd name="f1174" fmla="*/ f839 1 f333"/>
                <a:gd name="f1175" fmla="*/ f840 1 f333"/>
                <a:gd name="f1176" fmla="*/ f841 1 f333"/>
                <a:gd name="f1177" fmla="*/ f842 1 f333"/>
                <a:gd name="f1178" fmla="*/ f843 1 f333"/>
                <a:gd name="f1179" fmla="*/ f844 1 f333"/>
                <a:gd name="f1180" fmla="*/ f845 1 f333"/>
                <a:gd name="f1181" fmla="*/ f846 1 f333"/>
                <a:gd name="f1182" fmla="*/ f847 1 f333"/>
                <a:gd name="f1183" fmla="*/ f848 1 f333"/>
                <a:gd name="f1184" fmla="*/ f849 1 f333"/>
                <a:gd name="f1185" fmla="*/ f850 1 f333"/>
                <a:gd name="f1186" fmla="*/ f851 1 f333"/>
                <a:gd name="f1187" fmla="*/ f852 1 f333"/>
                <a:gd name="f1188" fmla="*/ f853 1 f333"/>
                <a:gd name="f1189" fmla="*/ f854 1 f333"/>
                <a:gd name="f1190" fmla="*/ f855 1 f333"/>
                <a:gd name="f1191" fmla="*/ f856 1 f333"/>
                <a:gd name="f1192" fmla="*/ f857 1 f333"/>
                <a:gd name="f1193" fmla="*/ f858 1 f333"/>
                <a:gd name="f1194" fmla="*/ f859 1 f333"/>
                <a:gd name="f1195" fmla="*/ f860 1 f333"/>
                <a:gd name="f1196" fmla="*/ f861 1 f333"/>
                <a:gd name="f1197" fmla="*/ f862 1 f333"/>
                <a:gd name="f1198" fmla="*/ f863 1 f333"/>
                <a:gd name="f1199" fmla="*/ f864 1 f333"/>
                <a:gd name="f1200" fmla="*/ f865 1 f333"/>
                <a:gd name="f1201" fmla="*/ f866 1 f333"/>
                <a:gd name="f1202" fmla="*/ f867 1 f333"/>
                <a:gd name="f1203" fmla="*/ f868 1 f333"/>
                <a:gd name="f1204" fmla="*/ f869 1 f333"/>
                <a:gd name="f1205" fmla="*/ f870 1 f333"/>
                <a:gd name="f1206" fmla="*/ f871 1 f333"/>
                <a:gd name="f1207" fmla="*/ f872 1 f333"/>
                <a:gd name="f1208" fmla="*/ f873 1 f333"/>
                <a:gd name="f1209" fmla="*/ f874 1 f333"/>
                <a:gd name="f1210" fmla="*/ f875 1 f333"/>
                <a:gd name="f1211" fmla="*/ f876 1 f333"/>
                <a:gd name="f1212" fmla="*/ f877 1 f333"/>
                <a:gd name="f1213" fmla="*/ f878 1 f333"/>
                <a:gd name="f1214" fmla="*/ f879 1 f333"/>
                <a:gd name="f1215" fmla="*/ f880 1 f333"/>
                <a:gd name="f1216" fmla="*/ f881 1 f333"/>
                <a:gd name="f1217" fmla="*/ f882 1 f333"/>
                <a:gd name="f1218" fmla="*/ f883 1 f333"/>
                <a:gd name="f1219" fmla="*/ f884 1 f333"/>
                <a:gd name="f1220" fmla="*/ f885 1 f333"/>
                <a:gd name="f1221" fmla="*/ f886 1 f333"/>
                <a:gd name="f1222" fmla="*/ f887 1 f333"/>
                <a:gd name="f1223" fmla="*/ f888 1 f333"/>
                <a:gd name="f1224" fmla="*/ f889 1 f333"/>
                <a:gd name="f1225" fmla="*/ f890 1 f333"/>
                <a:gd name="f1226" fmla="*/ f891 1 f333"/>
                <a:gd name="f1227" fmla="*/ f892 1 f333"/>
                <a:gd name="f1228" fmla="*/ f893 1 f333"/>
                <a:gd name="f1229" fmla="*/ f894 1 f333"/>
                <a:gd name="f1230" fmla="*/ f895 1 f333"/>
                <a:gd name="f1231" fmla="*/ f896 1 f333"/>
                <a:gd name="f1232" fmla="*/ f897 1 f333"/>
                <a:gd name="f1233" fmla="*/ f898 1 f333"/>
                <a:gd name="f1234" fmla="*/ f899 1 f333"/>
                <a:gd name="f1235" fmla="*/ f900 1 f333"/>
                <a:gd name="f1236" fmla="*/ f901 1 f333"/>
                <a:gd name="f1237" fmla="*/ f902 1 f333"/>
                <a:gd name="f1238" fmla="*/ f903 1 f333"/>
                <a:gd name="f1239" fmla="*/ f904 1 f333"/>
                <a:gd name="f1240" fmla="*/ f905 1 f333"/>
                <a:gd name="f1241" fmla="*/ f906 1 f333"/>
                <a:gd name="f1242" fmla="*/ f907 1 f333"/>
                <a:gd name="f1243" fmla="*/ f908 1 f333"/>
                <a:gd name="f1244" fmla="*/ f909 1 f333"/>
                <a:gd name="f1245" fmla="*/ f910 1 f333"/>
                <a:gd name="f1246" fmla="*/ f911 1 f333"/>
                <a:gd name="f1247" fmla="*/ f912 1 f333"/>
                <a:gd name="f1248" fmla="*/ f913 1 f332"/>
                <a:gd name="f1249" fmla="*/ f914 1 f332"/>
                <a:gd name="f1250" fmla="*/ f915 1 f332"/>
                <a:gd name="f1251" fmla="*/ f916 1 f332"/>
                <a:gd name="f1252" fmla="*/ f917 1 f332"/>
                <a:gd name="f1253" fmla="*/ f918 1 f332"/>
                <a:gd name="f1254" fmla="*/ f919 1 f332"/>
                <a:gd name="f1255" fmla="*/ f920 1 f332"/>
                <a:gd name="f1256" fmla="*/ f921 1 f332"/>
                <a:gd name="f1257" fmla="*/ f922 1 f332"/>
                <a:gd name="f1258" fmla="*/ f923 1 f332"/>
                <a:gd name="f1259" fmla="*/ f924 1 f332"/>
                <a:gd name="f1260" fmla="*/ f925 1 f332"/>
                <a:gd name="f1261" fmla="*/ f926 1 f332"/>
                <a:gd name="f1262" fmla="*/ f927 1 f332"/>
                <a:gd name="f1263" fmla="*/ f928 1 f332"/>
                <a:gd name="f1264" fmla="*/ f929 1 f332"/>
                <a:gd name="f1265" fmla="*/ f930 1 f332"/>
                <a:gd name="f1266" fmla="*/ f931 1 f332"/>
                <a:gd name="f1267" fmla="*/ f932 1 f332"/>
                <a:gd name="f1268" fmla="*/ f933 1 f332"/>
                <a:gd name="f1269" fmla="*/ f934 1 f332"/>
                <a:gd name="f1270" fmla="*/ f935 1 f332"/>
                <a:gd name="f1271" fmla="*/ f936 1 f332"/>
                <a:gd name="f1272" fmla="*/ f937 1 f332"/>
                <a:gd name="f1273" fmla="*/ f938 1 f332"/>
                <a:gd name="f1274" fmla="*/ f939 1 f332"/>
                <a:gd name="f1275" fmla="*/ f940 1 f332"/>
                <a:gd name="f1276" fmla="*/ f941 1 f332"/>
                <a:gd name="f1277" fmla="*/ f942 1 f332"/>
                <a:gd name="f1278" fmla="*/ f943 1 f332"/>
                <a:gd name="f1279" fmla="*/ f944 1 f332"/>
                <a:gd name="f1280" fmla="*/ f945 1 f332"/>
                <a:gd name="f1281" fmla="*/ f946 1 f332"/>
                <a:gd name="f1282" fmla="*/ f947 1 f332"/>
                <a:gd name="f1283" fmla="*/ f948 1 f332"/>
                <a:gd name="f1284" fmla="*/ f949 1 f332"/>
                <a:gd name="f1285" fmla="*/ f950 1 f332"/>
                <a:gd name="f1286" fmla="*/ f951 1 f332"/>
                <a:gd name="f1287" fmla="*/ f952 1 f332"/>
                <a:gd name="f1288" fmla="*/ f953 1 f332"/>
                <a:gd name="f1289" fmla="*/ f954 1 f332"/>
                <a:gd name="f1290" fmla="*/ f955 1 f332"/>
                <a:gd name="f1291" fmla="*/ f956 1 f332"/>
                <a:gd name="f1292" fmla="*/ f957 1 f332"/>
                <a:gd name="f1293" fmla="*/ f958 1 f332"/>
                <a:gd name="f1294" fmla="*/ f959 1 f332"/>
                <a:gd name="f1295" fmla="*/ f960 1 f332"/>
                <a:gd name="f1296" fmla="*/ f961 1 f332"/>
                <a:gd name="f1297" fmla="*/ f962 1 f332"/>
                <a:gd name="f1298" fmla="*/ f963 1 f332"/>
                <a:gd name="f1299" fmla="*/ f964 1 f332"/>
                <a:gd name="f1300" fmla="*/ f965 1 f332"/>
                <a:gd name="f1301" fmla="*/ f966 1 f332"/>
                <a:gd name="f1302" fmla="*/ f967 1 f332"/>
                <a:gd name="f1303" fmla="*/ f968 1 f332"/>
                <a:gd name="f1304" fmla="*/ f969 1 f332"/>
                <a:gd name="f1305" fmla="*/ f970 1 f332"/>
                <a:gd name="f1306" fmla="*/ f971 1 f332"/>
                <a:gd name="f1307" fmla="*/ f972 1 f332"/>
                <a:gd name="f1308" fmla="*/ f973 1 f332"/>
                <a:gd name="f1309" fmla="*/ f974 1 f332"/>
                <a:gd name="f1310" fmla="*/ f975 1 f332"/>
                <a:gd name="f1311" fmla="*/ f976 1 f332"/>
                <a:gd name="f1312" fmla="*/ f977 1 f332"/>
                <a:gd name="f1313" fmla="*/ f978 1 f332"/>
                <a:gd name="f1314" fmla="*/ f979 1 f332"/>
                <a:gd name="f1315" fmla="*/ f980 1 f332"/>
                <a:gd name="f1316" fmla="*/ f981 1 f332"/>
                <a:gd name="f1317" fmla="*/ f982 1 f332"/>
                <a:gd name="f1318" fmla="*/ f983 1 f332"/>
                <a:gd name="f1319" fmla="*/ f984 1 f332"/>
                <a:gd name="f1320" fmla="*/ f985 1 f332"/>
                <a:gd name="f1321" fmla="*/ f986 1 f332"/>
                <a:gd name="f1322" fmla="*/ f987 1 f332"/>
                <a:gd name="f1323" fmla="*/ f988 1 f332"/>
                <a:gd name="f1324" fmla="*/ f989 1 f332"/>
                <a:gd name="f1325" fmla="*/ f990 1 f332"/>
                <a:gd name="f1326" fmla="*/ f991 1 f332"/>
                <a:gd name="f1327" fmla="*/ f992 1 f332"/>
                <a:gd name="f1328" fmla="*/ f993 1 f332"/>
                <a:gd name="f1329" fmla="*/ f994 1 f332"/>
                <a:gd name="f1330" fmla="*/ f995 f327 1"/>
                <a:gd name="f1331" fmla="*/ f996 f327 1"/>
                <a:gd name="f1332" fmla="*/ f998 f328 1"/>
                <a:gd name="f1333" fmla="*/ f997 f328 1"/>
                <a:gd name="f1334" fmla="*/ f1000 f327 1"/>
                <a:gd name="f1335" fmla="*/ f1001 f328 1"/>
                <a:gd name="f1336" fmla="*/ f1002 f327 1"/>
                <a:gd name="f1337" fmla="*/ f1003 f328 1"/>
                <a:gd name="f1338" fmla="*/ f1004 f327 1"/>
                <a:gd name="f1339" fmla="*/ f1005 f328 1"/>
                <a:gd name="f1340" fmla="*/ f1006 f327 1"/>
                <a:gd name="f1341" fmla="*/ f1007 f328 1"/>
                <a:gd name="f1342" fmla="*/ f1008 f327 1"/>
                <a:gd name="f1343" fmla="*/ f1009 f328 1"/>
                <a:gd name="f1344" fmla="*/ f1010 f327 1"/>
                <a:gd name="f1345" fmla="*/ f1011 f328 1"/>
                <a:gd name="f1346" fmla="*/ f1012 f327 1"/>
                <a:gd name="f1347" fmla="*/ f1013 f328 1"/>
                <a:gd name="f1348" fmla="*/ f1014 f327 1"/>
                <a:gd name="f1349" fmla="*/ f1015 f328 1"/>
                <a:gd name="f1350" fmla="*/ f1016 f327 1"/>
                <a:gd name="f1351" fmla="*/ f1017 f328 1"/>
                <a:gd name="f1352" fmla="*/ f1018 f327 1"/>
                <a:gd name="f1353" fmla="*/ f1019 f328 1"/>
                <a:gd name="f1354" fmla="*/ f1020 f327 1"/>
                <a:gd name="f1355" fmla="*/ f1021 f328 1"/>
                <a:gd name="f1356" fmla="*/ f1022 f327 1"/>
                <a:gd name="f1357" fmla="*/ f1023 f328 1"/>
                <a:gd name="f1358" fmla="*/ f1024 f327 1"/>
                <a:gd name="f1359" fmla="*/ f1025 f327 1"/>
                <a:gd name="f1360" fmla="*/ f1026 f328 1"/>
                <a:gd name="f1361" fmla="*/ f1027 f327 1"/>
                <a:gd name="f1362" fmla="*/ f1028 f328 1"/>
                <a:gd name="f1363" fmla="*/ f1029 f327 1"/>
                <a:gd name="f1364" fmla="*/ f1030 f328 1"/>
                <a:gd name="f1365" fmla="*/ f1031 f327 1"/>
                <a:gd name="f1366" fmla="*/ f1032 f328 1"/>
                <a:gd name="f1367" fmla="*/ f1033 f327 1"/>
                <a:gd name="f1368" fmla="*/ f1034 f328 1"/>
                <a:gd name="f1369" fmla="*/ f1035 f327 1"/>
                <a:gd name="f1370" fmla="*/ f1036 f328 1"/>
                <a:gd name="f1371" fmla="*/ f1037 f327 1"/>
                <a:gd name="f1372" fmla="*/ f1038 f328 1"/>
                <a:gd name="f1373" fmla="*/ f1039 f327 1"/>
                <a:gd name="f1374" fmla="*/ f1040 f327 1"/>
                <a:gd name="f1375" fmla="*/ f1041 f328 1"/>
                <a:gd name="f1376" fmla="*/ f1042 f327 1"/>
                <a:gd name="f1377" fmla="*/ f1043 f328 1"/>
                <a:gd name="f1378" fmla="*/ f1044 f327 1"/>
                <a:gd name="f1379" fmla="*/ f1045 f328 1"/>
                <a:gd name="f1380" fmla="*/ f1046 f327 1"/>
                <a:gd name="f1381" fmla="*/ f1047 f328 1"/>
                <a:gd name="f1382" fmla="*/ f1048 f327 1"/>
                <a:gd name="f1383" fmla="*/ f1049 f328 1"/>
                <a:gd name="f1384" fmla="*/ f1050 f327 1"/>
                <a:gd name="f1385" fmla="*/ f1051 f328 1"/>
                <a:gd name="f1386" fmla="*/ f1052 f327 1"/>
                <a:gd name="f1387" fmla="*/ f1053 f328 1"/>
                <a:gd name="f1388" fmla="*/ f1054 f327 1"/>
                <a:gd name="f1389" fmla="*/ f1055 f328 1"/>
                <a:gd name="f1390" fmla="*/ f1056 f327 1"/>
                <a:gd name="f1391" fmla="*/ f1057 f328 1"/>
                <a:gd name="f1392" fmla="*/ f1058 f327 1"/>
                <a:gd name="f1393" fmla="*/ f1059 f328 1"/>
                <a:gd name="f1394" fmla="*/ f1060 f327 1"/>
                <a:gd name="f1395" fmla="*/ f1061 f328 1"/>
                <a:gd name="f1396" fmla="*/ f1062 f327 1"/>
                <a:gd name="f1397" fmla="*/ f1063 f328 1"/>
                <a:gd name="f1398" fmla="*/ f1064 f327 1"/>
                <a:gd name="f1399" fmla="*/ f1065 f328 1"/>
                <a:gd name="f1400" fmla="*/ f1066 f327 1"/>
                <a:gd name="f1401" fmla="*/ f1067 f328 1"/>
                <a:gd name="f1402" fmla="*/ f1068 f327 1"/>
                <a:gd name="f1403" fmla="*/ f1069 f328 1"/>
                <a:gd name="f1404" fmla="*/ f1070 f327 1"/>
                <a:gd name="f1405" fmla="*/ f1071 f328 1"/>
                <a:gd name="f1406" fmla="*/ f1072 f327 1"/>
                <a:gd name="f1407" fmla="*/ f1073 f328 1"/>
                <a:gd name="f1408" fmla="*/ f1074 f327 1"/>
                <a:gd name="f1409" fmla="*/ f1075 f328 1"/>
                <a:gd name="f1410" fmla="*/ f1076 f327 1"/>
                <a:gd name="f1411" fmla="*/ f1077 f328 1"/>
                <a:gd name="f1412" fmla="*/ f1078 f327 1"/>
                <a:gd name="f1413" fmla="*/ f1079 f328 1"/>
                <a:gd name="f1414" fmla="*/ f1080 f327 1"/>
                <a:gd name="f1415" fmla="*/ f1081 f328 1"/>
                <a:gd name="f1416" fmla="*/ f1082 f327 1"/>
                <a:gd name="f1417" fmla="*/ f1083 f328 1"/>
                <a:gd name="f1418" fmla="*/ f1084 f327 1"/>
                <a:gd name="f1419" fmla="*/ f1085 f328 1"/>
                <a:gd name="f1420" fmla="*/ f1086 f327 1"/>
                <a:gd name="f1421" fmla="*/ f1087 f328 1"/>
                <a:gd name="f1422" fmla="*/ f1088 f327 1"/>
                <a:gd name="f1423" fmla="*/ f1089 f328 1"/>
                <a:gd name="f1424" fmla="*/ f1090 f327 1"/>
                <a:gd name="f1425" fmla="*/ f1091 f328 1"/>
                <a:gd name="f1426" fmla="*/ f1092 f327 1"/>
                <a:gd name="f1427" fmla="*/ f1093 f328 1"/>
                <a:gd name="f1428" fmla="*/ f1094 f327 1"/>
                <a:gd name="f1429" fmla="*/ f1095 f328 1"/>
                <a:gd name="f1430" fmla="*/ f1096 f327 1"/>
                <a:gd name="f1431" fmla="*/ f1097 f328 1"/>
                <a:gd name="f1432" fmla="*/ f1098 f327 1"/>
                <a:gd name="f1433" fmla="*/ f1099 f328 1"/>
                <a:gd name="f1434" fmla="*/ f1100 f327 1"/>
                <a:gd name="f1435" fmla="*/ f1101 f328 1"/>
                <a:gd name="f1436" fmla="*/ f1102 f327 1"/>
                <a:gd name="f1437" fmla="*/ f1103 f328 1"/>
                <a:gd name="f1438" fmla="*/ f1104 f327 1"/>
                <a:gd name="f1439" fmla="*/ f1105 f328 1"/>
                <a:gd name="f1440" fmla="*/ f1106 f327 1"/>
                <a:gd name="f1441" fmla="*/ f1107 f328 1"/>
                <a:gd name="f1442" fmla="*/ f1108 f327 1"/>
                <a:gd name="f1443" fmla="*/ f1109 f328 1"/>
                <a:gd name="f1444" fmla="*/ f1110 f327 1"/>
                <a:gd name="f1445" fmla="*/ f1111 f328 1"/>
                <a:gd name="f1446" fmla="*/ f1112 f327 1"/>
                <a:gd name="f1447" fmla="*/ f1113 f328 1"/>
                <a:gd name="f1448" fmla="*/ f1114 f327 1"/>
                <a:gd name="f1449" fmla="*/ f1115 f328 1"/>
                <a:gd name="f1450" fmla="*/ f1116 f327 1"/>
                <a:gd name="f1451" fmla="*/ f1117 f328 1"/>
                <a:gd name="f1452" fmla="*/ f1118 f327 1"/>
                <a:gd name="f1453" fmla="*/ f1119 f328 1"/>
                <a:gd name="f1454" fmla="*/ f1120 f327 1"/>
                <a:gd name="f1455" fmla="*/ f1121 f328 1"/>
                <a:gd name="f1456" fmla="*/ f1122 f327 1"/>
                <a:gd name="f1457" fmla="*/ f1123 f328 1"/>
                <a:gd name="f1458" fmla="*/ f1124 f327 1"/>
                <a:gd name="f1459" fmla="*/ f1125 f328 1"/>
                <a:gd name="f1460" fmla="*/ f1126 f327 1"/>
                <a:gd name="f1461" fmla="*/ f1127 f328 1"/>
                <a:gd name="f1462" fmla="*/ f1128 f327 1"/>
                <a:gd name="f1463" fmla="*/ f1129 f328 1"/>
                <a:gd name="f1464" fmla="*/ f1130 f327 1"/>
                <a:gd name="f1465" fmla="*/ f1131 f328 1"/>
                <a:gd name="f1466" fmla="*/ f1132 f327 1"/>
                <a:gd name="f1467" fmla="*/ f1133 f328 1"/>
                <a:gd name="f1468" fmla="*/ f1134 f327 1"/>
                <a:gd name="f1469" fmla="*/ f1135 f328 1"/>
                <a:gd name="f1470" fmla="*/ f1136 f327 1"/>
                <a:gd name="f1471" fmla="*/ f1137 f328 1"/>
                <a:gd name="f1472" fmla="*/ f1138 f327 1"/>
                <a:gd name="f1473" fmla="*/ f1139 f328 1"/>
                <a:gd name="f1474" fmla="*/ f1140 f327 1"/>
                <a:gd name="f1475" fmla="*/ f1141 f328 1"/>
                <a:gd name="f1476" fmla="*/ f1142 f327 1"/>
                <a:gd name="f1477" fmla="*/ f1143 f328 1"/>
                <a:gd name="f1478" fmla="*/ f1144 f328 1"/>
                <a:gd name="f1479" fmla="*/ f1145 f328 1"/>
                <a:gd name="f1480" fmla="*/ f1146 f327 1"/>
                <a:gd name="f1481" fmla="*/ f1147 f328 1"/>
                <a:gd name="f1482" fmla="*/ f1148 f327 1"/>
                <a:gd name="f1483" fmla="*/ f1149 f328 1"/>
                <a:gd name="f1484" fmla="*/ f1150 f327 1"/>
                <a:gd name="f1485" fmla="*/ f1151 f328 1"/>
                <a:gd name="f1486" fmla="*/ f1152 f327 1"/>
                <a:gd name="f1487" fmla="*/ f1153 f328 1"/>
                <a:gd name="f1488" fmla="*/ f1154 f327 1"/>
                <a:gd name="f1489" fmla="*/ f1155 f328 1"/>
                <a:gd name="f1490" fmla="*/ f1156 f327 1"/>
                <a:gd name="f1491" fmla="*/ f1157 f328 1"/>
                <a:gd name="f1492" fmla="*/ f1158 f327 1"/>
                <a:gd name="f1493" fmla="*/ f1159 f328 1"/>
                <a:gd name="f1494" fmla="*/ f1160 f327 1"/>
                <a:gd name="f1495" fmla="*/ f1161 f328 1"/>
                <a:gd name="f1496" fmla="*/ f1162 f327 1"/>
                <a:gd name="f1497" fmla="*/ f1163 f328 1"/>
                <a:gd name="f1498" fmla="*/ f1164 f327 1"/>
                <a:gd name="f1499" fmla="*/ f1165 f328 1"/>
                <a:gd name="f1500" fmla="*/ f1166 f328 1"/>
                <a:gd name="f1501" fmla="*/ f1167 f328 1"/>
                <a:gd name="f1502" fmla="*/ f1168 f328 1"/>
                <a:gd name="f1503" fmla="*/ f1169 f328 1"/>
                <a:gd name="f1504" fmla="*/ f1170 f328 1"/>
                <a:gd name="f1505" fmla="*/ f1171 f328 1"/>
                <a:gd name="f1506" fmla="*/ f1172 f328 1"/>
                <a:gd name="f1507" fmla="*/ f1173 f328 1"/>
                <a:gd name="f1508" fmla="*/ f1174 f328 1"/>
                <a:gd name="f1509" fmla="*/ f1175 f328 1"/>
                <a:gd name="f1510" fmla="*/ f1176 f328 1"/>
                <a:gd name="f1511" fmla="*/ f1177 f328 1"/>
                <a:gd name="f1512" fmla="*/ f1178 f328 1"/>
                <a:gd name="f1513" fmla="*/ f1179 f328 1"/>
                <a:gd name="f1514" fmla="*/ f1180 f328 1"/>
                <a:gd name="f1515" fmla="*/ f1181 f328 1"/>
                <a:gd name="f1516" fmla="*/ f1182 f328 1"/>
                <a:gd name="f1517" fmla="*/ f1183 f328 1"/>
                <a:gd name="f1518" fmla="*/ f1184 f328 1"/>
                <a:gd name="f1519" fmla="*/ f1185 f328 1"/>
                <a:gd name="f1520" fmla="*/ f1186 f328 1"/>
                <a:gd name="f1521" fmla="*/ f1187 f328 1"/>
                <a:gd name="f1522" fmla="*/ f1188 f328 1"/>
                <a:gd name="f1523" fmla="*/ f1189 f328 1"/>
                <a:gd name="f1524" fmla="*/ f1190 f328 1"/>
                <a:gd name="f1525" fmla="*/ f1191 f328 1"/>
                <a:gd name="f1526" fmla="*/ f1192 f328 1"/>
                <a:gd name="f1527" fmla="*/ f1193 f328 1"/>
                <a:gd name="f1528" fmla="*/ f1194 f328 1"/>
                <a:gd name="f1529" fmla="*/ f1195 f328 1"/>
                <a:gd name="f1530" fmla="*/ f1196 f328 1"/>
                <a:gd name="f1531" fmla="*/ f1197 f328 1"/>
                <a:gd name="f1532" fmla="*/ f1198 f328 1"/>
                <a:gd name="f1533" fmla="*/ f1199 f328 1"/>
                <a:gd name="f1534" fmla="*/ f1200 f328 1"/>
                <a:gd name="f1535" fmla="*/ f1201 f328 1"/>
                <a:gd name="f1536" fmla="*/ f1202 f328 1"/>
                <a:gd name="f1537" fmla="*/ f1203 f328 1"/>
                <a:gd name="f1538" fmla="*/ f1204 f328 1"/>
                <a:gd name="f1539" fmla="*/ f1205 f328 1"/>
                <a:gd name="f1540" fmla="*/ f1206 f328 1"/>
                <a:gd name="f1541" fmla="*/ f1207 f328 1"/>
                <a:gd name="f1542" fmla="*/ f1208 f328 1"/>
                <a:gd name="f1543" fmla="*/ f1209 f328 1"/>
                <a:gd name="f1544" fmla="*/ f1210 f328 1"/>
                <a:gd name="f1545" fmla="*/ f1211 f328 1"/>
                <a:gd name="f1546" fmla="*/ f1212 f328 1"/>
                <a:gd name="f1547" fmla="*/ f1213 f328 1"/>
                <a:gd name="f1548" fmla="*/ f1214 f328 1"/>
                <a:gd name="f1549" fmla="*/ f1215 f328 1"/>
                <a:gd name="f1550" fmla="*/ f1216 f328 1"/>
                <a:gd name="f1551" fmla="*/ f1217 f328 1"/>
                <a:gd name="f1552" fmla="*/ f1218 f328 1"/>
                <a:gd name="f1553" fmla="*/ f1219 f328 1"/>
                <a:gd name="f1554" fmla="*/ f1220 f328 1"/>
                <a:gd name="f1555" fmla="*/ f1221 f328 1"/>
                <a:gd name="f1556" fmla="*/ f1222 f328 1"/>
                <a:gd name="f1557" fmla="*/ f1223 f328 1"/>
                <a:gd name="f1558" fmla="*/ f1224 f328 1"/>
                <a:gd name="f1559" fmla="*/ f1225 f328 1"/>
                <a:gd name="f1560" fmla="*/ f1226 f328 1"/>
                <a:gd name="f1561" fmla="*/ f1227 f328 1"/>
                <a:gd name="f1562" fmla="*/ f1228 f328 1"/>
                <a:gd name="f1563" fmla="*/ f1229 f328 1"/>
                <a:gd name="f1564" fmla="*/ f1230 f328 1"/>
                <a:gd name="f1565" fmla="*/ f1231 f328 1"/>
                <a:gd name="f1566" fmla="*/ f1232 f328 1"/>
                <a:gd name="f1567" fmla="*/ f1233 f328 1"/>
                <a:gd name="f1568" fmla="*/ f1234 f328 1"/>
                <a:gd name="f1569" fmla="*/ f1235 f328 1"/>
                <a:gd name="f1570" fmla="*/ f1236 f328 1"/>
                <a:gd name="f1571" fmla="*/ f1237 f328 1"/>
                <a:gd name="f1572" fmla="*/ f1238 f328 1"/>
                <a:gd name="f1573" fmla="*/ f1239 f328 1"/>
                <a:gd name="f1574" fmla="*/ f1240 f328 1"/>
                <a:gd name="f1575" fmla="*/ f1241 f328 1"/>
                <a:gd name="f1576" fmla="*/ f1242 f328 1"/>
                <a:gd name="f1577" fmla="*/ f1243 f328 1"/>
                <a:gd name="f1578" fmla="*/ f1244 f328 1"/>
                <a:gd name="f1579" fmla="*/ f1245 f328 1"/>
                <a:gd name="f1580" fmla="*/ f1246 f328 1"/>
                <a:gd name="f1581" fmla="*/ f1247 f328 1"/>
                <a:gd name="f1582" fmla="*/ f1248 f327 1"/>
                <a:gd name="f1583" fmla="*/ f1249 f327 1"/>
                <a:gd name="f1584" fmla="*/ f1250 f327 1"/>
                <a:gd name="f1585" fmla="*/ f1251 f327 1"/>
                <a:gd name="f1586" fmla="*/ f1252 f327 1"/>
                <a:gd name="f1587" fmla="*/ f1253 f327 1"/>
                <a:gd name="f1588" fmla="*/ f1254 f327 1"/>
                <a:gd name="f1589" fmla="*/ f1255 f327 1"/>
                <a:gd name="f1590" fmla="*/ f1256 f327 1"/>
                <a:gd name="f1591" fmla="*/ f1257 f327 1"/>
                <a:gd name="f1592" fmla="*/ f1258 f327 1"/>
                <a:gd name="f1593" fmla="*/ f1259 f327 1"/>
                <a:gd name="f1594" fmla="*/ f1260 f327 1"/>
                <a:gd name="f1595" fmla="*/ f1261 f327 1"/>
                <a:gd name="f1596" fmla="*/ f1262 f327 1"/>
                <a:gd name="f1597" fmla="*/ f1263 f327 1"/>
                <a:gd name="f1598" fmla="*/ f1264 f327 1"/>
                <a:gd name="f1599" fmla="*/ f1265 f327 1"/>
                <a:gd name="f1600" fmla="*/ f1266 f327 1"/>
                <a:gd name="f1601" fmla="*/ f1267 f327 1"/>
                <a:gd name="f1602" fmla="*/ f1268 f327 1"/>
                <a:gd name="f1603" fmla="*/ f1269 f327 1"/>
                <a:gd name="f1604" fmla="*/ f1270 f327 1"/>
                <a:gd name="f1605" fmla="*/ f1271 f327 1"/>
                <a:gd name="f1606" fmla="*/ f1272 f327 1"/>
                <a:gd name="f1607" fmla="*/ f1273 f327 1"/>
                <a:gd name="f1608" fmla="*/ f1274 f327 1"/>
                <a:gd name="f1609" fmla="*/ f1275 f327 1"/>
                <a:gd name="f1610" fmla="*/ f1276 f327 1"/>
                <a:gd name="f1611" fmla="*/ f1277 f327 1"/>
                <a:gd name="f1612" fmla="*/ f1278 f327 1"/>
                <a:gd name="f1613" fmla="*/ f1279 f327 1"/>
                <a:gd name="f1614" fmla="*/ f1280 f327 1"/>
                <a:gd name="f1615" fmla="*/ f1281 f327 1"/>
                <a:gd name="f1616" fmla="*/ f1282 f327 1"/>
                <a:gd name="f1617" fmla="*/ f1283 f327 1"/>
                <a:gd name="f1618" fmla="*/ f1284 f327 1"/>
                <a:gd name="f1619" fmla="*/ f1285 f327 1"/>
                <a:gd name="f1620" fmla="*/ f1286 f327 1"/>
                <a:gd name="f1621" fmla="*/ f1287 f327 1"/>
                <a:gd name="f1622" fmla="*/ f1288 f327 1"/>
                <a:gd name="f1623" fmla="*/ f1289 f327 1"/>
                <a:gd name="f1624" fmla="*/ f1290 f327 1"/>
                <a:gd name="f1625" fmla="*/ f1291 f327 1"/>
                <a:gd name="f1626" fmla="*/ f1292 f327 1"/>
                <a:gd name="f1627" fmla="*/ f1293 f327 1"/>
                <a:gd name="f1628" fmla="*/ f1294 f327 1"/>
                <a:gd name="f1629" fmla="*/ f1295 f327 1"/>
                <a:gd name="f1630" fmla="*/ f1296 f327 1"/>
                <a:gd name="f1631" fmla="*/ f1297 f327 1"/>
                <a:gd name="f1632" fmla="*/ f1298 f327 1"/>
                <a:gd name="f1633" fmla="*/ f1299 f327 1"/>
                <a:gd name="f1634" fmla="*/ f1300 f327 1"/>
                <a:gd name="f1635" fmla="*/ f1301 f327 1"/>
                <a:gd name="f1636" fmla="*/ f1302 f327 1"/>
                <a:gd name="f1637" fmla="*/ f1303 f327 1"/>
                <a:gd name="f1638" fmla="*/ f1304 f327 1"/>
                <a:gd name="f1639" fmla="*/ f1305 f327 1"/>
                <a:gd name="f1640" fmla="*/ f1306 f327 1"/>
                <a:gd name="f1641" fmla="*/ f1307 f327 1"/>
                <a:gd name="f1642" fmla="*/ f1308 f327 1"/>
                <a:gd name="f1643" fmla="*/ f1309 f327 1"/>
                <a:gd name="f1644" fmla="*/ f1310 f327 1"/>
                <a:gd name="f1645" fmla="*/ f1311 f327 1"/>
                <a:gd name="f1646" fmla="*/ f1312 f327 1"/>
                <a:gd name="f1647" fmla="*/ f1313 f327 1"/>
                <a:gd name="f1648" fmla="*/ f1314 f327 1"/>
                <a:gd name="f1649" fmla="*/ f1315 f327 1"/>
                <a:gd name="f1650" fmla="*/ f1316 f327 1"/>
                <a:gd name="f1651" fmla="*/ f1317 f327 1"/>
                <a:gd name="f1652" fmla="*/ f1318 f327 1"/>
                <a:gd name="f1653" fmla="*/ f1319 f327 1"/>
                <a:gd name="f1654" fmla="*/ f1320 f327 1"/>
                <a:gd name="f1655" fmla="*/ f1321 f327 1"/>
                <a:gd name="f1656" fmla="*/ f1322 f327 1"/>
                <a:gd name="f1657" fmla="*/ f1323 f327 1"/>
                <a:gd name="f1658" fmla="*/ f1324 f327 1"/>
                <a:gd name="f1659" fmla="*/ f1325 f327 1"/>
                <a:gd name="f1660" fmla="*/ f1326 f327 1"/>
                <a:gd name="f1661" fmla="*/ f1327 f327 1"/>
                <a:gd name="f1662" fmla="*/ f1328 f327 1"/>
                <a:gd name="f1663" fmla="*/ f1329 f3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9">
                  <a:pos x="f1334" y="f1335"/>
                </a:cxn>
                <a:cxn ang="f999">
                  <a:pos x="f1336" y="f1337"/>
                </a:cxn>
                <a:cxn ang="f999">
                  <a:pos x="f1338" y="f1339"/>
                </a:cxn>
                <a:cxn ang="f999">
                  <a:pos x="f1340" y="f1341"/>
                </a:cxn>
                <a:cxn ang="f999">
                  <a:pos x="f1342" y="f1343"/>
                </a:cxn>
                <a:cxn ang="f999">
                  <a:pos x="f1344" y="f1345"/>
                </a:cxn>
                <a:cxn ang="f999">
                  <a:pos x="f1346" y="f1347"/>
                </a:cxn>
                <a:cxn ang="f999">
                  <a:pos x="f1348" y="f1349"/>
                </a:cxn>
                <a:cxn ang="f999">
                  <a:pos x="f1350" y="f1351"/>
                </a:cxn>
                <a:cxn ang="f999">
                  <a:pos x="f1352" y="f1353"/>
                </a:cxn>
                <a:cxn ang="f999">
                  <a:pos x="f1354" y="f1355"/>
                </a:cxn>
                <a:cxn ang="f999">
                  <a:pos x="f1356" y="f1357"/>
                </a:cxn>
                <a:cxn ang="f999">
                  <a:pos x="f1358" y="f1357"/>
                </a:cxn>
                <a:cxn ang="f999">
                  <a:pos x="f1359" y="f1360"/>
                </a:cxn>
                <a:cxn ang="f999">
                  <a:pos x="f1361" y="f1362"/>
                </a:cxn>
                <a:cxn ang="f999">
                  <a:pos x="f1363" y="f1364"/>
                </a:cxn>
                <a:cxn ang="f999">
                  <a:pos x="f1365" y="f1366"/>
                </a:cxn>
                <a:cxn ang="f999">
                  <a:pos x="f1367" y="f1368"/>
                </a:cxn>
                <a:cxn ang="f999">
                  <a:pos x="f1369" y="f1370"/>
                </a:cxn>
                <a:cxn ang="f999">
                  <a:pos x="f1371" y="f1372"/>
                </a:cxn>
                <a:cxn ang="f999">
                  <a:pos x="f1373" y="f1355"/>
                </a:cxn>
                <a:cxn ang="f999">
                  <a:pos x="f1374" y="f1375"/>
                </a:cxn>
                <a:cxn ang="f999">
                  <a:pos x="f1376" y="f1377"/>
                </a:cxn>
                <a:cxn ang="f999">
                  <a:pos x="f1378" y="f1379"/>
                </a:cxn>
                <a:cxn ang="f999">
                  <a:pos x="f1380" y="f1381"/>
                </a:cxn>
                <a:cxn ang="f999">
                  <a:pos x="f1382" y="f1383"/>
                </a:cxn>
                <a:cxn ang="f999">
                  <a:pos x="f1384" y="f1385"/>
                </a:cxn>
                <a:cxn ang="f999">
                  <a:pos x="f1386" y="f1387"/>
                </a:cxn>
                <a:cxn ang="f999">
                  <a:pos x="f1388" y="f1389"/>
                </a:cxn>
                <a:cxn ang="f999">
                  <a:pos x="f1390" y="f1391"/>
                </a:cxn>
                <a:cxn ang="f999">
                  <a:pos x="f1392" y="f1393"/>
                </a:cxn>
                <a:cxn ang="f999">
                  <a:pos x="f1394" y="f1395"/>
                </a:cxn>
                <a:cxn ang="f999">
                  <a:pos x="f1396" y="f1397"/>
                </a:cxn>
                <a:cxn ang="f999">
                  <a:pos x="f1398" y="f1399"/>
                </a:cxn>
                <a:cxn ang="f999">
                  <a:pos x="f1400" y="f1401"/>
                </a:cxn>
                <a:cxn ang="f999">
                  <a:pos x="f1402" y="f1403"/>
                </a:cxn>
                <a:cxn ang="f999">
                  <a:pos x="f1404" y="f1405"/>
                </a:cxn>
                <a:cxn ang="f999">
                  <a:pos x="f1406" y="f1407"/>
                </a:cxn>
                <a:cxn ang="f999">
                  <a:pos x="f1408" y="f1409"/>
                </a:cxn>
                <a:cxn ang="f999">
                  <a:pos x="f1410" y="f1411"/>
                </a:cxn>
                <a:cxn ang="f999">
                  <a:pos x="f1412" y="f1413"/>
                </a:cxn>
                <a:cxn ang="f999">
                  <a:pos x="f1414" y="f1415"/>
                </a:cxn>
                <a:cxn ang="f999">
                  <a:pos x="f1416" y="f1417"/>
                </a:cxn>
                <a:cxn ang="f999">
                  <a:pos x="f1418" y="f1419"/>
                </a:cxn>
                <a:cxn ang="f999">
                  <a:pos x="f1420" y="f1421"/>
                </a:cxn>
                <a:cxn ang="f999">
                  <a:pos x="f1422" y="f1423"/>
                </a:cxn>
                <a:cxn ang="f999">
                  <a:pos x="f1424" y="f1425"/>
                </a:cxn>
                <a:cxn ang="f999">
                  <a:pos x="f1426" y="f1427"/>
                </a:cxn>
                <a:cxn ang="f999">
                  <a:pos x="f1428" y="f1429"/>
                </a:cxn>
                <a:cxn ang="f999">
                  <a:pos x="f1430" y="f1431"/>
                </a:cxn>
                <a:cxn ang="f999">
                  <a:pos x="f1432" y="f1433"/>
                </a:cxn>
                <a:cxn ang="f999">
                  <a:pos x="f1434" y="f1435"/>
                </a:cxn>
                <a:cxn ang="f999">
                  <a:pos x="f1436" y="f1437"/>
                </a:cxn>
                <a:cxn ang="f999">
                  <a:pos x="f1438" y="f1439"/>
                </a:cxn>
                <a:cxn ang="f999">
                  <a:pos x="f1440" y="f1441"/>
                </a:cxn>
                <a:cxn ang="f999">
                  <a:pos x="f1442" y="f1443"/>
                </a:cxn>
                <a:cxn ang="f999">
                  <a:pos x="f1444" y="f1445"/>
                </a:cxn>
                <a:cxn ang="f999">
                  <a:pos x="f1446" y="f1447"/>
                </a:cxn>
                <a:cxn ang="f999">
                  <a:pos x="f1448" y="f1449"/>
                </a:cxn>
                <a:cxn ang="f999">
                  <a:pos x="f1450" y="f1451"/>
                </a:cxn>
                <a:cxn ang="f999">
                  <a:pos x="f1452" y="f1453"/>
                </a:cxn>
                <a:cxn ang="f999">
                  <a:pos x="f1454" y="f1455"/>
                </a:cxn>
                <a:cxn ang="f999">
                  <a:pos x="f1456" y="f1457"/>
                </a:cxn>
                <a:cxn ang="f999">
                  <a:pos x="f1458" y="f1459"/>
                </a:cxn>
                <a:cxn ang="f999">
                  <a:pos x="f1460" y="f1461"/>
                </a:cxn>
                <a:cxn ang="f999">
                  <a:pos x="f1462" y="f1463"/>
                </a:cxn>
                <a:cxn ang="f999">
                  <a:pos x="f1464" y="f1465"/>
                </a:cxn>
                <a:cxn ang="f999">
                  <a:pos x="f1466" y="f1467"/>
                </a:cxn>
                <a:cxn ang="f999">
                  <a:pos x="f1468" y="f1469"/>
                </a:cxn>
                <a:cxn ang="f999">
                  <a:pos x="f1470" y="f1471"/>
                </a:cxn>
                <a:cxn ang="f999">
                  <a:pos x="f1472" y="f1473"/>
                </a:cxn>
                <a:cxn ang="f999">
                  <a:pos x="f1474" y="f1475"/>
                </a:cxn>
                <a:cxn ang="f999">
                  <a:pos x="f1476" y="f1477"/>
                </a:cxn>
                <a:cxn ang="f999">
                  <a:pos x="f1476" y="f1478"/>
                </a:cxn>
                <a:cxn ang="f999">
                  <a:pos x="f1460" y="f1479"/>
                </a:cxn>
                <a:cxn ang="f999">
                  <a:pos x="f1480" y="f1481"/>
                </a:cxn>
                <a:cxn ang="f999">
                  <a:pos x="f1482" y="f1483"/>
                </a:cxn>
                <a:cxn ang="f999">
                  <a:pos x="f1484" y="f1485"/>
                </a:cxn>
                <a:cxn ang="f999">
                  <a:pos x="f1486" y="f1487"/>
                </a:cxn>
                <a:cxn ang="f999">
                  <a:pos x="f1488" y="f1489"/>
                </a:cxn>
                <a:cxn ang="f999">
                  <a:pos x="f1490" y="f1491"/>
                </a:cxn>
                <a:cxn ang="f999">
                  <a:pos x="f1492" y="f1493"/>
                </a:cxn>
                <a:cxn ang="f999">
                  <a:pos x="f1494" y="f1495"/>
                </a:cxn>
                <a:cxn ang="f999">
                  <a:pos x="f1496" y="f1497"/>
                </a:cxn>
                <a:cxn ang="f999">
                  <a:pos x="f1498" y="f1499"/>
                </a:cxn>
                <a:cxn ang="f999">
                  <a:pos x="f1496" y="f1500"/>
                </a:cxn>
                <a:cxn ang="f999">
                  <a:pos x="f1494" y="f1501"/>
                </a:cxn>
                <a:cxn ang="f999">
                  <a:pos x="f1492" y="f1502"/>
                </a:cxn>
                <a:cxn ang="f999">
                  <a:pos x="f1490" y="f1503"/>
                </a:cxn>
                <a:cxn ang="f999">
                  <a:pos x="f1488" y="f1504"/>
                </a:cxn>
                <a:cxn ang="f999">
                  <a:pos x="f1486" y="f1505"/>
                </a:cxn>
                <a:cxn ang="f999">
                  <a:pos x="f1484" y="f1506"/>
                </a:cxn>
                <a:cxn ang="f999">
                  <a:pos x="f1482" y="f1507"/>
                </a:cxn>
                <a:cxn ang="f999">
                  <a:pos x="f1480" y="f1508"/>
                </a:cxn>
                <a:cxn ang="f999">
                  <a:pos x="f1460" y="f1509"/>
                </a:cxn>
                <a:cxn ang="f999">
                  <a:pos x="f1476" y="f1510"/>
                </a:cxn>
                <a:cxn ang="f999">
                  <a:pos x="f1476" y="f1511"/>
                </a:cxn>
                <a:cxn ang="f999">
                  <a:pos x="f1474" y="f1512"/>
                </a:cxn>
                <a:cxn ang="f999">
                  <a:pos x="f1472" y="f1513"/>
                </a:cxn>
                <a:cxn ang="f999">
                  <a:pos x="f1470" y="f1514"/>
                </a:cxn>
                <a:cxn ang="f999">
                  <a:pos x="f1468" y="f1515"/>
                </a:cxn>
                <a:cxn ang="f999">
                  <a:pos x="f1466" y="f1516"/>
                </a:cxn>
                <a:cxn ang="f999">
                  <a:pos x="f1464" y="f1517"/>
                </a:cxn>
                <a:cxn ang="f999">
                  <a:pos x="f1462" y="f1518"/>
                </a:cxn>
                <a:cxn ang="f999">
                  <a:pos x="f1460" y="f1519"/>
                </a:cxn>
                <a:cxn ang="f999">
                  <a:pos x="f1458" y="f1520"/>
                </a:cxn>
                <a:cxn ang="f999">
                  <a:pos x="f1456" y="f1521"/>
                </a:cxn>
                <a:cxn ang="f999">
                  <a:pos x="f1454" y="f1522"/>
                </a:cxn>
                <a:cxn ang="f999">
                  <a:pos x="f1452" y="f1523"/>
                </a:cxn>
                <a:cxn ang="f999">
                  <a:pos x="f1450" y="f1524"/>
                </a:cxn>
                <a:cxn ang="f999">
                  <a:pos x="f1448" y="f1525"/>
                </a:cxn>
                <a:cxn ang="f999">
                  <a:pos x="f1446" y="f1526"/>
                </a:cxn>
                <a:cxn ang="f999">
                  <a:pos x="f1444" y="f1527"/>
                </a:cxn>
                <a:cxn ang="f999">
                  <a:pos x="f1442" y="f1528"/>
                </a:cxn>
                <a:cxn ang="f999">
                  <a:pos x="f1440" y="f1529"/>
                </a:cxn>
                <a:cxn ang="f999">
                  <a:pos x="f1438" y="f1530"/>
                </a:cxn>
                <a:cxn ang="f999">
                  <a:pos x="f1436" y="f1531"/>
                </a:cxn>
                <a:cxn ang="f999">
                  <a:pos x="f1434" y="f1532"/>
                </a:cxn>
                <a:cxn ang="f999">
                  <a:pos x="f1432" y="f1533"/>
                </a:cxn>
                <a:cxn ang="f999">
                  <a:pos x="f1430" y="f1534"/>
                </a:cxn>
                <a:cxn ang="f999">
                  <a:pos x="f1428" y="f1535"/>
                </a:cxn>
                <a:cxn ang="f999">
                  <a:pos x="f1426" y="f1536"/>
                </a:cxn>
                <a:cxn ang="f999">
                  <a:pos x="f1424" y="f1537"/>
                </a:cxn>
                <a:cxn ang="f999">
                  <a:pos x="f1422" y="f1538"/>
                </a:cxn>
                <a:cxn ang="f999">
                  <a:pos x="f1420" y="f1539"/>
                </a:cxn>
                <a:cxn ang="f999">
                  <a:pos x="f1418" y="f1540"/>
                </a:cxn>
                <a:cxn ang="f999">
                  <a:pos x="f1416" y="f1541"/>
                </a:cxn>
                <a:cxn ang="f999">
                  <a:pos x="f1414" y="f1542"/>
                </a:cxn>
                <a:cxn ang="f999">
                  <a:pos x="f1412" y="f1543"/>
                </a:cxn>
                <a:cxn ang="f999">
                  <a:pos x="f1410" y="f1544"/>
                </a:cxn>
                <a:cxn ang="f999">
                  <a:pos x="f1408" y="f1545"/>
                </a:cxn>
                <a:cxn ang="f999">
                  <a:pos x="f1406" y="f1546"/>
                </a:cxn>
                <a:cxn ang="f999">
                  <a:pos x="f1404" y="f1547"/>
                </a:cxn>
                <a:cxn ang="f999">
                  <a:pos x="f1402" y="f1548"/>
                </a:cxn>
                <a:cxn ang="f999">
                  <a:pos x="f1400" y="f1549"/>
                </a:cxn>
                <a:cxn ang="f999">
                  <a:pos x="f1398" y="f1550"/>
                </a:cxn>
                <a:cxn ang="f999">
                  <a:pos x="f1396" y="f1551"/>
                </a:cxn>
                <a:cxn ang="f999">
                  <a:pos x="f1394" y="f1552"/>
                </a:cxn>
                <a:cxn ang="f999">
                  <a:pos x="f1392" y="f1553"/>
                </a:cxn>
                <a:cxn ang="f999">
                  <a:pos x="f1390" y="f1554"/>
                </a:cxn>
                <a:cxn ang="f999">
                  <a:pos x="f1388" y="f1555"/>
                </a:cxn>
                <a:cxn ang="f999">
                  <a:pos x="f1386" y="f1556"/>
                </a:cxn>
                <a:cxn ang="f999">
                  <a:pos x="f1384" y="f1557"/>
                </a:cxn>
                <a:cxn ang="f999">
                  <a:pos x="f1382" y="f1558"/>
                </a:cxn>
                <a:cxn ang="f999">
                  <a:pos x="f1380" y="f1559"/>
                </a:cxn>
                <a:cxn ang="f999">
                  <a:pos x="f1378" y="f1560"/>
                </a:cxn>
                <a:cxn ang="f999">
                  <a:pos x="f1376" y="f1561"/>
                </a:cxn>
                <a:cxn ang="f999">
                  <a:pos x="f1374" y="f1562"/>
                </a:cxn>
                <a:cxn ang="f999">
                  <a:pos x="f1373" y="f1563"/>
                </a:cxn>
                <a:cxn ang="f999">
                  <a:pos x="f1371" y="f1564"/>
                </a:cxn>
                <a:cxn ang="f999">
                  <a:pos x="f1369" y="f1565"/>
                </a:cxn>
                <a:cxn ang="f999">
                  <a:pos x="f1367" y="f1566"/>
                </a:cxn>
                <a:cxn ang="f999">
                  <a:pos x="f1365" y="f1567"/>
                </a:cxn>
                <a:cxn ang="f999">
                  <a:pos x="f1363" y="f1568"/>
                </a:cxn>
                <a:cxn ang="f999">
                  <a:pos x="f1361" y="f1569"/>
                </a:cxn>
                <a:cxn ang="f999">
                  <a:pos x="f1359" y="f1570"/>
                </a:cxn>
                <a:cxn ang="f999">
                  <a:pos x="f1358" y="f1571"/>
                </a:cxn>
                <a:cxn ang="f999">
                  <a:pos x="f1356" y="f1571"/>
                </a:cxn>
                <a:cxn ang="f999">
                  <a:pos x="f1354" y="f1563"/>
                </a:cxn>
                <a:cxn ang="f999">
                  <a:pos x="f1352" y="f1572"/>
                </a:cxn>
                <a:cxn ang="f999">
                  <a:pos x="f1350" y="f1573"/>
                </a:cxn>
                <a:cxn ang="f999">
                  <a:pos x="f1348" y="f1574"/>
                </a:cxn>
                <a:cxn ang="f999">
                  <a:pos x="f1346" y="f1575"/>
                </a:cxn>
                <a:cxn ang="f999">
                  <a:pos x="f1344" y="f1576"/>
                </a:cxn>
                <a:cxn ang="f999">
                  <a:pos x="f1342" y="f1577"/>
                </a:cxn>
                <a:cxn ang="f999">
                  <a:pos x="f1340" y="f1578"/>
                </a:cxn>
                <a:cxn ang="f999">
                  <a:pos x="f1338" y="f1579"/>
                </a:cxn>
                <a:cxn ang="f999">
                  <a:pos x="f1336" y="f1580"/>
                </a:cxn>
                <a:cxn ang="f999">
                  <a:pos x="f1334" y="f1581"/>
                </a:cxn>
                <a:cxn ang="f999">
                  <a:pos x="f1582" y="f1580"/>
                </a:cxn>
                <a:cxn ang="f999">
                  <a:pos x="f1583" y="f1579"/>
                </a:cxn>
                <a:cxn ang="f999">
                  <a:pos x="f1584" y="f1578"/>
                </a:cxn>
                <a:cxn ang="f999">
                  <a:pos x="f1585" y="f1577"/>
                </a:cxn>
                <a:cxn ang="f999">
                  <a:pos x="f1586" y="f1576"/>
                </a:cxn>
                <a:cxn ang="f999">
                  <a:pos x="f1587" y="f1575"/>
                </a:cxn>
                <a:cxn ang="f999">
                  <a:pos x="f1588" y="f1574"/>
                </a:cxn>
                <a:cxn ang="f999">
                  <a:pos x="f1589" y="f1573"/>
                </a:cxn>
                <a:cxn ang="f999">
                  <a:pos x="f1590" y="f1572"/>
                </a:cxn>
                <a:cxn ang="f999">
                  <a:pos x="f1591" y="f1563"/>
                </a:cxn>
                <a:cxn ang="f999">
                  <a:pos x="f1592" y="f1571"/>
                </a:cxn>
                <a:cxn ang="f999">
                  <a:pos x="f1593" y="f1571"/>
                </a:cxn>
                <a:cxn ang="f999">
                  <a:pos x="f1594" y="f1570"/>
                </a:cxn>
                <a:cxn ang="f999">
                  <a:pos x="f1595" y="f1569"/>
                </a:cxn>
                <a:cxn ang="f999">
                  <a:pos x="f1596" y="f1568"/>
                </a:cxn>
                <a:cxn ang="f999">
                  <a:pos x="f1597" y="f1567"/>
                </a:cxn>
                <a:cxn ang="f999">
                  <a:pos x="f1598" y="f1566"/>
                </a:cxn>
                <a:cxn ang="f999">
                  <a:pos x="f1599" y="f1565"/>
                </a:cxn>
                <a:cxn ang="f999">
                  <a:pos x="f1600" y="f1564"/>
                </a:cxn>
                <a:cxn ang="f999">
                  <a:pos x="f1601" y="f1563"/>
                </a:cxn>
                <a:cxn ang="f999">
                  <a:pos x="f1602" y="f1562"/>
                </a:cxn>
                <a:cxn ang="f999">
                  <a:pos x="f1603" y="f1561"/>
                </a:cxn>
                <a:cxn ang="f999">
                  <a:pos x="f1604" y="f1560"/>
                </a:cxn>
                <a:cxn ang="f999">
                  <a:pos x="f1605" y="f1559"/>
                </a:cxn>
                <a:cxn ang="f999">
                  <a:pos x="f1606" y="f1558"/>
                </a:cxn>
                <a:cxn ang="f999">
                  <a:pos x="f1607" y="f1557"/>
                </a:cxn>
                <a:cxn ang="f999">
                  <a:pos x="f1608" y="f1556"/>
                </a:cxn>
                <a:cxn ang="f999">
                  <a:pos x="f1609" y="f1555"/>
                </a:cxn>
                <a:cxn ang="f999">
                  <a:pos x="f1610" y="f1554"/>
                </a:cxn>
                <a:cxn ang="f999">
                  <a:pos x="f1611" y="f1553"/>
                </a:cxn>
                <a:cxn ang="f999">
                  <a:pos x="f1612" y="f1552"/>
                </a:cxn>
                <a:cxn ang="f999">
                  <a:pos x="f1613" y="f1551"/>
                </a:cxn>
                <a:cxn ang="f999">
                  <a:pos x="f1614" y="f1550"/>
                </a:cxn>
                <a:cxn ang="f999">
                  <a:pos x="f1615" y="f1549"/>
                </a:cxn>
                <a:cxn ang="f999">
                  <a:pos x="f1616" y="f1548"/>
                </a:cxn>
                <a:cxn ang="f999">
                  <a:pos x="f1617" y="f1547"/>
                </a:cxn>
                <a:cxn ang="f999">
                  <a:pos x="f1618" y="f1546"/>
                </a:cxn>
                <a:cxn ang="f999">
                  <a:pos x="f1619" y="f1545"/>
                </a:cxn>
                <a:cxn ang="f999">
                  <a:pos x="f1620" y="f1544"/>
                </a:cxn>
                <a:cxn ang="f999">
                  <a:pos x="f1621" y="f1543"/>
                </a:cxn>
                <a:cxn ang="f999">
                  <a:pos x="f1622" y="f1542"/>
                </a:cxn>
                <a:cxn ang="f999">
                  <a:pos x="f1623" y="f1541"/>
                </a:cxn>
                <a:cxn ang="f999">
                  <a:pos x="f1624" y="f1540"/>
                </a:cxn>
                <a:cxn ang="f999">
                  <a:pos x="f1625" y="f1539"/>
                </a:cxn>
                <a:cxn ang="f999">
                  <a:pos x="f1626" y="f1538"/>
                </a:cxn>
                <a:cxn ang="f999">
                  <a:pos x="f1627" y="f1537"/>
                </a:cxn>
                <a:cxn ang="f999">
                  <a:pos x="f1628" y="f1536"/>
                </a:cxn>
                <a:cxn ang="f999">
                  <a:pos x="f1629" y="f1535"/>
                </a:cxn>
                <a:cxn ang="f999">
                  <a:pos x="f1630" y="f1534"/>
                </a:cxn>
                <a:cxn ang="f999">
                  <a:pos x="f1631" y="f1533"/>
                </a:cxn>
                <a:cxn ang="f999">
                  <a:pos x="f1632" y="f1532"/>
                </a:cxn>
                <a:cxn ang="f999">
                  <a:pos x="f1633" y="f1531"/>
                </a:cxn>
                <a:cxn ang="f999">
                  <a:pos x="f1634" y="f1530"/>
                </a:cxn>
                <a:cxn ang="f999">
                  <a:pos x="f1635" y="f1529"/>
                </a:cxn>
                <a:cxn ang="f999">
                  <a:pos x="f1636" y="f1528"/>
                </a:cxn>
                <a:cxn ang="f999">
                  <a:pos x="f1637" y="f1527"/>
                </a:cxn>
                <a:cxn ang="f999">
                  <a:pos x="f1638" y="f1526"/>
                </a:cxn>
                <a:cxn ang="f999">
                  <a:pos x="f1639" y="f1525"/>
                </a:cxn>
                <a:cxn ang="f999">
                  <a:pos x="f1640" y="f1524"/>
                </a:cxn>
                <a:cxn ang="f999">
                  <a:pos x="f1641" y="f1523"/>
                </a:cxn>
                <a:cxn ang="f999">
                  <a:pos x="f1642" y="f1522"/>
                </a:cxn>
                <a:cxn ang="f999">
                  <a:pos x="f1643" y="f1521"/>
                </a:cxn>
                <a:cxn ang="f999">
                  <a:pos x="f1644" y="f1520"/>
                </a:cxn>
                <a:cxn ang="f999">
                  <a:pos x="f1645" y="f1519"/>
                </a:cxn>
                <a:cxn ang="f999">
                  <a:pos x="f1646" y="f1518"/>
                </a:cxn>
                <a:cxn ang="f999">
                  <a:pos x="f1647" y="f1517"/>
                </a:cxn>
                <a:cxn ang="f999">
                  <a:pos x="f1648" y="f1516"/>
                </a:cxn>
                <a:cxn ang="f999">
                  <a:pos x="f1649" y="f1515"/>
                </a:cxn>
                <a:cxn ang="f999">
                  <a:pos x="f1650" y="f1514"/>
                </a:cxn>
                <a:cxn ang="f999">
                  <a:pos x="f1651" y="f1513"/>
                </a:cxn>
                <a:cxn ang="f999">
                  <a:pos x="f1652" y="f1512"/>
                </a:cxn>
                <a:cxn ang="f999">
                  <a:pos x="f1653" y="f1511"/>
                </a:cxn>
                <a:cxn ang="f999">
                  <a:pos x="f1653" y="f1510"/>
                </a:cxn>
                <a:cxn ang="f999">
                  <a:pos x="f1645" y="f1509"/>
                </a:cxn>
                <a:cxn ang="f999">
                  <a:pos x="f1654" y="f1508"/>
                </a:cxn>
                <a:cxn ang="f999">
                  <a:pos x="f1655" y="f1507"/>
                </a:cxn>
                <a:cxn ang="f999">
                  <a:pos x="f1656" y="f1506"/>
                </a:cxn>
                <a:cxn ang="f999">
                  <a:pos x="f1657" y="f1505"/>
                </a:cxn>
                <a:cxn ang="f999">
                  <a:pos x="f1658" y="f1504"/>
                </a:cxn>
                <a:cxn ang="f999">
                  <a:pos x="f1659" y="f1503"/>
                </a:cxn>
                <a:cxn ang="f999">
                  <a:pos x="f1660" y="f1502"/>
                </a:cxn>
                <a:cxn ang="f999">
                  <a:pos x="f1661" y="f1501"/>
                </a:cxn>
                <a:cxn ang="f999">
                  <a:pos x="f1662" y="f1500"/>
                </a:cxn>
                <a:cxn ang="f999">
                  <a:pos x="f1663" y="f1499"/>
                </a:cxn>
                <a:cxn ang="f999">
                  <a:pos x="f1662" y="f1497"/>
                </a:cxn>
                <a:cxn ang="f999">
                  <a:pos x="f1661" y="f1495"/>
                </a:cxn>
                <a:cxn ang="f999">
                  <a:pos x="f1660" y="f1493"/>
                </a:cxn>
                <a:cxn ang="f999">
                  <a:pos x="f1659" y="f1491"/>
                </a:cxn>
                <a:cxn ang="f999">
                  <a:pos x="f1658" y="f1489"/>
                </a:cxn>
                <a:cxn ang="f999">
                  <a:pos x="f1657" y="f1487"/>
                </a:cxn>
                <a:cxn ang="f999">
                  <a:pos x="f1656" y="f1485"/>
                </a:cxn>
                <a:cxn ang="f999">
                  <a:pos x="f1655" y="f1483"/>
                </a:cxn>
                <a:cxn ang="f999">
                  <a:pos x="f1654" y="f1481"/>
                </a:cxn>
                <a:cxn ang="f999">
                  <a:pos x="f1645" y="f1479"/>
                </a:cxn>
                <a:cxn ang="f999">
                  <a:pos x="f1653" y="f1478"/>
                </a:cxn>
                <a:cxn ang="f999">
                  <a:pos x="f1653" y="f1477"/>
                </a:cxn>
                <a:cxn ang="f999">
                  <a:pos x="f1652" y="f1475"/>
                </a:cxn>
                <a:cxn ang="f999">
                  <a:pos x="f1651" y="f1473"/>
                </a:cxn>
                <a:cxn ang="f999">
                  <a:pos x="f1650" y="f1471"/>
                </a:cxn>
                <a:cxn ang="f999">
                  <a:pos x="f1649" y="f1469"/>
                </a:cxn>
                <a:cxn ang="f999">
                  <a:pos x="f1648" y="f1467"/>
                </a:cxn>
                <a:cxn ang="f999">
                  <a:pos x="f1647" y="f1465"/>
                </a:cxn>
                <a:cxn ang="f999">
                  <a:pos x="f1646" y="f1463"/>
                </a:cxn>
                <a:cxn ang="f999">
                  <a:pos x="f1645" y="f1461"/>
                </a:cxn>
                <a:cxn ang="f999">
                  <a:pos x="f1644" y="f1459"/>
                </a:cxn>
                <a:cxn ang="f999">
                  <a:pos x="f1643" y="f1457"/>
                </a:cxn>
                <a:cxn ang="f999">
                  <a:pos x="f1642" y="f1455"/>
                </a:cxn>
                <a:cxn ang="f999">
                  <a:pos x="f1641" y="f1453"/>
                </a:cxn>
                <a:cxn ang="f999">
                  <a:pos x="f1640" y="f1451"/>
                </a:cxn>
                <a:cxn ang="f999">
                  <a:pos x="f1639" y="f1449"/>
                </a:cxn>
                <a:cxn ang="f999">
                  <a:pos x="f1638" y="f1447"/>
                </a:cxn>
                <a:cxn ang="f999">
                  <a:pos x="f1637" y="f1445"/>
                </a:cxn>
                <a:cxn ang="f999">
                  <a:pos x="f1636" y="f1443"/>
                </a:cxn>
                <a:cxn ang="f999">
                  <a:pos x="f1635" y="f1441"/>
                </a:cxn>
                <a:cxn ang="f999">
                  <a:pos x="f1634" y="f1439"/>
                </a:cxn>
                <a:cxn ang="f999">
                  <a:pos x="f1633" y="f1437"/>
                </a:cxn>
                <a:cxn ang="f999">
                  <a:pos x="f1632" y="f1435"/>
                </a:cxn>
                <a:cxn ang="f999">
                  <a:pos x="f1631" y="f1433"/>
                </a:cxn>
                <a:cxn ang="f999">
                  <a:pos x="f1630" y="f1431"/>
                </a:cxn>
                <a:cxn ang="f999">
                  <a:pos x="f1629" y="f1429"/>
                </a:cxn>
                <a:cxn ang="f999">
                  <a:pos x="f1628" y="f1427"/>
                </a:cxn>
                <a:cxn ang="f999">
                  <a:pos x="f1627" y="f1425"/>
                </a:cxn>
                <a:cxn ang="f999">
                  <a:pos x="f1626" y="f1423"/>
                </a:cxn>
                <a:cxn ang="f999">
                  <a:pos x="f1625" y="f1421"/>
                </a:cxn>
                <a:cxn ang="f999">
                  <a:pos x="f1624" y="f1419"/>
                </a:cxn>
                <a:cxn ang="f999">
                  <a:pos x="f1623" y="f1417"/>
                </a:cxn>
                <a:cxn ang="f999">
                  <a:pos x="f1622" y="f1415"/>
                </a:cxn>
                <a:cxn ang="f999">
                  <a:pos x="f1621" y="f1413"/>
                </a:cxn>
                <a:cxn ang="f999">
                  <a:pos x="f1620" y="f1411"/>
                </a:cxn>
                <a:cxn ang="f999">
                  <a:pos x="f1619" y="f1409"/>
                </a:cxn>
                <a:cxn ang="f999">
                  <a:pos x="f1618" y="f1407"/>
                </a:cxn>
                <a:cxn ang="f999">
                  <a:pos x="f1617" y="f1405"/>
                </a:cxn>
                <a:cxn ang="f999">
                  <a:pos x="f1616" y="f1403"/>
                </a:cxn>
                <a:cxn ang="f999">
                  <a:pos x="f1615" y="f1401"/>
                </a:cxn>
                <a:cxn ang="f999">
                  <a:pos x="f1614" y="f1399"/>
                </a:cxn>
                <a:cxn ang="f999">
                  <a:pos x="f1613" y="f1397"/>
                </a:cxn>
                <a:cxn ang="f999">
                  <a:pos x="f1612" y="f1395"/>
                </a:cxn>
                <a:cxn ang="f999">
                  <a:pos x="f1611" y="f1393"/>
                </a:cxn>
                <a:cxn ang="f999">
                  <a:pos x="f1610" y="f1391"/>
                </a:cxn>
                <a:cxn ang="f999">
                  <a:pos x="f1609" y="f1389"/>
                </a:cxn>
                <a:cxn ang="f999">
                  <a:pos x="f1608" y="f1387"/>
                </a:cxn>
                <a:cxn ang="f999">
                  <a:pos x="f1607" y="f1385"/>
                </a:cxn>
                <a:cxn ang="f999">
                  <a:pos x="f1606" y="f1383"/>
                </a:cxn>
                <a:cxn ang="f999">
                  <a:pos x="f1605" y="f1381"/>
                </a:cxn>
                <a:cxn ang="f999">
                  <a:pos x="f1604" y="f1379"/>
                </a:cxn>
                <a:cxn ang="f999">
                  <a:pos x="f1603" y="f1377"/>
                </a:cxn>
                <a:cxn ang="f999">
                  <a:pos x="f1602" y="f1375"/>
                </a:cxn>
                <a:cxn ang="f999">
                  <a:pos x="f1601" y="f1355"/>
                </a:cxn>
                <a:cxn ang="f999">
                  <a:pos x="f1600" y="f1372"/>
                </a:cxn>
                <a:cxn ang="f999">
                  <a:pos x="f1599" y="f1370"/>
                </a:cxn>
                <a:cxn ang="f999">
                  <a:pos x="f1598" y="f1368"/>
                </a:cxn>
                <a:cxn ang="f999">
                  <a:pos x="f1597" y="f1366"/>
                </a:cxn>
                <a:cxn ang="f999">
                  <a:pos x="f1596" y="f1364"/>
                </a:cxn>
                <a:cxn ang="f999">
                  <a:pos x="f1595" y="f1362"/>
                </a:cxn>
                <a:cxn ang="f999">
                  <a:pos x="f1594" y="f1360"/>
                </a:cxn>
                <a:cxn ang="f999">
                  <a:pos x="f1593" y="f1357"/>
                </a:cxn>
                <a:cxn ang="f999">
                  <a:pos x="f1592" y="f1357"/>
                </a:cxn>
                <a:cxn ang="f999">
                  <a:pos x="f1591" y="f1355"/>
                </a:cxn>
                <a:cxn ang="f999">
                  <a:pos x="f1590" y="f1353"/>
                </a:cxn>
                <a:cxn ang="f999">
                  <a:pos x="f1589" y="f1351"/>
                </a:cxn>
                <a:cxn ang="f999">
                  <a:pos x="f1588" y="f1349"/>
                </a:cxn>
                <a:cxn ang="f999">
                  <a:pos x="f1587" y="f1347"/>
                </a:cxn>
                <a:cxn ang="f999">
                  <a:pos x="f1586" y="f1345"/>
                </a:cxn>
                <a:cxn ang="f999">
                  <a:pos x="f1585" y="f1343"/>
                </a:cxn>
                <a:cxn ang="f999">
                  <a:pos x="f1584" y="f1341"/>
                </a:cxn>
                <a:cxn ang="f999">
                  <a:pos x="f1583" y="f1339"/>
                </a:cxn>
                <a:cxn ang="f999">
                  <a:pos x="f1582" y="f1337"/>
                </a:cxn>
              </a:cxnLst>
              <a:rect l="f1330" t="f1333" r="f1331" b="f1332"/>
              <a:pathLst>
                <a:path w="6191980" h="6184462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0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28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49" y="f151"/>
                  </a:lnTo>
                  <a:lnTo>
                    <a:pt x="f133" y="f152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58"/>
                  </a:lnTo>
                  <a:lnTo>
                    <a:pt x="f159" y="f160"/>
                  </a:lnTo>
                  <a:lnTo>
                    <a:pt x="f161" y="f162"/>
                  </a:ln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6" y="f171"/>
                  </a:lnTo>
                  <a:lnTo>
                    <a:pt x="f169" y="f172"/>
                  </a:lnTo>
                  <a:lnTo>
                    <a:pt x="f167" y="f173"/>
                  </a:lnTo>
                  <a:lnTo>
                    <a:pt x="f165" y="f174"/>
                  </a:lnTo>
                  <a:lnTo>
                    <a:pt x="f163" y="f175"/>
                  </a:lnTo>
                  <a:lnTo>
                    <a:pt x="f161" y="f176"/>
                  </a:lnTo>
                  <a:lnTo>
                    <a:pt x="f159" y="f177"/>
                  </a:lnTo>
                  <a:lnTo>
                    <a:pt x="f157" y="f178"/>
                  </a:lnTo>
                  <a:lnTo>
                    <a:pt x="f155" y="f179"/>
                  </a:lnTo>
                  <a:lnTo>
                    <a:pt x="f153" y="f180"/>
                  </a:lnTo>
                  <a:lnTo>
                    <a:pt x="f133" y="f181"/>
                  </a:lnTo>
                  <a:lnTo>
                    <a:pt x="f149" y="f182"/>
                  </a:lnTo>
                  <a:lnTo>
                    <a:pt x="f149" y="f183"/>
                  </a:lnTo>
                  <a:lnTo>
                    <a:pt x="f147" y="f184"/>
                  </a:lnTo>
                  <a:lnTo>
                    <a:pt x="f145" y="f185"/>
                  </a:lnTo>
                  <a:lnTo>
                    <a:pt x="f143" y="f186"/>
                  </a:lnTo>
                  <a:lnTo>
                    <a:pt x="f141" y="f187"/>
                  </a:lnTo>
                  <a:lnTo>
                    <a:pt x="f139" y="f188"/>
                  </a:lnTo>
                  <a:lnTo>
                    <a:pt x="f137" y="f189"/>
                  </a:lnTo>
                  <a:lnTo>
                    <a:pt x="f135" y="f190"/>
                  </a:lnTo>
                  <a:lnTo>
                    <a:pt x="f133" y="f191"/>
                  </a:lnTo>
                  <a:lnTo>
                    <a:pt x="f131" y="f192"/>
                  </a:lnTo>
                  <a:lnTo>
                    <a:pt x="f129" y="f193"/>
                  </a:lnTo>
                  <a:lnTo>
                    <a:pt x="f127" y="f194"/>
                  </a:lnTo>
                  <a:lnTo>
                    <a:pt x="f125" y="f195"/>
                  </a:lnTo>
                  <a:lnTo>
                    <a:pt x="f123" y="f196"/>
                  </a:lnTo>
                  <a:lnTo>
                    <a:pt x="f121" y="f197"/>
                  </a:lnTo>
                  <a:lnTo>
                    <a:pt x="f119" y="f198"/>
                  </a:lnTo>
                  <a:lnTo>
                    <a:pt x="f117" y="f199"/>
                  </a:lnTo>
                  <a:lnTo>
                    <a:pt x="f115" y="f200"/>
                  </a:lnTo>
                  <a:lnTo>
                    <a:pt x="f113" y="f201"/>
                  </a:lnTo>
                  <a:lnTo>
                    <a:pt x="f111" y="f202"/>
                  </a:lnTo>
                  <a:lnTo>
                    <a:pt x="f109" y="f203"/>
                  </a:lnTo>
                  <a:lnTo>
                    <a:pt x="f107" y="f204"/>
                  </a:lnTo>
                  <a:lnTo>
                    <a:pt x="f105" y="f205"/>
                  </a:lnTo>
                  <a:lnTo>
                    <a:pt x="f103" y="f206"/>
                  </a:lnTo>
                  <a:lnTo>
                    <a:pt x="f101" y="f207"/>
                  </a:lnTo>
                  <a:lnTo>
                    <a:pt x="f99" y="f208"/>
                  </a:lnTo>
                  <a:lnTo>
                    <a:pt x="f97" y="f209"/>
                  </a:lnTo>
                  <a:lnTo>
                    <a:pt x="f95" y="f210"/>
                  </a:lnTo>
                  <a:lnTo>
                    <a:pt x="f93" y="f211"/>
                  </a:lnTo>
                  <a:lnTo>
                    <a:pt x="f91" y="f212"/>
                  </a:lnTo>
                  <a:lnTo>
                    <a:pt x="f89" y="f213"/>
                  </a:lnTo>
                  <a:lnTo>
                    <a:pt x="f87" y="f214"/>
                  </a:lnTo>
                  <a:lnTo>
                    <a:pt x="f85" y="f215"/>
                  </a:lnTo>
                  <a:lnTo>
                    <a:pt x="f83" y="f216"/>
                  </a:lnTo>
                  <a:lnTo>
                    <a:pt x="f81" y="f217"/>
                  </a:lnTo>
                  <a:lnTo>
                    <a:pt x="f79" y="f218"/>
                  </a:lnTo>
                  <a:lnTo>
                    <a:pt x="f77" y="f219"/>
                  </a:lnTo>
                  <a:lnTo>
                    <a:pt x="f75" y="f220"/>
                  </a:lnTo>
                  <a:lnTo>
                    <a:pt x="f73" y="f221"/>
                  </a:lnTo>
                  <a:lnTo>
                    <a:pt x="f71" y="f222"/>
                  </a:lnTo>
                  <a:lnTo>
                    <a:pt x="f69" y="f223"/>
                  </a:lnTo>
                  <a:lnTo>
                    <a:pt x="f67" y="f224"/>
                  </a:lnTo>
                  <a:lnTo>
                    <a:pt x="f65" y="f225"/>
                  </a:lnTo>
                  <a:lnTo>
                    <a:pt x="f63" y="f226"/>
                  </a:lnTo>
                  <a:lnTo>
                    <a:pt x="f61" y="f227"/>
                  </a:lnTo>
                  <a:lnTo>
                    <a:pt x="f59" y="f228"/>
                  </a:lnTo>
                  <a:lnTo>
                    <a:pt x="f57" y="f229"/>
                  </a:lnTo>
                  <a:lnTo>
                    <a:pt x="f55" y="f230"/>
                  </a:lnTo>
                  <a:lnTo>
                    <a:pt x="f53" y="f231"/>
                  </a:lnTo>
                  <a:lnTo>
                    <a:pt x="f51" y="f232"/>
                  </a:lnTo>
                  <a:lnTo>
                    <a:pt x="f49" y="f233"/>
                  </a:lnTo>
                  <a:lnTo>
                    <a:pt x="f47" y="f234"/>
                  </a:lnTo>
                  <a:lnTo>
                    <a:pt x="f46" y="f235"/>
                  </a:lnTo>
                  <a:lnTo>
                    <a:pt x="f44" y="f236"/>
                  </a:lnTo>
                  <a:lnTo>
                    <a:pt x="f42" y="f237"/>
                  </a:lnTo>
                  <a:lnTo>
                    <a:pt x="f40" y="f238"/>
                  </a:lnTo>
                  <a:lnTo>
                    <a:pt x="f38" y="f239"/>
                  </a:lnTo>
                  <a:lnTo>
                    <a:pt x="f36" y="f240"/>
                  </a:lnTo>
                  <a:lnTo>
                    <a:pt x="f34" y="f241"/>
                  </a:lnTo>
                  <a:lnTo>
                    <a:pt x="f32" y="f242"/>
                  </a:lnTo>
                  <a:lnTo>
                    <a:pt x="f31" y="f243"/>
                  </a:lnTo>
                  <a:lnTo>
                    <a:pt x="f29" y="f243"/>
                  </a:lnTo>
                  <a:lnTo>
                    <a:pt x="f27" y="f235"/>
                  </a:lnTo>
                  <a:lnTo>
                    <a:pt x="f25" y="f244"/>
                  </a:lnTo>
                  <a:lnTo>
                    <a:pt x="f23" y="f245"/>
                  </a:lnTo>
                  <a:lnTo>
                    <a:pt x="f21" y="f246"/>
                  </a:lnTo>
                  <a:lnTo>
                    <a:pt x="f19" y="f247"/>
                  </a:lnTo>
                  <a:lnTo>
                    <a:pt x="f17" y="f248"/>
                  </a:lnTo>
                  <a:lnTo>
                    <a:pt x="f15" y="f249"/>
                  </a:lnTo>
                  <a:lnTo>
                    <a:pt x="f13" y="f250"/>
                  </a:lnTo>
                  <a:lnTo>
                    <a:pt x="f11" y="f251"/>
                  </a:lnTo>
                  <a:lnTo>
                    <a:pt x="f9" y="f252"/>
                  </a:lnTo>
                  <a:lnTo>
                    <a:pt x="f8" y="f7"/>
                  </a:lnTo>
                  <a:lnTo>
                    <a:pt x="f253" y="f252"/>
                  </a:lnTo>
                  <a:lnTo>
                    <a:pt x="f254" y="f251"/>
                  </a:lnTo>
                  <a:lnTo>
                    <a:pt x="f255" y="f250"/>
                  </a:lnTo>
                  <a:lnTo>
                    <a:pt x="f256" y="f249"/>
                  </a:lnTo>
                  <a:lnTo>
                    <a:pt x="f257" y="f248"/>
                  </a:lnTo>
                  <a:lnTo>
                    <a:pt x="f258" y="f247"/>
                  </a:lnTo>
                  <a:lnTo>
                    <a:pt x="f259" y="f246"/>
                  </a:lnTo>
                  <a:lnTo>
                    <a:pt x="f260" y="f245"/>
                  </a:lnTo>
                  <a:lnTo>
                    <a:pt x="f261" y="f244"/>
                  </a:lnTo>
                  <a:lnTo>
                    <a:pt x="f262" y="f235"/>
                  </a:lnTo>
                  <a:lnTo>
                    <a:pt x="f263" y="f243"/>
                  </a:lnTo>
                  <a:lnTo>
                    <a:pt x="f264" y="f243"/>
                  </a:lnTo>
                  <a:lnTo>
                    <a:pt x="f265" y="f242"/>
                  </a:lnTo>
                  <a:lnTo>
                    <a:pt x="f266" y="f241"/>
                  </a:lnTo>
                  <a:lnTo>
                    <a:pt x="f267" y="f240"/>
                  </a:lnTo>
                  <a:lnTo>
                    <a:pt x="f268" y="f239"/>
                  </a:lnTo>
                  <a:lnTo>
                    <a:pt x="f269" y="f238"/>
                  </a:lnTo>
                  <a:lnTo>
                    <a:pt x="f270" y="f237"/>
                  </a:lnTo>
                  <a:lnTo>
                    <a:pt x="f271" y="f236"/>
                  </a:lnTo>
                  <a:lnTo>
                    <a:pt x="f272" y="f235"/>
                  </a:lnTo>
                  <a:lnTo>
                    <a:pt x="f273" y="f234"/>
                  </a:lnTo>
                  <a:lnTo>
                    <a:pt x="f274" y="f233"/>
                  </a:lnTo>
                  <a:lnTo>
                    <a:pt x="f275" y="f232"/>
                  </a:lnTo>
                  <a:lnTo>
                    <a:pt x="f276" y="f231"/>
                  </a:lnTo>
                  <a:lnTo>
                    <a:pt x="f277" y="f230"/>
                  </a:lnTo>
                  <a:lnTo>
                    <a:pt x="f278" y="f229"/>
                  </a:lnTo>
                  <a:lnTo>
                    <a:pt x="f279" y="f228"/>
                  </a:lnTo>
                  <a:lnTo>
                    <a:pt x="f280" y="f227"/>
                  </a:lnTo>
                  <a:lnTo>
                    <a:pt x="f281" y="f226"/>
                  </a:lnTo>
                  <a:lnTo>
                    <a:pt x="f282" y="f225"/>
                  </a:lnTo>
                  <a:lnTo>
                    <a:pt x="f283" y="f224"/>
                  </a:lnTo>
                  <a:lnTo>
                    <a:pt x="f284" y="f223"/>
                  </a:lnTo>
                  <a:lnTo>
                    <a:pt x="f285" y="f222"/>
                  </a:lnTo>
                  <a:lnTo>
                    <a:pt x="f286" y="f221"/>
                  </a:lnTo>
                  <a:lnTo>
                    <a:pt x="f287" y="f220"/>
                  </a:lnTo>
                  <a:lnTo>
                    <a:pt x="f288" y="f219"/>
                  </a:lnTo>
                  <a:lnTo>
                    <a:pt x="f289" y="f218"/>
                  </a:lnTo>
                  <a:lnTo>
                    <a:pt x="f290" y="f217"/>
                  </a:lnTo>
                  <a:lnTo>
                    <a:pt x="f291" y="f216"/>
                  </a:lnTo>
                  <a:lnTo>
                    <a:pt x="f292" y="f215"/>
                  </a:lnTo>
                  <a:lnTo>
                    <a:pt x="f293" y="f214"/>
                  </a:lnTo>
                  <a:lnTo>
                    <a:pt x="f294" y="f213"/>
                  </a:lnTo>
                  <a:lnTo>
                    <a:pt x="f295" y="f212"/>
                  </a:lnTo>
                  <a:lnTo>
                    <a:pt x="f296" y="f211"/>
                  </a:lnTo>
                  <a:lnTo>
                    <a:pt x="f297" y="f210"/>
                  </a:lnTo>
                  <a:lnTo>
                    <a:pt x="f298" y="f209"/>
                  </a:lnTo>
                  <a:lnTo>
                    <a:pt x="f299" y="f208"/>
                  </a:lnTo>
                  <a:lnTo>
                    <a:pt x="f300" y="f207"/>
                  </a:lnTo>
                  <a:lnTo>
                    <a:pt x="f301" y="f206"/>
                  </a:lnTo>
                  <a:lnTo>
                    <a:pt x="f302" y="f205"/>
                  </a:lnTo>
                  <a:lnTo>
                    <a:pt x="f303" y="f204"/>
                  </a:lnTo>
                  <a:lnTo>
                    <a:pt x="f304" y="f203"/>
                  </a:lnTo>
                  <a:lnTo>
                    <a:pt x="f305" y="f202"/>
                  </a:lnTo>
                  <a:lnTo>
                    <a:pt x="f306" y="f201"/>
                  </a:lnTo>
                  <a:lnTo>
                    <a:pt x="f307" y="f200"/>
                  </a:lnTo>
                  <a:lnTo>
                    <a:pt x="f308" y="f199"/>
                  </a:lnTo>
                  <a:lnTo>
                    <a:pt x="f60" y="f198"/>
                  </a:lnTo>
                  <a:lnTo>
                    <a:pt x="f309" y="f197"/>
                  </a:lnTo>
                  <a:lnTo>
                    <a:pt x="f310" y="f196"/>
                  </a:lnTo>
                  <a:lnTo>
                    <a:pt x="f311" y="f195"/>
                  </a:lnTo>
                  <a:lnTo>
                    <a:pt x="f312" y="f194"/>
                  </a:lnTo>
                  <a:lnTo>
                    <a:pt x="f50" y="f193"/>
                  </a:lnTo>
                  <a:lnTo>
                    <a:pt x="f313" y="f192"/>
                  </a:lnTo>
                  <a:lnTo>
                    <a:pt x="f314" y="f191"/>
                  </a:lnTo>
                  <a:lnTo>
                    <a:pt x="f315" y="f190"/>
                  </a:lnTo>
                  <a:lnTo>
                    <a:pt x="f316" y="f189"/>
                  </a:lnTo>
                  <a:lnTo>
                    <a:pt x="f317" y="f188"/>
                  </a:lnTo>
                  <a:lnTo>
                    <a:pt x="f39" y="f187"/>
                  </a:lnTo>
                  <a:lnTo>
                    <a:pt x="f37" y="f186"/>
                  </a:lnTo>
                  <a:lnTo>
                    <a:pt x="f35" y="f185"/>
                  </a:lnTo>
                  <a:lnTo>
                    <a:pt x="f33" y="f184"/>
                  </a:lnTo>
                  <a:lnTo>
                    <a:pt x="f318" y="f183"/>
                  </a:lnTo>
                  <a:lnTo>
                    <a:pt x="f318" y="f182"/>
                  </a:lnTo>
                  <a:lnTo>
                    <a:pt x="f314" y="f181"/>
                  </a:lnTo>
                  <a:lnTo>
                    <a:pt x="f319" y="f180"/>
                  </a:lnTo>
                  <a:lnTo>
                    <a:pt x="f320" y="f179"/>
                  </a:lnTo>
                  <a:lnTo>
                    <a:pt x="f321" y="f178"/>
                  </a:lnTo>
                  <a:lnTo>
                    <a:pt x="f20" y="f177"/>
                  </a:lnTo>
                  <a:lnTo>
                    <a:pt x="f322" y="f176"/>
                  </a:lnTo>
                  <a:lnTo>
                    <a:pt x="f323" y="f175"/>
                  </a:lnTo>
                  <a:lnTo>
                    <a:pt x="f14" y="f174"/>
                  </a:lnTo>
                  <a:lnTo>
                    <a:pt x="f324" y="f173"/>
                  </a:lnTo>
                  <a:lnTo>
                    <a:pt x="f325" y="f172"/>
                  </a:lnTo>
                  <a:lnTo>
                    <a:pt x="f5" y="f171"/>
                  </a:lnTo>
                  <a:lnTo>
                    <a:pt x="f325" y="f170"/>
                  </a:lnTo>
                  <a:lnTo>
                    <a:pt x="f324" y="f168"/>
                  </a:lnTo>
                  <a:lnTo>
                    <a:pt x="f14" y="f166"/>
                  </a:lnTo>
                  <a:lnTo>
                    <a:pt x="f323" y="f164"/>
                  </a:lnTo>
                  <a:lnTo>
                    <a:pt x="f322" y="f162"/>
                  </a:lnTo>
                  <a:lnTo>
                    <a:pt x="f20" y="f160"/>
                  </a:lnTo>
                  <a:lnTo>
                    <a:pt x="f321" y="f158"/>
                  </a:lnTo>
                  <a:lnTo>
                    <a:pt x="f320" y="f156"/>
                  </a:lnTo>
                  <a:lnTo>
                    <a:pt x="f319" y="f154"/>
                  </a:lnTo>
                  <a:lnTo>
                    <a:pt x="f314" y="f152"/>
                  </a:lnTo>
                  <a:lnTo>
                    <a:pt x="f318" y="f151"/>
                  </a:lnTo>
                  <a:lnTo>
                    <a:pt x="f318" y="f150"/>
                  </a:lnTo>
                  <a:lnTo>
                    <a:pt x="f33" y="f148"/>
                  </a:lnTo>
                  <a:lnTo>
                    <a:pt x="f35" y="f146"/>
                  </a:lnTo>
                  <a:lnTo>
                    <a:pt x="f37" y="f144"/>
                  </a:lnTo>
                  <a:lnTo>
                    <a:pt x="f39" y="f142"/>
                  </a:lnTo>
                  <a:lnTo>
                    <a:pt x="f317" y="f140"/>
                  </a:lnTo>
                  <a:lnTo>
                    <a:pt x="f316" y="f138"/>
                  </a:lnTo>
                  <a:lnTo>
                    <a:pt x="f315" y="f136"/>
                  </a:lnTo>
                  <a:lnTo>
                    <a:pt x="f314" y="f134"/>
                  </a:lnTo>
                  <a:lnTo>
                    <a:pt x="f313" y="f132"/>
                  </a:lnTo>
                  <a:lnTo>
                    <a:pt x="f50" y="f130"/>
                  </a:lnTo>
                  <a:lnTo>
                    <a:pt x="f312" y="f128"/>
                  </a:lnTo>
                  <a:lnTo>
                    <a:pt x="f311" y="f126"/>
                  </a:lnTo>
                  <a:lnTo>
                    <a:pt x="f310" y="f124"/>
                  </a:lnTo>
                  <a:lnTo>
                    <a:pt x="f309" y="f122"/>
                  </a:lnTo>
                  <a:lnTo>
                    <a:pt x="f60" y="f120"/>
                  </a:lnTo>
                  <a:lnTo>
                    <a:pt x="f308" y="f118"/>
                  </a:lnTo>
                  <a:lnTo>
                    <a:pt x="f307" y="f116"/>
                  </a:lnTo>
                  <a:lnTo>
                    <a:pt x="f306" y="f114"/>
                  </a:lnTo>
                  <a:lnTo>
                    <a:pt x="f305" y="f112"/>
                  </a:lnTo>
                  <a:lnTo>
                    <a:pt x="f304" y="f110"/>
                  </a:lnTo>
                  <a:lnTo>
                    <a:pt x="f303" y="f108"/>
                  </a:lnTo>
                  <a:lnTo>
                    <a:pt x="f302" y="f106"/>
                  </a:lnTo>
                  <a:lnTo>
                    <a:pt x="f301" y="f104"/>
                  </a:lnTo>
                  <a:lnTo>
                    <a:pt x="f300" y="f102"/>
                  </a:lnTo>
                  <a:lnTo>
                    <a:pt x="f299" y="f100"/>
                  </a:lnTo>
                  <a:lnTo>
                    <a:pt x="f298" y="f98"/>
                  </a:lnTo>
                  <a:lnTo>
                    <a:pt x="f297" y="f96"/>
                  </a:lnTo>
                  <a:lnTo>
                    <a:pt x="f296" y="f94"/>
                  </a:lnTo>
                  <a:lnTo>
                    <a:pt x="f295" y="f92"/>
                  </a:lnTo>
                  <a:lnTo>
                    <a:pt x="f294" y="f90"/>
                  </a:lnTo>
                  <a:lnTo>
                    <a:pt x="f293" y="f88"/>
                  </a:lnTo>
                  <a:lnTo>
                    <a:pt x="f292" y="f86"/>
                  </a:lnTo>
                  <a:lnTo>
                    <a:pt x="f291" y="f84"/>
                  </a:lnTo>
                  <a:lnTo>
                    <a:pt x="f290" y="f82"/>
                  </a:lnTo>
                  <a:lnTo>
                    <a:pt x="f289" y="f80"/>
                  </a:lnTo>
                  <a:lnTo>
                    <a:pt x="f288" y="f78"/>
                  </a:lnTo>
                  <a:lnTo>
                    <a:pt x="f287" y="f76"/>
                  </a:lnTo>
                  <a:lnTo>
                    <a:pt x="f286" y="f74"/>
                  </a:lnTo>
                  <a:lnTo>
                    <a:pt x="f285" y="f72"/>
                  </a:lnTo>
                  <a:lnTo>
                    <a:pt x="f284" y="f70"/>
                  </a:lnTo>
                  <a:lnTo>
                    <a:pt x="f283" y="f68"/>
                  </a:lnTo>
                  <a:lnTo>
                    <a:pt x="f282" y="f66"/>
                  </a:lnTo>
                  <a:lnTo>
                    <a:pt x="f281" y="f64"/>
                  </a:lnTo>
                  <a:lnTo>
                    <a:pt x="f280" y="f62"/>
                  </a:lnTo>
                  <a:lnTo>
                    <a:pt x="f279" y="f60"/>
                  </a:lnTo>
                  <a:lnTo>
                    <a:pt x="f278" y="f58"/>
                  </a:lnTo>
                  <a:lnTo>
                    <a:pt x="f277" y="f56"/>
                  </a:lnTo>
                  <a:lnTo>
                    <a:pt x="f276" y="f54"/>
                  </a:lnTo>
                  <a:lnTo>
                    <a:pt x="f275" y="f52"/>
                  </a:lnTo>
                  <a:lnTo>
                    <a:pt x="f274" y="f50"/>
                  </a:lnTo>
                  <a:lnTo>
                    <a:pt x="f273" y="f48"/>
                  </a:lnTo>
                  <a:lnTo>
                    <a:pt x="f272" y="f28"/>
                  </a:lnTo>
                  <a:lnTo>
                    <a:pt x="f271" y="f45"/>
                  </a:lnTo>
                  <a:lnTo>
                    <a:pt x="f270" y="f43"/>
                  </a:lnTo>
                  <a:lnTo>
                    <a:pt x="f269" y="f41"/>
                  </a:lnTo>
                  <a:lnTo>
                    <a:pt x="f268" y="f39"/>
                  </a:lnTo>
                  <a:lnTo>
                    <a:pt x="f267" y="f37"/>
                  </a:lnTo>
                  <a:lnTo>
                    <a:pt x="f266" y="f35"/>
                  </a:lnTo>
                  <a:lnTo>
                    <a:pt x="f265" y="f33"/>
                  </a:lnTo>
                  <a:lnTo>
                    <a:pt x="f264" y="f30"/>
                  </a:lnTo>
                  <a:lnTo>
                    <a:pt x="f263" y="f30"/>
                  </a:lnTo>
                  <a:lnTo>
                    <a:pt x="f262" y="f28"/>
                  </a:lnTo>
                  <a:lnTo>
                    <a:pt x="f261" y="f26"/>
                  </a:lnTo>
                  <a:lnTo>
                    <a:pt x="f260" y="f24"/>
                  </a:lnTo>
                  <a:lnTo>
                    <a:pt x="f259" y="f22"/>
                  </a:lnTo>
                  <a:lnTo>
                    <a:pt x="f258" y="f20"/>
                  </a:lnTo>
                  <a:lnTo>
                    <a:pt x="f257" y="f18"/>
                  </a:lnTo>
                  <a:lnTo>
                    <a:pt x="f256" y="f16"/>
                  </a:lnTo>
                  <a:lnTo>
                    <a:pt x="f255" y="f14"/>
                  </a:lnTo>
                  <a:lnTo>
                    <a:pt x="f254" y="f12"/>
                  </a:lnTo>
                  <a:lnTo>
                    <a:pt x="f253" y="f1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7" name="Freeform: Shape 64">
              <a:extLst>
                <a:ext uri="{FF2B5EF4-FFF2-40B4-BE49-F238E27FC236}">
                  <a16:creationId xmlns:a16="http://schemas.microsoft.com/office/drawing/2014/main" id="{125CF0F0-A2ED-42E0-8077-38B6203C5F73}"/>
                </a:ext>
              </a:extLst>
            </p:cNvPr>
            <p:cNvSpPr/>
            <p:nvPr/>
          </p:nvSpPr>
          <p:spPr>
            <a:xfrm>
              <a:off x="5724290" y="2642286"/>
              <a:ext cx="3135230" cy="31314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35234"/>
                <a:gd name="f7" fmla="val 3131460"/>
                <a:gd name="f8" fmla="val 1567618"/>
                <a:gd name="f9" fmla="val 1598037"/>
                <a:gd name="f10" fmla="val 2851"/>
                <a:gd name="f11" fmla="val 1627508"/>
                <a:gd name="f12" fmla="val 10457"/>
                <a:gd name="f13" fmla="val 1656028"/>
                <a:gd name="f14" fmla="val 21865"/>
                <a:gd name="f15" fmla="val 1685497"/>
                <a:gd name="f16" fmla="val 36125"/>
                <a:gd name="f17" fmla="val 1713066"/>
                <a:gd name="f18" fmla="val 52286"/>
                <a:gd name="f19" fmla="val 1741586"/>
                <a:gd name="f20" fmla="val 69398"/>
                <a:gd name="f21" fmla="val 1770105"/>
                <a:gd name="f22" fmla="val 84608"/>
                <a:gd name="f23" fmla="val 1798624"/>
                <a:gd name="f24" fmla="val 99819"/>
                <a:gd name="f25" fmla="val 1826193"/>
                <a:gd name="f26" fmla="val 111226"/>
                <a:gd name="f27" fmla="val 1856614"/>
                <a:gd name="f28" fmla="val 118832"/>
                <a:gd name="f29" fmla="val 1886083"/>
                <a:gd name="f30" fmla="val 122635"/>
                <a:gd name="f31" fmla="val 1917455"/>
                <a:gd name="f32" fmla="val 1949777"/>
                <a:gd name="f33" fmla="val 120734"/>
                <a:gd name="f34" fmla="val 1982099"/>
                <a:gd name="f35" fmla="val 116931"/>
                <a:gd name="f36" fmla="val 2014421"/>
                <a:gd name="f37" fmla="val 112178"/>
                <a:gd name="f38" fmla="val 2046743"/>
                <a:gd name="f39" fmla="val 108375"/>
                <a:gd name="f40" fmla="val 2079066"/>
                <a:gd name="f41" fmla="val 105523"/>
                <a:gd name="f42" fmla="val 2109485"/>
                <a:gd name="f43" fmla="val 106473"/>
                <a:gd name="f44" fmla="val 2138955"/>
                <a:gd name="f45" fmla="val 110276"/>
                <a:gd name="f46" fmla="val 2167475"/>
                <a:gd name="f47" fmla="val 2191242"/>
                <a:gd name="f48" fmla="val 131191"/>
                <a:gd name="f49" fmla="val 2214056"/>
                <a:gd name="f50" fmla="val 147352"/>
                <a:gd name="f51" fmla="val 2234020"/>
                <a:gd name="f52" fmla="val 166365"/>
                <a:gd name="f53" fmla="val 2253984"/>
                <a:gd name="f54" fmla="val 188230"/>
                <a:gd name="f55" fmla="val 2272047"/>
                <a:gd name="f56" fmla="val 211045"/>
                <a:gd name="f57" fmla="val 2290109"/>
                <a:gd name="f58" fmla="val 234812"/>
                <a:gd name="f59" fmla="val 2308171"/>
                <a:gd name="f60" fmla="val 258578"/>
                <a:gd name="f61" fmla="val 2326233"/>
                <a:gd name="f62" fmla="val 281394"/>
                <a:gd name="f63" fmla="val 2345247"/>
                <a:gd name="f64" fmla="val 303259"/>
                <a:gd name="f65" fmla="val 2367111"/>
                <a:gd name="f66" fmla="val 322273"/>
                <a:gd name="f67" fmla="val 2388026"/>
                <a:gd name="f68" fmla="val 339385"/>
                <a:gd name="f69" fmla="val 2411792"/>
                <a:gd name="f70" fmla="val 352693"/>
                <a:gd name="f71" fmla="val 2437459"/>
                <a:gd name="f72" fmla="val 364101"/>
                <a:gd name="f73" fmla="val 2465028"/>
                <a:gd name="f74" fmla="val 373607"/>
                <a:gd name="f75" fmla="val 2493546"/>
                <a:gd name="f76" fmla="val 382163"/>
                <a:gd name="f77" fmla="val 2522066"/>
                <a:gd name="f78" fmla="val 389769"/>
                <a:gd name="f79" fmla="val 2551537"/>
                <a:gd name="f80" fmla="val 397374"/>
                <a:gd name="f81" fmla="val 2579105"/>
                <a:gd name="f82" fmla="val 405930"/>
                <a:gd name="f83" fmla="val 2606674"/>
                <a:gd name="f84" fmla="val 415437"/>
                <a:gd name="f85" fmla="val 2632341"/>
                <a:gd name="f86" fmla="val 426845"/>
                <a:gd name="f87" fmla="val 2655157"/>
                <a:gd name="f88" fmla="val 441104"/>
                <a:gd name="f89" fmla="val 2676072"/>
                <a:gd name="f90" fmla="val 458216"/>
                <a:gd name="f91" fmla="val 2693183"/>
                <a:gd name="f92" fmla="val 479131"/>
                <a:gd name="f93" fmla="val 2707443"/>
                <a:gd name="f94" fmla="val 501946"/>
                <a:gd name="f95" fmla="val 2718850"/>
                <a:gd name="f96" fmla="val 527613"/>
                <a:gd name="f97" fmla="val 2728356"/>
                <a:gd name="f98" fmla="val 555183"/>
                <a:gd name="f99" fmla="val 2736912"/>
                <a:gd name="f100" fmla="val 582752"/>
                <a:gd name="f101" fmla="val 2744518"/>
                <a:gd name="f102" fmla="val 612222"/>
                <a:gd name="f103" fmla="val 2752123"/>
                <a:gd name="f104" fmla="val 640741"/>
                <a:gd name="f105" fmla="val 2760679"/>
                <a:gd name="f106" fmla="val 669262"/>
                <a:gd name="f107" fmla="val 2770185"/>
                <a:gd name="f108" fmla="val 696831"/>
                <a:gd name="f109" fmla="val 2781592"/>
                <a:gd name="f110" fmla="val 722499"/>
                <a:gd name="f111" fmla="val 2794903"/>
                <a:gd name="f112" fmla="val 746265"/>
                <a:gd name="f113" fmla="val 2812014"/>
                <a:gd name="f114" fmla="val 767180"/>
                <a:gd name="f115" fmla="val 2831027"/>
                <a:gd name="f116" fmla="val 789045"/>
                <a:gd name="f117" fmla="val 2852891"/>
                <a:gd name="f118" fmla="val 808058"/>
                <a:gd name="f119" fmla="val 2875708"/>
                <a:gd name="f120" fmla="val 826120"/>
                <a:gd name="f121" fmla="val 2900424"/>
                <a:gd name="f122" fmla="val 844182"/>
                <a:gd name="f123" fmla="val 2924190"/>
                <a:gd name="f124" fmla="val 862244"/>
                <a:gd name="f125" fmla="val 2947006"/>
                <a:gd name="f126" fmla="val 880308"/>
                <a:gd name="f127" fmla="val 2968870"/>
                <a:gd name="f128" fmla="val 900271"/>
                <a:gd name="f129" fmla="val 2987883"/>
                <a:gd name="f130" fmla="val 920235"/>
                <a:gd name="f131" fmla="val 3004045"/>
                <a:gd name="f132" fmla="val 943051"/>
                <a:gd name="f133" fmla="val 3016403"/>
                <a:gd name="f134" fmla="val 966817"/>
                <a:gd name="f135" fmla="val 3024959"/>
                <a:gd name="f136" fmla="val 995337"/>
                <a:gd name="f137" fmla="val 3028761"/>
                <a:gd name="f138" fmla="val 1024807"/>
                <a:gd name="f139" fmla="val 3029713"/>
                <a:gd name="f140" fmla="val 1055228"/>
                <a:gd name="f141" fmla="val 3026860"/>
                <a:gd name="f142" fmla="val 1087550"/>
                <a:gd name="f143" fmla="val 3023057"/>
                <a:gd name="f144" fmla="val 1119872"/>
                <a:gd name="f145" fmla="val 3018304"/>
                <a:gd name="f146" fmla="val 1152195"/>
                <a:gd name="f147" fmla="val 3014501"/>
                <a:gd name="f148" fmla="val 1184517"/>
                <a:gd name="f149" fmla="val 3012601"/>
                <a:gd name="f150" fmla="val 1216840"/>
                <a:gd name="f151" fmla="val 1248211"/>
                <a:gd name="f152" fmla="val 1277681"/>
                <a:gd name="f153" fmla="val 3024008"/>
                <a:gd name="f154" fmla="val 1307152"/>
                <a:gd name="f155" fmla="val 3035416"/>
                <a:gd name="f156" fmla="val 1334721"/>
                <a:gd name="f157" fmla="val 3050627"/>
                <a:gd name="f158" fmla="val 1363240"/>
                <a:gd name="f159" fmla="val 3065837"/>
                <a:gd name="f160" fmla="val 1391761"/>
                <a:gd name="f161" fmla="val 3082949"/>
                <a:gd name="f162" fmla="val 1420280"/>
                <a:gd name="f163" fmla="val 3099109"/>
                <a:gd name="f164" fmla="val 1447849"/>
                <a:gd name="f165" fmla="val 3113369"/>
                <a:gd name="f166" fmla="val 1477319"/>
                <a:gd name="f167" fmla="val 3124776"/>
                <a:gd name="f168" fmla="val 1505839"/>
                <a:gd name="f169" fmla="val 3132382"/>
                <a:gd name="f170" fmla="val 1535310"/>
                <a:gd name="f171" fmla="val 1565730"/>
                <a:gd name="f172" fmla="val 1596151"/>
                <a:gd name="f173" fmla="val 1625621"/>
                <a:gd name="f174" fmla="val 1654141"/>
                <a:gd name="f175" fmla="val 1683611"/>
                <a:gd name="f176" fmla="val 1711181"/>
                <a:gd name="f177" fmla="val 1739701"/>
                <a:gd name="f178" fmla="val 1768220"/>
                <a:gd name="f179" fmla="val 1796739"/>
                <a:gd name="f180" fmla="val 1824309"/>
                <a:gd name="f181" fmla="val 1853779"/>
                <a:gd name="f182" fmla="val 1883249"/>
                <a:gd name="f183" fmla="val 1914621"/>
                <a:gd name="f184" fmla="val 1946943"/>
                <a:gd name="f185" fmla="val 1979265"/>
                <a:gd name="f186" fmla="val 2011588"/>
                <a:gd name="f187" fmla="val 2043910"/>
                <a:gd name="f188" fmla="val 2076232"/>
                <a:gd name="f189" fmla="val 2106654"/>
                <a:gd name="f190" fmla="val 2136125"/>
                <a:gd name="f191" fmla="val 2164644"/>
                <a:gd name="f192" fmla="val 2188410"/>
                <a:gd name="f193" fmla="val 2211226"/>
                <a:gd name="f194" fmla="val 2231189"/>
                <a:gd name="f195" fmla="val 2251152"/>
                <a:gd name="f196" fmla="val 2269216"/>
                <a:gd name="f197" fmla="val 2287278"/>
                <a:gd name="f198" fmla="val 2305340"/>
                <a:gd name="f199" fmla="val 2323403"/>
                <a:gd name="f200" fmla="val 2342416"/>
                <a:gd name="f201" fmla="val 2364281"/>
                <a:gd name="f202" fmla="val 2385195"/>
                <a:gd name="f203" fmla="val 2408961"/>
                <a:gd name="f204" fmla="val 2434629"/>
                <a:gd name="f205" fmla="val 2462199"/>
                <a:gd name="f206" fmla="val 2490719"/>
                <a:gd name="f207" fmla="val 2519238"/>
                <a:gd name="f208" fmla="val 2548709"/>
                <a:gd name="f209" fmla="val 2576277"/>
                <a:gd name="f210" fmla="val 2603846"/>
                <a:gd name="f211" fmla="val 2629514"/>
                <a:gd name="f212" fmla="val 2652330"/>
                <a:gd name="f213" fmla="val 2673244"/>
                <a:gd name="f214" fmla="val 2690356"/>
                <a:gd name="f215" fmla="val 2704615"/>
                <a:gd name="f216" fmla="val 2716024"/>
                <a:gd name="f217" fmla="val 2725530"/>
                <a:gd name="f218" fmla="val 2734086"/>
                <a:gd name="f219" fmla="val 2741692"/>
                <a:gd name="f220" fmla="val 2749297"/>
                <a:gd name="f221" fmla="val 2757853"/>
                <a:gd name="f222" fmla="val 2767359"/>
                <a:gd name="f223" fmla="val 2778768"/>
                <a:gd name="f224" fmla="val 2792076"/>
                <a:gd name="f225" fmla="val 2809188"/>
                <a:gd name="f226" fmla="val 2828201"/>
                <a:gd name="f227" fmla="val 2850066"/>
                <a:gd name="f228" fmla="val 2872882"/>
                <a:gd name="f229" fmla="val 2896648"/>
                <a:gd name="f230" fmla="val 2920415"/>
                <a:gd name="f231" fmla="val 2943230"/>
                <a:gd name="f232" fmla="val 2965095"/>
                <a:gd name="f233" fmla="val 2984108"/>
                <a:gd name="f234" fmla="val 3000270"/>
                <a:gd name="f235" fmla="val 3012628"/>
                <a:gd name="f236" fmla="val 3021184"/>
                <a:gd name="f237" fmla="val 3024987"/>
                <a:gd name="f238" fmla="val 3025938"/>
                <a:gd name="f239" fmla="val 3023085"/>
                <a:gd name="f240" fmla="val 3019283"/>
                <a:gd name="f241" fmla="val 3014529"/>
                <a:gd name="f242" fmla="val 3010728"/>
                <a:gd name="f243" fmla="val 3008826"/>
                <a:gd name="f244" fmla="val 3020234"/>
                <a:gd name="f245" fmla="val 3031641"/>
                <a:gd name="f246" fmla="val 3046852"/>
                <a:gd name="f247" fmla="val 3062063"/>
                <a:gd name="f248" fmla="val 3079174"/>
                <a:gd name="f249" fmla="val 3095335"/>
                <a:gd name="f250" fmla="val 3109595"/>
                <a:gd name="f251" fmla="val 3121003"/>
                <a:gd name="f252" fmla="val 3128609"/>
                <a:gd name="f253" fmla="val 1537197"/>
                <a:gd name="f254" fmla="val 1507727"/>
                <a:gd name="f255" fmla="val 1479208"/>
                <a:gd name="f256" fmla="val 1449738"/>
                <a:gd name="f257" fmla="val 1422168"/>
                <a:gd name="f258" fmla="val 1393649"/>
                <a:gd name="f259" fmla="val 1365129"/>
                <a:gd name="f260" fmla="val 1336610"/>
                <a:gd name="f261" fmla="val 1308092"/>
                <a:gd name="f262" fmla="val 1278621"/>
                <a:gd name="f263" fmla="val 1249151"/>
                <a:gd name="f264" fmla="val 1217779"/>
                <a:gd name="f265" fmla="val 1185457"/>
                <a:gd name="f266" fmla="val 1153136"/>
                <a:gd name="f267" fmla="val 1120813"/>
                <a:gd name="f268" fmla="val 1088490"/>
                <a:gd name="f269" fmla="val 1056169"/>
                <a:gd name="f270" fmla="val 1025749"/>
                <a:gd name="f271" fmla="val 996279"/>
                <a:gd name="f272" fmla="val 967759"/>
                <a:gd name="f273" fmla="val 943993"/>
                <a:gd name="f274" fmla="val 921177"/>
                <a:gd name="f275" fmla="val 901214"/>
                <a:gd name="f276" fmla="val 881250"/>
                <a:gd name="f277" fmla="val 863188"/>
                <a:gd name="f278" fmla="val 845126"/>
                <a:gd name="f279" fmla="val 827064"/>
                <a:gd name="f280" fmla="val 809001"/>
                <a:gd name="f281" fmla="val 789988"/>
                <a:gd name="f282" fmla="val 768123"/>
                <a:gd name="f283" fmla="val 747208"/>
                <a:gd name="f284" fmla="val 723443"/>
                <a:gd name="f285" fmla="val 697775"/>
                <a:gd name="f286" fmla="val 670207"/>
                <a:gd name="f287" fmla="val 641687"/>
                <a:gd name="f288" fmla="val 613168"/>
                <a:gd name="f289" fmla="val 583698"/>
                <a:gd name="f290" fmla="val 556129"/>
                <a:gd name="f291" fmla="val 528560"/>
                <a:gd name="f292" fmla="val 502893"/>
                <a:gd name="f293" fmla="val 480077"/>
                <a:gd name="f294" fmla="val 459162"/>
                <a:gd name="f295" fmla="val 442052"/>
                <a:gd name="f296" fmla="val 427792"/>
                <a:gd name="f297" fmla="val 416384"/>
                <a:gd name="f298" fmla="val 406878"/>
                <a:gd name="f299" fmla="val 398322"/>
                <a:gd name="f300" fmla="val 390717"/>
                <a:gd name="f301" fmla="val 383111"/>
                <a:gd name="f302" fmla="val 374555"/>
                <a:gd name="f303" fmla="val 365049"/>
                <a:gd name="f304" fmla="val 353641"/>
                <a:gd name="f305" fmla="val 340332"/>
                <a:gd name="f306" fmla="val 323221"/>
                <a:gd name="f307" fmla="val 304208"/>
                <a:gd name="f308" fmla="val 282343"/>
                <a:gd name="f309" fmla="val 258576"/>
                <a:gd name="f310" fmla="val 234810"/>
                <a:gd name="f311" fmla="val 188228"/>
                <a:gd name="f312" fmla="val 166363"/>
                <a:gd name="f313" fmla="val 147351"/>
                <a:gd name="f314" fmla="val 131190"/>
                <a:gd name="f315" fmla="val 105522"/>
                <a:gd name="f316" fmla="val 108374"/>
                <a:gd name="f317" fmla="val 112177"/>
                <a:gd name="f318" fmla="val 116930"/>
                <a:gd name="f319" fmla="val 120733"/>
                <a:gd name="f320" fmla="val 99818"/>
                <a:gd name="f321" fmla="val 85559"/>
                <a:gd name="f322" fmla="val 52287"/>
                <a:gd name="f323" fmla="val 36126"/>
                <a:gd name="f324" fmla="val 10458"/>
                <a:gd name="f325" fmla="val 2853"/>
                <a:gd name="f326" fmla="+- 0 0 -90"/>
                <a:gd name="f327" fmla="*/ f3 1 3135234"/>
                <a:gd name="f328" fmla="*/ f4 1 3131460"/>
                <a:gd name="f329" fmla="+- f7 0 f5"/>
                <a:gd name="f330" fmla="+- f6 0 f5"/>
                <a:gd name="f331" fmla="*/ f326 f0 1"/>
                <a:gd name="f332" fmla="*/ f330 1 3135234"/>
                <a:gd name="f333" fmla="*/ f329 1 3131460"/>
                <a:gd name="f334" fmla="*/ 1567618 f330 1"/>
                <a:gd name="f335" fmla="*/ 0 f329 1"/>
                <a:gd name="f336" fmla="*/ 1598037 f330 1"/>
                <a:gd name="f337" fmla="*/ 2851 f329 1"/>
                <a:gd name="f338" fmla="*/ 1627508 f330 1"/>
                <a:gd name="f339" fmla="*/ 10457 f329 1"/>
                <a:gd name="f340" fmla="*/ 1656028 f330 1"/>
                <a:gd name="f341" fmla="*/ 21865 f329 1"/>
                <a:gd name="f342" fmla="*/ 1685497 f330 1"/>
                <a:gd name="f343" fmla="*/ 36125 f329 1"/>
                <a:gd name="f344" fmla="*/ 1713066 f330 1"/>
                <a:gd name="f345" fmla="*/ 52286 f329 1"/>
                <a:gd name="f346" fmla="*/ 1741586 f330 1"/>
                <a:gd name="f347" fmla="*/ 69398 f329 1"/>
                <a:gd name="f348" fmla="*/ 1770105 f330 1"/>
                <a:gd name="f349" fmla="*/ 84608 f329 1"/>
                <a:gd name="f350" fmla="*/ 1798624 f330 1"/>
                <a:gd name="f351" fmla="*/ 99819 f329 1"/>
                <a:gd name="f352" fmla="*/ 1826193 f330 1"/>
                <a:gd name="f353" fmla="*/ 111226 f329 1"/>
                <a:gd name="f354" fmla="*/ 1856614 f330 1"/>
                <a:gd name="f355" fmla="*/ 118832 f329 1"/>
                <a:gd name="f356" fmla="*/ 1886083 f330 1"/>
                <a:gd name="f357" fmla="*/ 122635 f329 1"/>
                <a:gd name="f358" fmla="*/ 1917455 f330 1"/>
                <a:gd name="f359" fmla="*/ 1949777 f330 1"/>
                <a:gd name="f360" fmla="*/ 120734 f329 1"/>
                <a:gd name="f361" fmla="*/ 1982099 f330 1"/>
                <a:gd name="f362" fmla="*/ 116931 f329 1"/>
                <a:gd name="f363" fmla="*/ 2014421 f330 1"/>
                <a:gd name="f364" fmla="*/ 112178 f329 1"/>
                <a:gd name="f365" fmla="*/ 2046743 f330 1"/>
                <a:gd name="f366" fmla="*/ 108375 f329 1"/>
                <a:gd name="f367" fmla="*/ 2079066 f330 1"/>
                <a:gd name="f368" fmla="*/ 105523 f329 1"/>
                <a:gd name="f369" fmla="*/ 2109485 f330 1"/>
                <a:gd name="f370" fmla="*/ 106473 f329 1"/>
                <a:gd name="f371" fmla="*/ 2138955 f330 1"/>
                <a:gd name="f372" fmla="*/ 110276 f329 1"/>
                <a:gd name="f373" fmla="*/ 2167475 f330 1"/>
                <a:gd name="f374" fmla="*/ 2191242 f330 1"/>
                <a:gd name="f375" fmla="*/ 131191 f329 1"/>
                <a:gd name="f376" fmla="*/ 2214056 f330 1"/>
                <a:gd name="f377" fmla="*/ 147352 f329 1"/>
                <a:gd name="f378" fmla="*/ 2234020 f330 1"/>
                <a:gd name="f379" fmla="*/ 166365 f329 1"/>
                <a:gd name="f380" fmla="*/ 2253984 f330 1"/>
                <a:gd name="f381" fmla="*/ 188230 f329 1"/>
                <a:gd name="f382" fmla="*/ 2272047 f330 1"/>
                <a:gd name="f383" fmla="*/ 211045 f329 1"/>
                <a:gd name="f384" fmla="*/ 2290109 f330 1"/>
                <a:gd name="f385" fmla="*/ 234812 f329 1"/>
                <a:gd name="f386" fmla="*/ 2308171 f330 1"/>
                <a:gd name="f387" fmla="*/ 258578 f329 1"/>
                <a:gd name="f388" fmla="*/ 2326233 f330 1"/>
                <a:gd name="f389" fmla="*/ 281394 f329 1"/>
                <a:gd name="f390" fmla="*/ 2345247 f330 1"/>
                <a:gd name="f391" fmla="*/ 303259 f329 1"/>
                <a:gd name="f392" fmla="*/ 2367111 f330 1"/>
                <a:gd name="f393" fmla="*/ 322273 f329 1"/>
                <a:gd name="f394" fmla="*/ 2388026 f330 1"/>
                <a:gd name="f395" fmla="*/ 339385 f329 1"/>
                <a:gd name="f396" fmla="*/ 2411792 f330 1"/>
                <a:gd name="f397" fmla="*/ 352693 f329 1"/>
                <a:gd name="f398" fmla="*/ 2437459 f330 1"/>
                <a:gd name="f399" fmla="*/ 364101 f329 1"/>
                <a:gd name="f400" fmla="*/ 2465028 f330 1"/>
                <a:gd name="f401" fmla="*/ 373607 f329 1"/>
                <a:gd name="f402" fmla="*/ 2493546 f330 1"/>
                <a:gd name="f403" fmla="*/ 382163 f329 1"/>
                <a:gd name="f404" fmla="*/ 2522066 f330 1"/>
                <a:gd name="f405" fmla="*/ 389769 f329 1"/>
                <a:gd name="f406" fmla="*/ 2551537 f330 1"/>
                <a:gd name="f407" fmla="*/ 397374 f329 1"/>
                <a:gd name="f408" fmla="*/ 2579105 f330 1"/>
                <a:gd name="f409" fmla="*/ 405930 f329 1"/>
                <a:gd name="f410" fmla="*/ 2606674 f330 1"/>
                <a:gd name="f411" fmla="*/ 415437 f329 1"/>
                <a:gd name="f412" fmla="*/ 2632341 f330 1"/>
                <a:gd name="f413" fmla="*/ 426845 f329 1"/>
                <a:gd name="f414" fmla="*/ 2655157 f330 1"/>
                <a:gd name="f415" fmla="*/ 441104 f329 1"/>
                <a:gd name="f416" fmla="*/ 2676072 f330 1"/>
                <a:gd name="f417" fmla="*/ 458216 f329 1"/>
                <a:gd name="f418" fmla="*/ 2693183 f330 1"/>
                <a:gd name="f419" fmla="*/ 479131 f329 1"/>
                <a:gd name="f420" fmla="*/ 2707443 f330 1"/>
                <a:gd name="f421" fmla="*/ 501946 f329 1"/>
                <a:gd name="f422" fmla="*/ 2718850 f330 1"/>
                <a:gd name="f423" fmla="*/ 527613 f329 1"/>
                <a:gd name="f424" fmla="*/ 2728356 f330 1"/>
                <a:gd name="f425" fmla="*/ 555183 f329 1"/>
                <a:gd name="f426" fmla="*/ 2736912 f330 1"/>
                <a:gd name="f427" fmla="*/ 582752 f329 1"/>
                <a:gd name="f428" fmla="*/ 2744518 f330 1"/>
                <a:gd name="f429" fmla="*/ 612222 f329 1"/>
                <a:gd name="f430" fmla="*/ 2752123 f330 1"/>
                <a:gd name="f431" fmla="*/ 640741 f329 1"/>
                <a:gd name="f432" fmla="*/ 2760679 f330 1"/>
                <a:gd name="f433" fmla="*/ 669262 f329 1"/>
                <a:gd name="f434" fmla="*/ 2770185 f330 1"/>
                <a:gd name="f435" fmla="*/ 696831 f329 1"/>
                <a:gd name="f436" fmla="*/ 2781592 f330 1"/>
                <a:gd name="f437" fmla="*/ 722499 f329 1"/>
                <a:gd name="f438" fmla="*/ 2794903 f330 1"/>
                <a:gd name="f439" fmla="*/ 746265 f329 1"/>
                <a:gd name="f440" fmla="*/ 2812014 f330 1"/>
                <a:gd name="f441" fmla="*/ 767180 f329 1"/>
                <a:gd name="f442" fmla="*/ 2831027 f330 1"/>
                <a:gd name="f443" fmla="*/ 789045 f329 1"/>
                <a:gd name="f444" fmla="*/ 2852891 f330 1"/>
                <a:gd name="f445" fmla="*/ 808058 f329 1"/>
                <a:gd name="f446" fmla="*/ 2875708 f330 1"/>
                <a:gd name="f447" fmla="*/ 826120 f329 1"/>
                <a:gd name="f448" fmla="*/ 2900424 f330 1"/>
                <a:gd name="f449" fmla="*/ 844182 f329 1"/>
                <a:gd name="f450" fmla="*/ 2924190 f330 1"/>
                <a:gd name="f451" fmla="*/ 862244 f329 1"/>
                <a:gd name="f452" fmla="*/ 2947006 f330 1"/>
                <a:gd name="f453" fmla="*/ 880308 f329 1"/>
                <a:gd name="f454" fmla="*/ 2968870 f330 1"/>
                <a:gd name="f455" fmla="*/ 900271 f329 1"/>
                <a:gd name="f456" fmla="*/ 2987883 f330 1"/>
                <a:gd name="f457" fmla="*/ 920235 f329 1"/>
                <a:gd name="f458" fmla="*/ 3004045 f330 1"/>
                <a:gd name="f459" fmla="*/ 943051 f329 1"/>
                <a:gd name="f460" fmla="*/ 3016403 f330 1"/>
                <a:gd name="f461" fmla="*/ 966817 f329 1"/>
                <a:gd name="f462" fmla="*/ 3024959 f330 1"/>
                <a:gd name="f463" fmla="*/ 995337 f329 1"/>
                <a:gd name="f464" fmla="*/ 3028761 f330 1"/>
                <a:gd name="f465" fmla="*/ 1024807 f329 1"/>
                <a:gd name="f466" fmla="*/ 3029713 f330 1"/>
                <a:gd name="f467" fmla="*/ 1055228 f329 1"/>
                <a:gd name="f468" fmla="*/ 3026860 f330 1"/>
                <a:gd name="f469" fmla="*/ 1087550 f329 1"/>
                <a:gd name="f470" fmla="*/ 3023057 f330 1"/>
                <a:gd name="f471" fmla="*/ 1119872 f329 1"/>
                <a:gd name="f472" fmla="*/ 3018304 f330 1"/>
                <a:gd name="f473" fmla="*/ 1152195 f329 1"/>
                <a:gd name="f474" fmla="*/ 3014501 f330 1"/>
                <a:gd name="f475" fmla="*/ 1184517 f329 1"/>
                <a:gd name="f476" fmla="*/ 3012601 f330 1"/>
                <a:gd name="f477" fmla="*/ 1216840 f329 1"/>
                <a:gd name="f478" fmla="*/ 1248211 f329 1"/>
                <a:gd name="f479" fmla="*/ 1277681 f329 1"/>
                <a:gd name="f480" fmla="*/ 3024008 f330 1"/>
                <a:gd name="f481" fmla="*/ 1307152 f329 1"/>
                <a:gd name="f482" fmla="*/ 3035416 f330 1"/>
                <a:gd name="f483" fmla="*/ 1334721 f329 1"/>
                <a:gd name="f484" fmla="*/ 3050627 f330 1"/>
                <a:gd name="f485" fmla="*/ 1363240 f329 1"/>
                <a:gd name="f486" fmla="*/ 3065837 f330 1"/>
                <a:gd name="f487" fmla="*/ 1391761 f329 1"/>
                <a:gd name="f488" fmla="*/ 3082949 f330 1"/>
                <a:gd name="f489" fmla="*/ 1420280 f329 1"/>
                <a:gd name="f490" fmla="*/ 3099109 f330 1"/>
                <a:gd name="f491" fmla="*/ 1447849 f329 1"/>
                <a:gd name="f492" fmla="*/ 3113369 f330 1"/>
                <a:gd name="f493" fmla="*/ 1477319 f329 1"/>
                <a:gd name="f494" fmla="*/ 3124776 f330 1"/>
                <a:gd name="f495" fmla="*/ 1505839 f329 1"/>
                <a:gd name="f496" fmla="*/ 3132382 f330 1"/>
                <a:gd name="f497" fmla="*/ 1535310 f329 1"/>
                <a:gd name="f498" fmla="*/ 3135234 f330 1"/>
                <a:gd name="f499" fmla="*/ 1565730 f329 1"/>
                <a:gd name="f500" fmla="*/ 1596151 f329 1"/>
                <a:gd name="f501" fmla="*/ 1625621 f329 1"/>
                <a:gd name="f502" fmla="*/ 1654141 f329 1"/>
                <a:gd name="f503" fmla="*/ 1683611 f329 1"/>
                <a:gd name="f504" fmla="*/ 1711181 f329 1"/>
                <a:gd name="f505" fmla="*/ 1739701 f329 1"/>
                <a:gd name="f506" fmla="*/ 1768220 f329 1"/>
                <a:gd name="f507" fmla="*/ 1796739 f329 1"/>
                <a:gd name="f508" fmla="*/ 1824309 f329 1"/>
                <a:gd name="f509" fmla="*/ 1853779 f329 1"/>
                <a:gd name="f510" fmla="*/ 1883249 f329 1"/>
                <a:gd name="f511" fmla="*/ 1914621 f329 1"/>
                <a:gd name="f512" fmla="*/ 1946943 f329 1"/>
                <a:gd name="f513" fmla="*/ 1979265 f329 1"/>
                <a:gd name="f514" fmla="*/ 2011588 f329 1"/>
                <a:gd name="f515" fmla="*/ 2043910 f329 1"/>
                <a:gd name="f516" fmla="*/ 2076232 f329 1"/>
                <a:gd name="f517" fmla="*/ 2106654 f329 1"/>
                <a:gd name="f518" fmla="*/ 2136125 f329 1"/>
                <a:gd name="f519" fmla="*/ 2164644 f329 1"/>
                <a:gd name="f520" fmla="*/ 2188410 f329 1"/>
                <a:gd name="f521" fmla="*/ 2211226 f329 1"/>
                <a:gd name="f522" fmla="*/ 2231189 f329 1"/>
                <a:gd name="f523" fmla="*/ 2251152 f329 1"/>
                <a:gd name="f524" fmla="*/ 2269216 f329 1"/>
                <a:gd name="f525" fmla="*/ 2287278 f329 1"/>
                <a:gd name="f526" fmla="*/ 2305340 f329 1"/>
                <a:gd name="f527" fmla="*/ 2323403 f329 1"/>
                <a:gd name="f528" fmla="*/ 2342416 f329 1"/>
                <a:gd name="f529" fmla="*/ 2364281 f329 1"/>
                <a:gd name="f530" fmla="*/ 2385195 f329 1"/>
                <a:gd name="f531" fmla="*/ 2408961 f329 1"/>
                <a:gd name="f532" fmla="*/ 2434629 f329 1"/>
                <a:gd name="f533" fmla="*/ 2462199 f329 1"/>
                <a:gd name="f534" fmla="*/ 2490719 f329 1"/>
                <a:gd name="f535" fmla="*/ 2519238 f329 1"/>
                <a:gd name="f536" fmla="*/ 2548709 f329 1"/>
                <a:gd name="f537" fmla="*/ 2576277 f329 1"/>
                <a:gd name="f538" fmla="*/ 2603846 f329 1"/>
                <a:gd name="f539" fmla="*/ 2629514 f329 1"/>
                <a:gd name="f540" fmla="*/ 2652330 f329 1"/>
                <a:gd name="f541" fmla="*/ 2673244 f329 1"/>
                <a:gd name="f542" fmla="*/ 2690356 f329 1"/>
                <a:gd name="f543" fmla="*/ 2704615 f329 1"/>
                <a:gd name="f544" fmla="*/ 2716024 f329 1"/>
                <a:gd name="f545" fmla="*/ 2725530 f329 1"/>
                <a:gd name="f546" fmla="*/ 2734086 f329 1"/>
                <a:gd name="f547" fmla="*/ 2741692 f329 1"/>
                <a:gd name="f548" fmla="*/ 2749297 f329 1"/>
                <a:gd name="f549" fmla="*/ 2757853 f329 1"/>
                <a:gd name="f550" fmla="*/ 2767359 f329 1"/>
                <a:gd name="f551" fmla="*/ 2778768 f329 1"/>
                <a:gd name="f552" fmla="*/ 2792076 f329 1"/>
                <a:gd name="f553" fmla="*/ 2809188 f329 1"/>
                <a:gd name="f554" fmla="*/ 2828201 f329 1"/>
                <a:gd name="f555" fmla="*/ 2850066 f329 1"/>
                <a:gd name="f556" fmla="*/ 2872882 f329 1"/>
                <a:gd name="f557" fmla="*/ 2896648 f329 1"/>
                <a:gd name="f558" fmla="*/ 2920415 f329 1"/>
                <a:gd name="f559" fmla="*/ 2943230 f329 1"/>
                <a:gd name="f560" fmla="*/ 2965095 f329 1"/>
                <a:gd name="f561" fmla="*/ 2984108 f329 1"/>
                <a:gd name="f562" fmla="*/ 3000270 f329 1"/>
                <a:gd name="f563" fmla="*/ 3012628 f329 1"/>
                <a:gd name="f564" fmla="*/ 3021184 f329 1"/>
                <a:gd name="f565" fmla="*/ 3024987 f329 1"/>
                <a:gd name="f566" fmla="*/ 3025938 f329 1"/>
                <a:gd name="f567" fmla="*/ 3023085 f329 1"/>
                <a:gd name="f568" fmla="*/ 3019283 f329 1"/>
                <a:gd name="f569" fmla="*/ 3014529 f329 1"/>
                <a:gd name="f570" fmla="*/ 3010728 f329 1"/>
                <a:gd name="f571" fmla="*/ 3008826 f329 1"/>
                <a:gd name="f572" fmla="*/ 3020234 f329 1"/>
                <a:gd name="f573" fmla="*/ 3031641 f329 1"/>
                <a:gd name="f574" fmla="*/ 3046852 f329 1"/>
                <a:gd name="f575" fmla="*/ 3062063 f329 1"/>
                <a:gd name="f576" fmla="*/ 3079174 f329 1"/>
                <a:gd name="f577" fmla="*/ 3095335 f329 1"/>
                <a:gd name="f578" fmla="*/ 3109595 f329 1"/>
                <a:gd name="f579" fmla="*/ 3121003 f329 1"/>
                <a:gd name="f580" fmla="*/ 3128609 f329 1"/>
                <a:gd name="f581" fmla="*/ 3131460 f329 1"/>
                <a:gd name="f582" fmla="*/ 1537197 f330 1"/>
                <a:gd name="f583" fmla="*/ 1507727 f330 1"/>
                <a:gd name="f584" fmla="*/ 1479208 f330 1"/>
                <a:gd name="f585" fmla="*/ 1449738 f330 1"/>
                <a:gd name="f586" fmla="*/ 1422168 f330 1"/>
                <a:gd name="f587" fmla="*/ 1393649 f330 1"/>
                <a:gd name="f588" fmla="*/ 1365129 f330 1"/>
                <a:gd name="f589" fmla="*/ 1336610 f330 1"/>
                <a:gd name="f590" fmla="*/ 1308092 f330 1"/>
                <a:gd name="f591" fmla="*/ 1278621 f330 1"/>
                <a:gd name="f592" fmla="*/ 1249151 f330 1"/>
                <a:gd name="f593" fmla="*/ 1217779 f330 1"/>
                <a:gd name="f594" fmla="*/ 1185457 f330 1"/>
                <a:gd name="f595" fmla="*/ 1153136 f330 1"/>
                <a:gd name="f596" fmla="*/ 1120813 f330 1"/>
                <a:gd name="f597" fmla="*/ 1088490 f330 1"/>
                <a:gd name="f598" fmla="*/ 1056169 f330 1"/>
                <a:gd name="f599" fmla="*/ 1025749 f330 1"/>
                <a:gd name="f600" fmla="*/ 996279 f330 1"/>
                <a:gd name="f601" fmla="*/ 967759 f330 1"/>
                <a:gd name="f602" fmla="*/ 943993 f330 1"/>
                <a:gd name="f603" fmla="*/ 921177 f330 1"/>
                <a:gd name="f604" fmla="*/ 901214 f330 1"/>
                <a:gd name="f605" fmla="*/ 881250 f330 1"/>
                <a:gd name="f606" fmla="*/ 863188 f330 1"/>
                <a:gd name="f607" fmla="*/ 845126 f330 1"/>
                <a:gd name="f608" fmla="*/ 827064 f330 1"/>
                <a:gd name="f609" fmla="*/ 809001 f330 1"/>
                <a:gd name="f610" fmla="*/ 789988 f330 1"/>
                <a:gd name="f611" fmla="*/ 768123 f330 1"/>
                <a:gd name="f612" fmla="*/ 747208 f330 1"/>
                <a:gd name="f613" fmla="*/ 723443 f330 1"/>
                <a:gd name="f614" fmla="*/ 697775 f330 1"/>
                <a:gd name="f615" fmla="*/ 670207 f330 1"/>
                <a:gd name="f616" fmla="*/ 641687 f330 1"/>
                <a:gd name="f617" fmla="*/ 613168 f330 1"/>
                <a:gd name="f618" fmla="*/ 583698 f330 1"/>
                <a:gd name="f619" fmla="*/ 556129 f330 1"/>
                <a:gd name="f620" fmla="*/ 528560 f330 1"/>
                <a:gd name="f621" fmla="*/ 502893 f330 1"/>
                <a:gd name="f622" fmla="*/ 480077 f330 1"/>
                <a:gd name="f623" fmla="*/ 459162 f330 1"/>
                <a:gd name="f624" fmla="*/ 442052 f330 1"/>
                <a:gd name="f625" fmla="*/ 427792 f330 1"/>
                <a:gd name="f626" fmla="*/ 416384 f330 1"/>
                <a:gd name="f627" fmla="*/ 406878 f330 1"/>
                <a:gd name="f628" fmla="*/ 398322 f330 1"/>
                <a:gd name="f629" fmla="*/ 390717 f330 1"/>
                <a:gd name="f630" fmla="*/ 383111 f330 1"/>
                <a:gd name="f631" fmla="*/ 374555 f330 1"/>
                <a:gd name="f632" fmla="*/ 365049 f330 1"/>
                <a:gd name="f633" fmla="*/ 353641 f330 1"/>
                <a:gd name="f634" fmla="*/ 340332 f330 1"/>
                <a:gd name="f635" fmla="*/ 323221 f330 1"/>
                <a:gd name="f636" fmla="*/ 304208 f330 1"/>
                <a:gd name="f637" fmla="*/ 282343 f330 1"/>
                <a:gd name="f638" fmla="*/ 258576 f330 1"/>
                <a:gd name="f639" fmla="*/ 234810 f330 1"/>
                <a:gd name="f640" fmla="*/ 211045 f330 1"/>
                <a:gd name="f641" fmla="*/ 188228 f330 1"/>
                <a:gd name="f642" fmla="*/ 166363 f330 1"/>
                <a:gd name="f643" fmla="*/ 147351 f330 1"/>
                <a:gd name="f644" fmla="*/ 131190 f330 1"/>
                <a:gd name="f645" fmla="*/ 118832 f330 1"/>
                <a:gd name="f646" fmla="*/ 110276 f330 1"/>
                <a:gd name="f647" fmla="*/ 106473 f330 1"/>
                <a:gd name="f648" fmla="*/ 105522 f330 1"/>
                <a:gd name="f649" fmla="*/ 108374 f330 1"/>
                <a:gd name="f650" fmla="*/ 112177 f330 1"/>
                <a:gd name="f651" fmla="*/ 116930 f330 1"/>
                <a:gd name="f652" fmla="*/ 120733 f330 1"/>
                <a:gd name="f653" fmla="*/ 122635 f330 1"/>
                <a:gd name="f654" fmla="*/ 111226 f330 1"/>
                <a:gd name="f655" fmla="*/ 99818 f330 1"/>
                <a:gd name="f656" fmla="*/ 85559 f330 1"/>
                <a:gd name="f657" fmla="*/ 69398 f330 1"/>
                <a:gd name="f658" fmla="*/ 52287 f330 1"/>
                <a:gd name="f659" fmla="*/ 36126 f330 1"/>
                <a:gd name="f660" fmla="*/ 21865 f330 1"/>
                <a:gd name="f661" fmla="*/ 10458 f330 1"/>
                <a:gd name="f662" fmla="*/ 2853 f330 1"/>
                <a:gd name="f663" fmla="*/ 0 f330 1"/>
                <a:gd name="f664" fmla="*/ f331 1 f2"/>
                <a:gd name="f665" fmla="*/ f334 1 3135234"/>
                <a:gd name="f666" fmla="*/ f335 1 3131460"/>
                <a:gd name="f667" fmla="*/ f336 1 3135234"/>
                <a:gd name="f668" fmla="*/ f337 1 3131460"/>
                <a:gd name="f669" fmla="*/ f338 1 3135234"/>
                <a:gd name="f670" fmla="*/ f339 1 3131460"/>
                <a:gd name="f671" fmla="*/ f340 1 3135234"/>
                <a:gd name="f672" fmla="*/ f341 1 3131460"/>
                <a:gd name="f673" fmla="*/ f342 1 3135234"/>
                <a:gd name="f674" fmla="*/ f343 1 3131460"/>
                <a:gd name="f675" fmla="*/ f344 1 3135234"/>
                <a:gd name="f676" fmla="*/ f345 1 3131460"/>
                <a:gd name="f677" fmla="*/ f346 1 3135234"/>
                <a:gd name="f678" fmla="*/ f347 1 3131460"/>
                <a:gd name="f679" fmla="*/ f348 1 3135234"/>
                <a:gd name="f680" fmla="*/ f349 1 3131460"/>
                <a:gd name="f681" fmla="*/ f350 1 3135234"/>
                <a:gd name="f682" fmla="*/ f351 1 3131460"/>
                <a:gd name="f683" fmla="*/ f352 1 3135234"/>
                <a:gd name="f684" fmla="*/ f353 1 3131460"/>
                <a:gd name="f685" fmla="*/ f354 1 3135234"/>
                <a:gd name="f686" fmla="*/ f355 1 3131460"/>
                <a:gd name="f687" fmla="*/ f356 1 3135234"/>
                <a:gd name="f688" fmla="*/ f357 1 3131460"/>
                <a:gd name="f689" fmla="*/ f358 1 3135234"/>
                <a:gd name="f690" fmla="*/ f359 1 3135234"/>
                <a:gd name="f691" fmla="*/ f360 1 3131460"/>
                <a:gd name="f692" fmla="*/ f361 1 3135234"/>
                <a:gd name="f693" fmla="*/ f362 1 3131460"/>
                <a:gd name="f694" fmla="*/ f363 1 3135234"/>
                <a:gd name="f695" fmla="*/ f364 1 3131460"/>
                <a:gd name="f696" fmla="*/ f365 1 3135234"/>
                <a:gd name="f697" fmla="*/ f366 1 3131460"/>
                <a:gd name="f698" fmla="*/ f367 1 3135234"/>
                <a:gd name="f699" fmla="*/ f368 1 3131460"/>
                <a:gd name="f700" fmla="*/ f369 1 3135234"/>
                <a:gd name="f701" fmla="*/ f370 1 3131460"/>
                <a:gd name="f702" fmla="*/ f371 1 3135234"/>
                <a:gd name="f703" fmla="*/ f372 1 3131460"/>
                <a:gd name="f704" fmla="*/ f373 1 3135234"/>
                <a:gd name="f705" fmla="*/ f374 1 3135234"/>
                <a:gd name="f706" fmla="*/ f375 1 3131460"/>
                <a:gd name="f707" fmla="*/ f376 1 3135234"/>
                <a:gd name="f708" fmla="*/ f377 1 3131460"/>
                <a:gd name="f709" fmla="*/ f378 1 3135234"/>
                <a:gd name="f710" fmla="*/ f379 1 3131460"/>
                <a:gd name="f711" fmla="*/ f380 1 3135234"/>
                <a:gd name="f712" fmla="*/ f381 1 3131460"/>
                <a:gd name="f713" fmla="*/ f382 1 3135234"/>
                <a:gd name="f714" fmla="*/ f383 1 3131460"/>
                <a:gd name="f715" fmla="*/ f384 1 3135234"/>
                <a:gd name="f716" fmla="*/ f385 1 3131460"/>
                <a:gd name="f717" fmla="*/ f386 1 3135234"/>
                <a:gd name="f718" fmla="*/ f387 1 3131460"/>
                <a:gd name="f719" fmla="*/ f388 1 3135234"/>
                <a:gd name="f720" fmla="*/ f389 1 3131460"/>
                <a:gd name="f721" fmla="*/ f390 1 3135234"/>
                <a:gd name="f722" fmla="*/ f391 1 3131460"/>
                <a:gd name="f723" fmla="*/ f392 1 3135234"/>
                <a:gd name="f724" fmla="*/ f393 1 3131460"/>
                <a:gd name="f725" fmla="*/ f394 1 3135234"/>
                <a:gd name="f726" fmla="*/ f395 1 3131460"/>
                <a:gd name="f727" fmla="*/ f396 1 3135234"/>
                <a:gd name="f728" fmla="*/ f397 1 3131460"/>
                <a:gd name="f729" fmla="*/ f398 1 3135234"/>
                <a:gd name="f730" fmla="*/ f399 1 3131460"/>
                <a:gd name="f731" fmla="*/ f400 1 3135234"/>
                <a:gd name="f732" fmla="*/ f401 1 3131460"/>
                <a:gd name="f733" fmla="*/ f402 1 3135234"/>
                <a:gd name="f734" fmla="*/ f403 1 3131460"/>
                <a:gd name="f735" fmla="*/ f404 1 3135234"/>
                <a:gd name="f736" fmla="*/ f405 1 3131460"/>
                <a:gd name="f737" fmla="*/ f406 1 3135234"/>
                <a:gd name="f738" fmla="*/ f407 1 3131460"/>
                <a:gd name="f739" fmla="*/ f408 1 3135234"/>
                <a:gd name="f740" fmla="*/ f409 1 3131460"/>
                <a:gd name="f741" fmla="*/ f410 1 3135234"/>
                <a:gd name="f742" fmla="*/ f411 1 3131460"/>
                <a:gd name="f743" fmla="*/ f412 1 3135234"/>
                <a:gd name="f744" fmla="*/ f413 1 3131460"/>
                <a:gd name="f745" fmla="*/ f414 1 3135234"/>
                <a:gd name="f746" fmla="*/ f415 1 3131460"/>
                <a:gd name="f747" fmla="*/ f416 1 3135234"/>
                <a:gd name="f748" fmla="*/ f417 1 3131460"/>
                <a:gd name="f749" fmla="*/ f418 1 3135234"/>
                <a:gd name="f750" fmla="*/ f419 1 3131460"/>
                <a:gd name="f751" fmla="*/ f420 1 3135234"/>
                <a:gd name="f752" fmla="*/ f421 1 3131460"/>
                <a:gd name="f753" fmla="*/ f422 1 3135234"/>
                <a:gd name="f754" fmla="*/ f423 1 3131460"/>
                <a:gd name="f755" fmla="*/ f424 1 3135234"/>
                <a:gd name="f756" fmla="*/ f425 1 3131460"/>
                <a:gd name="f757" fmla="*/ f426 1 3135234"/>
                <a:gd name="f758" fmla="*/ f427 1 3131460"/>
                <a:gd name="f759" fmla="*/ f428 1 3135234"/>
                <a:gd name="f760" fmla="*/ f429 1 3131460"/>
                <a:gd name="f761" fmla="*/ f430 1 3135234"/>
                <a:gd name="f762" fmla="*/ f431 1 3131460"/>
                <a:gd name="f763" fmla="*/ f432 1 3135234"/>
                <a:gd name="f764" fmla="*/ f433 1 3131460"/>
                <a:gd name="f765" fmla="*/ f434 1 3135234"/>
                <a:gd name="f766" fmla="*/ f435 1 3131460"/>
                <a:gd name="f767" fmla="*/ f436 1 3135234"/>
                <a:gd name="f768" fmla="*/ f437 1 3131460"/>
                <a:gd name="f769" fmla="*/ f438 1 3135234"/>
                <a:gd name="f770" fmla="*/ f439 1 3131460"/>
                <a:gd name="f771" fmla="*/ f440 1 3135234"/>
                <a:gd name="f772" fmla="*/ f441 1 3131460"/>
                <a:gd name="f773" fmla="*/ f442 1 3135234"/>
                <a:gd name="f774" fmla="*/ f443 1 3131460"/>
                <a:gd name="f775" fmla="*/ f444 1 3135234"/>
                <a:gd name="f776" fmla="*/ f445 1 3131460"/>
                <a:gd name="f777" fmla="*/ f446 1 3135234"/>
                <a:gd name="f778" fmla="*/ f447 1 3131460"/>
                <a:gd name="f779" fmla="*/ f448 1 3135234"/>
                <a:gd name="f780" fmla="*/ f449 1 3131460"/>
                <a:gd name="f781" fmla="*/ f450 1 3135234"/>
                <a:gd name="f782" fmla="*/ f451 1 3131460"/>
                <a:gd name="f783" fmla="*/ f452 1 3135234"/>
                <a:gd name="f784" fmla="*/ f453 1 3131460"/>
                <a:gd name="f785" fmla="*/ f454 1 3135234"/>
                <a:gd name="f786" fmla="*/ f455 1 3131460"/>
                <a:gd name="f787" fmla="*/ f456 1 3135234"/>
                <a:gd name="f788" fmla="*/ f457 1 3131460"/>
                <a:gd name="f789" fmla="*/ f458 1 3135234"/>
                <a:gd name="f790" fmla="*/ f459 1 3131460"/>
                <a:gd name="f791" fmla="*/ f460 1 3135234"/>
                <a:gd name="f792" fmla="*/ f461 1 3131460"/>
                <a:gd name="f793" fmla="*/ f462 1 3135234"/>
                <a:gd name="f794" fmla="*/ f463 1 3131460"/>
                <a:gd name="f795" fmla="*/ f464 1 3135234"/>
                <a:gd name="f796" fmla="*/ f465 1 3131460"/>
                <a:gd name="f797" fmla="*/ f466 1 3135234"/>
                <a:gd name="f798" fmla="*/ f467 1 3131460"/>
                <a:gd name="f799" fmla="*/ f468 1 3135234"/>
                <a:gd name="f800" fmla="*/ f469 1 3131460"/>
                <a:gd name="f801" fmla="*/ f470 1 3135234"/>
                <a:gd name="f802" fmla="*/ f471 1 3131460"/>
                <a:gd name="f803" fmla="*/ f472 1 3135234"/>
                <a:gd name="f804" fmla="*/ f473 1 3131460"/>
                <a:gd name="f805" fmla="*/ f474 1 3135234"/>
                <a:gd name="f806" fmla="*/ f475 1 3131460"/>
                <a:gd name="f807" fmla="*/ f476 1 3135234"/>
                <a:gd name="f808" fmla="*/ f477 1 3131460"/>
                <a:gd name="f809" fmla="*/ f478 1 3131460"/>
                <a:gd name="f810" fmla="*/ f479 1 3131460"/>
                <a:gd name="f811" fmla="*/ f480 1 3135234"/>
                <a:gd name="f812" fmla="*/ f481 1 3131460"/>
                <a:gd name="f813" fmla="*/ f482 1 3135234"/>
                <a:gd name="f814" fmla="*/ f483 1 3131460"/>
                <a:gd name="f815" fmla="*/ f484 1 3135234"/>
                <a:gd name="f816" fmla="*/ f485 1 3131460"/>
                <a:gd name="f817" fmla="*/ f486 1 3135234"/>
                <a:gd name="f818" fmla="*/ f487 1 3131460"/>
                <a:gd name="f819" fmla="*/ f488 1 3135234"/>
                <a:gd name="f820" fmla="*/ f489 1 3131460"/>
                <a:gd name="f821" fmla="*/ f490 1 3135234"/>
                <a:gd name="f822" fmla="*/ f491 1 3131460"/>
                <a:gd name="f823" fmla="*/ f492 1 3135234"/>
                <a:gd name="f824" fmla="*/ f493 1 3131460"/>
                <a:gd name="f825" fmla="*/ f494 1 3135234"/>
                <a:gd name="f826" fmla="*/ f495 1 3131460"/>
                <a:gd name="f827" fmla="*/ f496 1 3135234"/>
                <a:gd name="f828" fmla="*/ f497 1 3131460"/>
                <a:gd name="f829" fmla="*/ f498 1 3135234"/>
                <a:gd name="f830" fmla="*/ f499 1 3131460"/>
                <a:gd name="f831" fmla="*/ f500 1 3131460"/>
                <a:gd name="f832" fmla="*/ f501 1 3131460"/>
                <a:gd name="f833" fmla="*/ f502 1 3131460"/>
                <a:gd name="f834" fmla="*/ f503 1 3131460"/>
                <a:gd name="f835" fmla="*/ f504 1 3131460"/>
                <a:gd name="f836" fmla="*/ f505 1 3131460"/>
                <a:gd name="f837" fmla="*/ f506 1 3131460"/>
                <a:gd name="f838" fmla="*/ f507 1 3131460"/>
                <a:gd name="f839" fmla="*/ f508 1 3131460"/>
                <a:gd name="f840" fmla="*/ f509 1 3131460"/>
                <a:gd name="f841" fmla="*/ f510 1 3131460"/>
                <a:gd name="f842" fmla="*/ f511 1 3131460"/>
                <a:gd name="f843" fmla="*/ f512 1 3131460"/>
                <a:gd name="f844" fmla="*/ f513 1 3131460"/>
                <a:gd name="f845" fmla="*/ f514 1 3131460"/>
                <a:gd name="f846" fmla="*/ f515 1 3131460"/>
                <a:gd name="f847" fmla="*/ f516 1 3131460"/>
                <a:gd name="f848" fmla="*/ f517 1 3131460"/>
                <a:gd name="f849" fmla="*/ f518 1 3131460"/>
                <a:gd name="f850" fmla="*/ f519 1 3131460"/>
                <a:gd name="f851" fmla="*/ f520 1 3131460"/>
                <a:gd name="f852" fmla="*/ f521 1 3131460"/>
                <a:gd name="f853" fmla="*/ f522 1 3131460"/>
                <a:gd name="f854" fmla="*/ f523 1 3131460"/>
                <a:gd name="f855" fmla="*/ f524 1 3131460"/>
                <a:gd name="f856" fmla="*/ f525 1 3131460"/>
                <a:gd name="f857" fmla="*/ f526 1 3131460"/>
                <a:gd name="f858" fmla="*/ f527 1 3131460"/>
                <a:gd name="f859" fmla="*/ f528 1 3131460"/>
                <a:gd name="f860" fmla="*/ f529 1 3131460"/>
                <a:gd name="f861" fmla="*/ f530 1 3131460"/>
                <a:gd name="f862" fmla="*/ f531 1 3131460"/>
                <a:gd name="f863" fmla="*/ f532 1 3131460"/>
                <a:gd name="f864" fmla="*/ f533 1 3131460"/>
                <a:gd name="f865" fmla="*/ f534 1 3131460"/>
                <a:gd name="f866" fmla="*/ f535 1 3131460"/>
                <a:gd name="f867" fmla="*/ f536 1 3131460"/>
                <a:gd name="f868" fmla="*/ f537 1 3131460"/>
                <a:gd name="f869" fmla="*/ f538 1 3131460"/>
                <a:gd name="f870" fmla="*/ f539 1 3131460"/>
                <a:gd name="f871" fmla="*/ f540 1 3131460"/>
                <a:gd name="f872" fmla="*/ f541 1 3131460"/>
                <a:gd name="f873" fmla="*/ f542 1 3131460"/>
                <a:gd name="f874" fmla="*/ f543 1 3131460"/>
                <a:gd name="f875" fmla="*/ f544 1 3131460"/>
                <a:gd name="f876" fmla="*/ f545 1 3131460"/>
                <a:gd name="f877" fmla="*/ f546 1 3131460"/>
                <a:gd name="f878" fmla="*/ f547 1 3131460"/>
                <a:gd name="f879" fmla="*/ f548 1 3131460"/>
                <a:gd name="f880" fmla="*/ f549 1 3131460"/>
                <a:gd name="f881" fmla="*/ f550 1 3131460"/>
                <a:gd name="f882" fmla="*/ f551 1 3131460"/>
                <a:gd name="f883" fmla="*/ f552 1 3131460"/>
                <a:gd name="f884" fmla="*/ f553 1 3131460"/>
                <a:gd name="f885" fmla="*/ f554 1 3131460"/>
                <a:gd name="f886" fmla="*/ f555 1 3131460"/>
                <a:gd name="f887" fmla="*/ f556 1 3131460"/>
                <a:gd name="f888" fmla="*/ f557 1 3131460"/>
                <a:gd name="f889" fmla="*/ f558 1 3131460"/>
                <a:gd name="f890" fmla="*/ f559 1 3131460"/>
                <a:gd name="f891" fmla="*/ f560 1 3131460"/>
                <a:gd name="f892" fmla="*/ f561 1 3131460"/>
                <a:gd name="f893" fmla="*/ f562 1 3131460"/>
                <a:gd name="f894" fmla="*/ f563 1 3131460"/>
                <a:gd name="f895" fmla="*/ f564 1 3131460"/>
                <a:gd name="f896" fmla="*/ f565 1 3131460"/>
                <a:gd name="f897" fmla="*/ f566 1 3131460"/>
                <a:gd name="f898" fmla="*/ f567 1 3131460"/>
                <a:gd name="f899" fmla="*/ f568 1 3131460"/>
                <a:gd name="f900" fmla="*/ f569 1 3131460"/>
                <a:gd name="f901" fmla="*/ f570 1 3131460"/>
                <a:gd name="f902" fmla="*/ f571 1 3131460"/>
                <a:gd name="f903" fmla="*/ f572 1 3131460"/>
                <a:gd name="f904" fmla="*/ f573 1 3131460"/>
                <a:gd name="f905" fmla="*/ f574 1 3131460"/>
                <a:gd name="f906" fmla="*/ f575 1 3131460"/>
                <a:gd name="f907" fmla="*/ f576 1 3131460"/>
                <a:gd name="f908" fmla="*/ f577 1 3131460"/>
                <a:gd name="f909" fmla="*/ f578 1 3131460"/>
                <a:gd name="f910" fmla="*/ f579 1 3131460"/>
                <a:gd name="f911" fmla="*/ f580 1 3131460"/>
                <a:gd name="f912" fmla="*/ f581 1 3131460"/>
                <a:gd name="f913" fmla="*/ f582 1 3135234"/>
                <a:gd name="f914" fmla="*/ f583 1 3135234"/>
                <a:gd name="f915" fmla="*/ f584 1 3135234"/>
                <a:gd name="f916" fmla="*/ f585 1 3135234"/>
                <a:gd name="f917" fmla="*/ f586 1 3135234"/>
                <a:gd name="f918" fmla="*/ f587 1 3135234"/>
                <a:gd name="f919" fmla="*/ f588 1 3135234"/>
                <a:gd name="f920" fmla="*/ f589 1 3135234"/>
                <a:gd name="f921" fmla="*/ f590 1 3135234"/>
                <a:gd name="f922" fmla="*/ f591 1 3135234"/>
                <a:gd name="f923" fmla="*/ f592 1 3135234"/>
                <a:gd name="f924" fmla="*/ f593 1 3135234"/>
                <a:gd name="f925" fmla="*/ f594 1 3135234"/>
                <a:gd name="f926" fmla="*/ f595 1 3135234"/>
                <a:gd name="f927" fmla="*/ f596 1 3135234"/>
                <a:gd name="f928" fmla="*/ f597 1 3135234"/>
                <a:gd name="f929" fmla="*/ f598 1 3135234"/>
                <a:gd name="f930" fmla="*/ f599 1 3135234"/>
                <a:gd name="f931" fmla="*/ f600 1 3135234"/>
                <a:gd name="f932" fmla="*/ f601 1 3135234"/>
                <a:gd name="f933" fmla="*/ f602 1 3135234"/>
                <a:gd name="f934" fmla="*/ f603 1 3135234"/>
                <a:gd name="f935" fmla="*/ f604 1 3135234"/>
                <a:gd name="f936" fmla="*/ f605 1 3135234"/>
                <a:gd name="f937" fmla="*/ f606 1 3135234"/>
                <a:gd name="f938" fmla="*/ f607 1 3135234"/>
                <a:gd name="f939" fmla="*/ f608 1 3135234"/>
                <a:gd name="f940" fmla="*/ f609 1 3135234"/>
                <a:gd name="f941" fmla="*/ f610 1 3135234"/>
                <a:gd name="f942" fmla="*/ f611 1 3135234"/>
                <a:gd name="f943" fmla="*/ f612 1 3135234"/>
                <a:gd name="f944" fmla="*/ f613 1 3135234"/>
                <a:gd name="f945" fmla="*/ f614 1 3135234"/>
                <a:gd name="f946" fmla="*/ f615 1 3135234"/>
                <a:gd name="f947" fmla="*/ f616 1 3135234"/>
                <a:gd name="f948" fmla="*/ f617 1 3135234"/>
                <a:gd name="f949" fmla="*/ f618 1 3135234"/>
                <a:gd name="f950" fmla="*/ f619 1 3135234"/>
                <a:gd name="f951" fmla="*/ f620 1 3135234"/>
                <a:gd name="f952" fmla="*/ f621 1 3135234"/>
                <a:gd name="f953" fmla="*/ f622 1 3135234"/>
                <a:gd name="f954" fmla="*/ f623 1 3135234"/>
                <a:gd name="f955" fmla="*/ f624 1 3135234"/>
                <a:gd name="f956" fmla="*/ f625 1 3135234"/>
                <a:gd name="f957" fmla="*/ f626 1 3135234"/>
                <a:gd name="f958" fmla="*/ f627 1 3135234"/>
                <a:gd name="f959" fmla="*/ f628 1 3135234"/>
                <a:gd name="f960" fmla="*/ f629 1 3135234"/>
                <a:gd name="f961" fmla="*/ f630 1 3135234"/>
                <a:gd name="f962" fmla="*/ f631 1 3135234"/>
                <a:gd name="f963" fmla="*/ f632 1 3135234"/>
                <a:gd name="f964" fmla="*/ f633 1 3135234"/>
                <a:gd name="f965" fmla="*/ f634 1 3135234"/>
                <a:gd name="f966" fmla="*/ f635 1 3135234"/>
                <a:gd name="f967" fmla="*/ f636 1 3135234"/>
                <a:gd name="f968" fmla="*/ f637 1 3135234"/>
                <a:gd name="f969" fmla="*/ f638 1 3135234"/>
                <a:gd name="f970" fmla="*/ f639 1 3135234"/>
                <a:gd name="f971" fmla="*/ f640 1 3135234"/>
                <a:gd name="f972" fmla="*/ f641 1 3135234"/>
                <a:gd name="f973" fmla="*/ f642 1 3135234"/>
                <a:gd name="f974" fmla="*/ f643 1 3135234"/>
                <a:gd name="f975" fmla="*/ f644 1 3135234"/>
                <a:gd name="f976" fmla="*/ f645 1 3135234"/>
                <a:gd name="f977" fmla="*/ f646 1 3135234"/>
                <a:gd name="f978" fmla="*/ f647 1 3135234"/>
                <a:gd name="f979" fmla="*/ f648 1 3135234"/>
                <a:gd name="f980" fmla="*/ f649 1 3135234"/>
                <a:gd name="f981" fmla="*/ f650 1 3135234"/>
                <a:gd name="f982" fmla="*/ f651 1 3135234"/>
                <a:gd name="f983" fmla="*/ f652 1 3135234"/>
                <a:gd name="f984" fmla="*/ f653 1 3135234"/>
                <a:gd name="f985" fmla="*/ f654 1 3135234"/>
                <a:gd name="f986" fmla="*/ f655 1 3135234"/>
                <a:gd name="f987" fmla="*/ f656 1 3135234"/>
                <a:gd name="f988" fmla="*/ f657 1 3135234"/>
                <a:gd name="f989" fmla="*/ f658 1 3135234"/>
                <a:gd name="f990" fmla="*/ f659 1 3135234"/>
                <a:gd name="f991" fmla="*/ f660 1 3135234"/>
                <a:gd name="f992" fmla="*/ f661 1 3135234"/>
                <a:gd name="f993" fmla="*/ f662 1 3135234"/>
                <a:gd name="f994" fmla="*/ f663 1 3135234"/>
                <a:gd name="f995" fmla="*/ f5 1 f332"/>
                <a:gd name="f996" fmla="*/ f6 1 f332"/>
                <a:gd name="f997" fmla="*/ f5 1 f333"/>
                <a:gd name="f998" fmla="*/ f7 1 f333"/>
                <a:gd name="f999" fmla="+- f664 0 f1"/>
                <a:gd name="f1000" fmla="*/ f665 1 f332"/>
                <a:gd name="f1001" fmla="*/ f666 1 f333"/>
                <a:gd name="f1002" fmla="*/ f667 1 f332"/>
                <a:gd name="f1003" fmla="*/ f668 1 f333"/>
                <a:gd name="f1004" fmla="*/ f669 1 f332"/>
                <a:gd name="f1005" fmla="*/ f670 1 f333"/>
                <a:gd name="f1006" fmla="*/ f671 1 f332"/>
                <a:gd name="f1007" fmla="*/ f672 1 f333"/>
                <a:gd name="f1008" fmla="*/ f673 1 f332"/>
                <a:gd name="f1009" fmla="*/ f674 1 f333"/>
                <a:gd name="f1010" fmla="*/ f675 1 f332"/>
                <a:gd name="f1011" fmla="*/ f676 1 f333"/>
                <a:gd name="f1012" fmla="*/ f677 1 f332"/>
                <a:gd name="f1013" fmla="*/ f678 1 f333"/>
                <a:gd name="f1014" fmla="*/ f679 1 f332"/>
                <a:gd name="f1015" fmla="*/ f680 1 f333"/>
                <a:gd name="f1016" fmla="*/ f681 1 f332"/>
                <a:gd name="f1017" fmla="*/ f682 1 f333"/>
                <a:gd name="f1018" fmla="*/ f683 1 f332"/>
                <a:gd name="f1019" fmla="*/ f684 1 f333"/>
                <a:gd name="f1020" fmla="*/ f685 1 f332"/>
                <a:gd name="f1021" fmla="*/ f686 1 f333"/>
                <a:gd name="f1022" fmla="*/ f687 1 f332"/>
                <a:gd name="f1023" fmla="*/ f688 1 f333"/>
                <a:gd name="f1024" fmla="*/ f689 1 f332"/>
                <a:gd name="f1025" fmla="*/ f690 1 f332"/>
                <a:gd name="f1026" fmla="*/ f691 1 f333"/>
                <a:gd name="f1027" fmla="*/ f692 1 f332"/>
                <a:gd name="f1028" fmla="*/ f693 1 f333"/>
                <a:gd name="f1029" fmla="*/ f694 1 f332"/>
                <a:gd name="f1030" fmla="*/ f695 1 f333"/>
                <a:gd name="f1031" fmla="*/ f696 1 f332"/>
                <a:gd name="f1032" fmla="*/ f697 1 f333"/>
                <a:gd name="f1033" fmla="*/ f698 1 f332"/>
                <a:gd name="f1034" fmla="*/ f699 1 f333"/>
                <a:gd name="f1035" fmla="*/ f700 1 f332"/>
                <a:gd name="f1036" fmla="*/ f701 1 f333"/>
                <a:gd name="f1037" fmla="*/ f702 1 f332"/>
                <a:gd name="f1038" fmla="*/ f703 1 f333"/>
                <a:gd name="f1039" fmla="*/ f704 1 f332"/>
                <a:gd name="f1040" fmla="*/ f705 1 f332"/>
                <a:gd name="f1041" fmla="*/ f706 1 f333"/>
                <a:gd name="f1042" fmla="*/ f707 1 f332"/>
                <a:gd name="f1043" fmla="*/ f708 1 f333"/>
                <a:gd name="f1044" fmla="*/ f709 1 f332"/>
                <a:gd name="f1045" fmla="*/ f710 1 f333"/>
                <a:gd name="f1046" fmla="*/ f711 1 f332"/>
                <a:gd name="f1047" fmla="*/ f712 1 f333"/>
                <a:gd name="f1048" fmla="*/ f713 1 f332"/>
                <a:gd name="f1049" fmla="*/ f714 1 f333"/>
                <a:gd name="f1050" fmla="*/ f715 1 f332"/>
                <a:gd name="f1051" fmla="*/ f716 1 f333"/>
                <a:gd name="f1052" fmla="*/ f717 1 f332"/>
                <a:gd name="f1053" fmla="*/ f718 1 f333"/>
                <a:gd name="f1054" fmla="*/ f719 1 f332"/>
                <a:gd name="f1055" fmla="*/ f720 1 f333"/>
                <a:gd name="f1056" fmla="*/ f721 1 f332"/>
                <a:gd name="f1057" fmla="*/ f722 1 f333"/>
                <a:gd name="f1058" fmla="*/ f723 1 f332"/>
                <a:gd name="f1059" fmla="*/ f724 1 f333"/>
                <a:gd name="f1060" fmla="*/ f725 1 f332"/>
                <a:gd name="f1061" fmla="*/ f726 1 f333"/>
                <a:gd name="f1062" fmla="*/ f727 1 f332"/>
                <a:gd name="f1063" fmla="*/ f728 1 f333"/>
                <a:gd name="f1064" fmla="*/ f729 1 f332"/>
                <a:gd name="f1065" fmla="*/ f730 1 f333"/>
                <a:gd name="f1066" fmla="*/ f731 1 f332"/>
                <a:gd name="f1067" fmla="*/ f732 1 f333"/>
                <a:gd name="f1068" fmla="*/ f733 1 f332"/>
                <a:gd name="f1069" fmla="*/ f734 1 f333"/>
                <a:gd name="f1070" fmla="*/ f735 1 f332"/>
                <a:gd name="f1071" fmla="*/ f736 1 f333"/>
                <a:gd name="f1072" fmla="*/ f737 1 f332"/>
                <a:gd name="f1073" fmla="*/ f738 1 f333"/>
                <a:gd name="f1074" fmla="*/ f739 1 f332"/>
                <a:gd name="f1075" fmla="*/ f740 1 f333"/>
                <a:gd name="f1076" fmla="*/ f741 1 f332"/>
                <a:gd name="f1077" fmla="*/ f742 1 f333"/>
                <a:gd name="f1078" fmla="*/ f743 1 f332"/>
                <a:gd name="f1079" fmla="*/ f744 1 f333"/>
                <a:gd name="f1080" fmla="*/ f745 1 f332"/>
                <a:gd name="f1081" fmla="*/ f746 1 f333"/>
                <a:gd name="f1082" fmla="*/ f747 1 f332"/>
                <a:gd name="f1083" fmla="*/ f748 1 f333"/>
                <a:gd name="f1084" fmla="*/ f749 1 f332"/>
                <a:gd name="f1085" fmla="*/ f750 1 f333"/>
                <a:gd name="f1086" fmla="*/ f751 1 f332"/>
                <a:gd name="f1087" fmla="*/ f752 1 f333"/>
                <a:gd name="f1088" fmla="*/ f753 1 f332"/>
                <a:gd name="f1089" fmla="*/ f754 1 f333"/>
                <a:gd name="f1090" fmla="*/ f755 1 f332"/>
                <a:gd name="f1091" fmla="*/ f756 1 f333"/>
                <a:gd name="f1092" fmla="*/ f757 1 f332"/>
                <a:gd name="f1093" fmla="*/ f758 1 f333"/>
                <a:gd name="f1094" fmla="*/ f759 1 f332"/>
                <a:gd name="f1095" fmla="*/ f760 1 f333"/>
                <a:gd name="f1096" fmla="*/ f761 1 f332"/>
                <a:gd name="f1097" fmla="*/ f762 1 f333"/>
                <a:gd name="f1098" fmla="*/ f763 1 f332"/>
                <a:gd name="f1099" fmla="*/ f764 1 f333"/>
                <a:gd name="f1100" fmla="*/ f765 1 f332"/>
                <a:gd name="f1101" fmla="*/ f766 1 f333"/>
                <a:gd name="f1102" fmla="*/ f767 1 f332"/>
                <a:gd name="f1103" fmla="*/ f768 1 f333"/>
                <a:gd name="f1104" fmla="*/ f769 1 f332"/>
                <a:gd name="f1105" fmla="*/ f770 1 f333"/>
                <a:gd name="f1106" fmla="*/ f771 1 f332"/>
                <a:gd name="f1107" fmla="*/ f772 1 f333"/>
                <a:gd name="f1108" fmla="*/ f773 1 f332"/>
                <a:gd name="f1109" fmla="*/ f774 1 f333"/>
                <a:gd name="f1110" fmla="*/ f775 1 f332"/>
                <a:gd name="f1111" fmla="*/ f776 1 f333"/>
                <a:gd name="f1112" fmla="*/ f777 1 f332"/>
                <a:gd name="f1113" fmla="*/ f778 1 f333"/>
                <a:gd name="f1114" fmla="*/ f779 1 f332"/>
                <a:gd name="f1115" fmla="*/ f780 1 f333"/>
                <a:gd name="f1116" fmla="*/ f781 1 f332"/>
                <a:gd name="f1117" fmla="*/ f782 1 f333"/>
                <a:gd name="f1118" fmla="*/ f783 1 f332"/>
                <a:gd name="f1119" fmla="*/ f784 1 f333"/>
                <a:gd name="f1120" fmla="*/ f785 1 f332"/>
                <a:gd name="f1121" fmla="*/ f786 1 f333"/>
                <a:gd name="f1122" fmla="*/ f787 1 f332"/>
                <a:gd name="f1123" fmla="*/ f788 1 f333"/>
                <a:gd name="f1124" fmla="*/ f789 1 f332"/>
                <a:gd name="f1125" fmla="*/ f790 1 f333"/>
                <a:gd name="f1126" fmla="*/ f791 1 f332"/>
                <a:gd name="f1127" fmla="*/ f792 1 f333"/>
                <a:gd name="f1128" fmla="*/ f793 1 f332"/>
                <a:gd name="f1129" fmla="*/ f794 1 f333"/>
                <a:gd name="f1130" fmla="*/ f795 1 f332"/>
                <a:gd name="f1131" fmla="*/ f796 1 f333"/>
                <a:gd name="f1132" fmla="*/ f797 1 f332"/>
                <a:gd name="f1133" fmla="*/ f798 1 f333"/>
                <a:gd name="f1134" fmla="*/ f799 1 f332"/>
                <a:gd name="f1135" fmla="*/ f800 1 f333"/>
                <a:gd name="f1136" fmla="*/ f801 1 f332"/>
                <a:gd name="f1137" fmla="*/ f802 1 f333"/>
                <a:gd name="f1138" fmla="*/ f803 1 f332"/>
                <a:gd name="f1139" fmla="*/ f804 1 f333"/>
                <a:gd name="f1140" fmla="*/ f805 1 f332"/>
                <a:gd name="f1141" fmla="*/ f806 1 f333"/>
                <a:gd name="f1142" fmla="*/ f807 1 f332"/>
                <a:gd name="f1143" fmla="*/ f808 1 f333"/>
                <a:gd name="f1144" fmla="*/ f809 1 f333"/>
                <a:gd name="f1145" fmla="*/ f810 1 f333"/>
                <a:gd name="f1146" fmla="*/ f811 1 f332"/>
                <a:gd name="f1147" fmla="*/ f812 1 f333"/>
                <a:gd name="f1148" fmla="*/ f813 1 f332"/>
                <a:gd name="f1149" fmla="*/ f814 1 f333"/>
                <a:gd name="f1150" fmla="*/ f815 1 f332"/>
                <a:gd name="f1151" fmla="*/ f816 1 f333"/>
                <a:gd name="f1152" fmla="*/ f817 1 f332"/>
                <a:gd name="f1153" fmla="*/ f818 1 f333"/>
                <a:gd name="f1154" fmla="*/ f819 1 f332"/>
                <a:gd name="f1155" fmla="*/ f820 1 f333"/>
                <a:gd name="f1156" fmla="*/ f821 1 f332"/>
                <a:gd name="f1157" fmla="*/ f822 1 f333"/>
                <a:gd name="f1158" fmla="*/ f823 1 f332"/>
                <a:gd name="f1159" fmla="*/ f824 1 f333"/>
                <a:gd name="f1160" fmla="*/ f825 1 f332"/>
                <a:gd name="f1161" fmla="*/ f826 1 f333"/>
                <a:gd name="f1162" fmla="*/ f827 1 f332"/>
                <a:gd name="f1163" fmla="*/ f828 1 f333"/>
                <a:gd name="f1164" fmla="*/ f829 1 f332"/>
                <a:gd name="f1165" fmla="*/ f830 1 f333"/>
                <a:gd name="f1166" fmla="*/ f831 1 f333"/>
                <a:gd name="f1167" fmla="*/ f832 1 f333"/>
                <a:gd name="f1168" fmla="*/ f833 1 f333"/>
                <a:gd name="f1169" fmla="*/ f834 1 f333"/>
                <a:gd name="f1170" fmla="*/ f835 1 f333"/>
                <a:gd name="f1171" fmla="*/ f836 1 f333"/>
                <a:gd name="f1172" fmla="*/ f837 1 f333"/>
                <a:gd name="f1173" fmla="*/ f838 1 f333"/>
                <a:gd name="f1174" fmla="*/ f839 1 f333"/>
                <a:gd name="f1175" fmla="*/ f840 1 f333"/>
                <a:gd name="f1176" fmla="*/ f841 1 f333"/>
                <a:gd name="f1177" fmla="*/ f842 1 f333"/>
                <a:gd name="f1178" fmla="*/ f843 1 f333"/>
                <a:gd name="f1179" fmla="*/ f844 1 f333"/>
                <a:gd name="f1180" fmla="*/ f845 1 f333"/>
                <a:gd name="f1181" fmla="*/ f846 1 f333"/>
                <a:gd name="f1182" fmla="*/ f847 1 f333"/>
                <a:gd name="f1183" fmla="*/ f848 1 f333"/>
                <a:gd name="f1184" fmla="*/ f849 1 f333"/>
                <a:gd name="f1185" fmla="*/ f850 1 f333"/>
                <a:gd name="f1186" fmla="*/ f851 1 f333"/>
                <a:gd name="f1187" fmla="*/ f852 1 f333"/>
                <a:gd name="f1188" fmla="*/ f853 1 f333"/>
                <a:gd name="f1189" fmla="*/ f854 1 f333"/>
                <a:gd name="f1190" fmla="*/ f855 1 f333"/>
                <a:gd name="f1191" fmla="*/ f856 1 f333"/>
                <a:gd name="f1192" fmla="*/ f857 1 f333"/>
                <a:gd name="f1193" fmla="*/ f858 1 f333"/>
                <a:gd name="f1194" fmla="*/ f859 1 f333"/>
                <a:gd name="f1195" fmla="*/ f860 1 f333"/>
                <a:gd name="f1196" fmla="*/ f861 1 f333"/>
                <a:gd name="f1197" fmla="*/ f862 1 f333"/>
                <a:gd name="f1198" fmla="*/ f863 1 f333"/>
                <a:gd name="f1199" fmla="*/ f864 1 f333"/>
                <a:gd name="f1200" fmla="*/ f865 1 f333"/>
                <a:gd name="f1201" fmla="*/ f866 1 f333"/>
                <a:gd name="f1202" fmla="*/ f867 1 f333"/>
                <a:gd name="f1203" fmla="*/ f868 1 f333"/>
                <a:gd name="f1204" fmla="*/ f869 1 f333"/>
                <a:gd name="f1205" fmla="*/ f870 1 f333"/>
                <a:gd name="f1206" fmla="*/ f871 1 f333"/>
                <a:gd name="f1207" fmla="*/ f872 1 f333"/>
                <a:gd name="f1208" fmla="*/ f873 1 f333"/>
                <a:gd name="f1209" fmla="*/ f874 1 f333"/>
                <a:gd name="f1210" fmla="*/ f875 1 f333"/>
                <a:gd name="f1211" fmla="*/ f876 1 f333"/>
                <a:gd name="f1212" fmla="*/ f877 1 f333"/>
                <a:gd name="f1213" fmla="*/ f878 1 f333"/>
                <a:gd name="f1214" fmla="*/ f879 1 f333"/>
                <a:gd name="f1215" fmla="*/ f880 1 f333"/>
                <a:gd name="f1216" fmla="*/ f881 1 f333"/>
                <a:gd name="f1217" fmla="*/ f882 1 f333"/>
                <a:gd name="f1218" fmla="*/ f883 1 f333"/>
                <a:gd name="f1219" fmla="*/ f884 1 f333"/>
                <a:gd name="f1220" fmla="*/ f885 1 f333"/>
                <a:gd name="f1221" fmla="*/ f886 1 f333"/>
                <a:gd name="f1222" fmla="*/ f887 1 f333"/>
                <a:gd name="f1223" fmla="*/ f888 1 f333"/>
                <a:gd name="f1224" fmla="*/ f889 1 f333"/>
                <a:gd name="f1225" fmla="*/ f890 1 f333"/>
                <a:gd name="f1226" fmla="*/ f891 1 f333"/>
                <a:gd name="f1227" fmla="*/ f892 1 f333"/>
                <a:gd name="f1228" fmla="*/ f893 1 f333"/>
                <a:gd name="f1229" fmla="*/ f894 1 f333"/>
                <a:gd name="f1230" fmla="*/ f895 1 f333"/>
                <a:gd name="f1231" fmla="*/ f896 1 f333"/>
                <a:gd name="f1232" fmla="*/ f897 1 f333"/>
                <a:gd name="f1233" fmla="*/ f898 1 f333"/>
                <a:gd name="f1234" fmla="*/ f899 1 f333"/>
                <a:gd name="f1235" fmla="*/ f900 1 f333"/>
                <a:gd name="f1236" fmla="*/ f901 1 f333"/>
                <a:gd name="f1237" fmla="*/ f902 1 f333"/>
                <a:gd name="f1238" fmla="*/ f903 1 f333"/>
                <a:gd name="f1239" fmla="*/ f904 1 f333"/>
                <a:gd name="f1240" fmla="*/ f905 1 f333"/>
                <a:gd name="f1241" fmla="*/ f906 1 f333"/>
                <a:gd name="f1242" fmla="*/ f907 1 f333"/>
                <a:gd name="f1243" fmla="*/ f908 1 f333"/>
                <a:gd name="f1244" fmla="*/ f909 1 f333"/>
                <a:gd name="f1245" fmla="*/ f910 1 f333"/>
                <a:gd name="f1246" fmla="*/ f911 1 f333"/>
                <a:gd name="f1247" fmla="*/ f912 1 f333"/>
                <a:gd name="f1248" fmla="*/ f913 1 f332"/>
                <a:gd name="f1249" fmla="*/ f914 1 f332"/>
                <a:gd name="f1250" fmla="*/ f915 1 f332"/>
                <a:gd name="f1251" fmla="*/ f916 1 f332"/>
                <a:gd name="f1252" fmla="*/ f917 1 f332"/>
                <a:gd name="f1253" fmla="*/ f918 1 f332"/>
                <a:gd name="f1254" fmla="*/ f919 1 f332"/>
                <a:gd name="f1255" fmla="*/ f920 1 f332"/>
                <a:gd name="f1256" fmla="*/ f921 1 f332"/>
                <a:gd name="f1257" fmla="*/ f922 1 f332"/>
                <a:gd name="f1258" fmla="*/ f923 1 f332"/>
                <a:gd name="f1259" fmla="*/ f924 1 f332"/>
                <a:gd name="f1260" fmla="*/ f925 1 f332"/>
                <a:gd name="f1261" fmla="*/ f926 1 f332"/>
                <a:gd name="f1262" fmla="*/ f927 1 f332"/>
                <a:gd name="f1263" fmla="*/ f928 1 f332"/>
                <a:gd name="f1264" fmla="*/ f929 1 f332"/>
                <a:gd name="f1265" fmla="*/ f930 1 f332"/>
                <a:gd name="f1266" fmla="*/ f931 1 f332"/>
                <a:gd name="f1267" fmla="*/ f932 1 f332"/>
                <a:gd name="f1268" fmla="*/ f933 1 f332"/>
                <a:gd name="f1269" fmla="*/ f934 1 f332"/>
                <a:gd name="f1270" fmla="*/ f935 1 f332"/>
                <a:gd name="f1271" fmla="*/ f936 1 f332"/>
                <a:gd name="f1272" fmla="*/ f937 1 f332"/>
                <a:gd name="f1273" fmla="*/ f938 1 f332"/>
                <a:gd name="f1274" fmla="*/ f939 1 f332"/>
                <a:gd name="f1275" fmla="*/ f940 1 f332"/>
                <a:gd name="f1276" fmla="*/ f941 1 f332"/>
                <a:gd name="f1277" fmla="*/ f942 1 f332"/>
                <a:gd name="f1278" fmla="*/ f943 1 f332"/>
                <a:gd name="f1279" fmla="*/ f944 1 f332"/>
                <a:gd name="f1280" fmla="*/ f945 1 f332"/>
                <a:gd name="f1281" fmla="*/ f946 1 f332"/>
                <a:gd name="f1282" fmla="*/ f947 1 f332"/>
                <a:gd name="f1283" fmla="*/ f948 1 f332"/>
                <a:gd name="f1284" fmla="*/ f949 1 f332"/>
                <a:gd name="f1285" fmla="*/ f950 1 f332"/>
                <a:gd name="f1286" fmla="*/ f951 1 f332"/>
                <a:gd name="f1287" fmla="*/ f952 1 f332"/>
                <a:gd name="f1288" fmla="*/ f953 1 f332"/>
                <a:gd name="f1289" fmla="*/ f954 1 f332"/>
                <a:gd name="f1290" fmla="*/ f955 1 f332"/>
                <a:gd name="f1291" fmla="*/ f956 1 f332"/>
                <a:gd name="f1292" fmla="*/ f957 1 f332"/>
                <a:gd name="f1293" fmla="*/ f958 1 f332"/>
                <a:gd name="f1294" fmla="*/ f959 1 f332"/>
                <a:gd name="f1295" fmla="*/ f960 1 f332"/>
                <a:gd name="f1296" fmla="*/ f961 1 f332"/>
                <a:gd name="f1297" fmla="*/ f962 1 f332"/>
                <a:gd name="f1298" fmla="*/ f963 1 f332"/>
                <a:gd name="f1299" fmla="*/ f964 1 f332"/>
                <a:gd name="f1300" fmla="*/ f965 1 f332"/>
                <a:gd name="f1301" fmla="*/ f966 1 f332"/>
                <a:gd name="f1302" fmla="*/ f967 1 f332"/>
                <a:gd name="f1303" fmla="*/ f968 1 f332"/>
                <a:gd name="f1304" fmla="*/ f969 1 f332"/>
                <a:gd name="f1305" fmla="*/ f970 1 f332"/>
                <a:gd name="f1306" fmla="*/ f971 1 f332"/>
                <a:gd name="f1307" fmla="*/ f972 1 f332"/>
                <a:gd name="f1308" fmla="*/ f973 1 f332"/>
                <a:gd name="f1309" fmla="*/ f974 1 f332"/>
                <a:gd name="f1310" fmla="*/ f975 1 f332"/>
                <a:gd name="f1311" fmla="*/ f976 1 f332"/>
                <a:gd name="f1312" fmla="*/ f977 1 f332"/>
                <a:gd name="f1313" fmla="*/ f978 1 f332"/>
                <a:gd name="f1314" fmla="*/ f979 1 f332"/>
                <a:gd name="f1315" fmla="*/ f980 1 f332"/>
                <a:gd name="f1316" fmla="*/ f981 1 f332"/>
                <a:gd name="f1317" fmla="*/ f982 1 f332"/>
                <a:gd name="f1318" fmla="*/ f983 1 f332"/>
                <a:gd name="f1319" fmla="*/ f984 1 f332"/>
                <a:gd name="f1320" fmla="*/ f985 1 f332"/>
                <a:gd name="f1321" fmla="*/ f986 1 f332"/>
                <a:gd name="f1322" fmla="*/ f987 1 f332"/>
                <a:gd name="f1323" fmla="*/ f988 1 f332"/>
                <a:gd name="f1324" fmla="*/ f989 1 f332"/>
                <a:gd name="f1325" fmla="*/ f990 1 f332"/>
                <a:gd name="f1326" fmla="*/ f991 1 f332"/>
                <a:gd name="f1327" fmla="*/ f992 1 f332"/>
                <a:gd name="f1328" fmla="*/ f993 1 f332"/>
                <a:gd name="f1329" fmla="*/ f994 1 f332"/>
                <a:gd name="f1330" fmla="*/ f995 f327 1"/>
                <a:gd name="f1331" fmla="*/ f996 f327 1"/>
                <a:gd name="f1332" fmla="*/ f998 f328 1"/>
                <a:gd name="f1333" fmla="*/ f997 f328 1"/>
                <a:gd name="f1334" fmla="*/ f1000 f327 1"/>
                <a:gd name="f1335" fmla="*/ f1001 f328 1"/>
                <a:gd name="f1336" fmla="*/ f1002 f327 1"/>
                <a:gd name="f1337" fmla="*/ f1003 f328 1"/>
                <a:gd name="f1338" fmla="*/ f1004 f327 1"/>
                <a:gd name="f1339" fmla="*/ f1005 f328 1"/>
                <a:gd name="f1340" fmla="*/ f1006 f327 1"/>
                <a:gd name="f1341" fmla="*/ f1007 f328 1"/>
                <a:gd name="f1342" fmla="*/ f1008 f327 1"/>
                <a:gd name="f1343" fmla="*/ f1009 f328 1"/>
                <a:gd name="f1344" fmla="*/ f1010 f327 1"/>
                <a:gd name="f1345" fmla="*/ f1011 f328 1"/>
                <a:gd name="f1346" fmla="*/ f1012 f327 1"/>
                <a:gd name="f1347" fmla="*/ f1013 f328 1"/>
                <a:gd name="f1348" fmla="*/ f1014 f327 1"/>
                <a:gd name="f1349" fmla="*/ f1015 f328 1"/>
                <a:gd name="f1350" fmla="*/ f1016 f327 1"/>
                <a:gd name="f1351" fmla="*/ f1017 f328 1"/>
                <a:gd name="f1352" fmla="*/ f1018 f327 1"/>
                <a:gd name="f1353" fmla="*/ f1019 f328 1"/>
                <a:gd name="f1354" fmla="*/ f1020 f327 1"/>
                <a:gd name="f1355" fmla="*/ f1021 f328 1"/>
                <a:gd name="f1356" fmla="*/ f1022 f327 1"/>
                <a:gd name="f1357" fmla="*/ f1023 f328 1"/>
                <a:gd name="f1358" fmla="*/ f1024 f327 1"/>
                <a:gd name="f1359" fmla="*/ f1025 f327 1"/>
                <a:gd name="f1360" fmla="*/ f1026 f328 1"/>
                <a:gd name="f1361" fmla="*/ f1027 f327 1"/>
                <a:gd name="f1362" fmla="*/ f1028 f328 1"/>
                <a:gd name="f1363" fmla="*/ f1029 f327 1"/>
                <a:gd name="f1364" fmla="*/ f1030 f328 1"/>
                <a:gd name="f1365" fmla="*/ f1031 f327 1"/>
                <a:gd name="f1366" fmla="*/ f1032 f328 1"/>
                <a:gd name="f1367" fmla="*/ f1033 f327 1"/>
                <a:gd name="f1368" fmla="*/ f1034 f328 1"/>
                <a:gd name="f1369" fmla="*/ f1035 f327 1"/>
                <a:gd name="f1370" fmla="*/ f1036 f328 1"/>
                <a:gd name="f1371" fmla="*/ f1037 f327 1"/>
                <a:gd name="f1372" fmla="*/ f1038 f328 1"/>
                <a:gd name="f1373" fmla="*/ f1039 f327 1"/>
                <a:gd name="f1374" fmla="*/ f1040 f327 1"/>
                <a:gd name="f1375" fmla="*/ f1041 f328 1"/>
                <a:gd name="f1376" fmla="*/ f1042 f327 1"/>
                <a:gd name="f1377" fmla="*/ f1043 f328 1"/>
                <a:gd name="f1378" fmla="*/ f1044 f327 1"/>
                <a:gd name="f1379" fmla="*/ f1045 f328 1"/>
                <a:gd name="f1380" fmla="*/ f1046 f327 1"/>
                <a:gd name="f1381" fmla="*/ f1047 f328 1"/>
                <a:gd name="f1382" fmla="*/ f1048 f327 1"/>
                <a:gd name="f1383" fmla="*/ f1049 f328 1"/>
                <a:gd name="f1384" fmla="*/ f1050 f327 1"/>
                <a:gd name="f1385" fmla="*/ f1051 f328 1"/>
                <a:gd name="f1386" fmla="*/ f1052 f327 1"/>
                <a:gd name="f1387" fmla="*/ f1053 f328 1"/>
                <a:gd name="f1388" fmla="*/ f1054 f327 1"/>
                <a:gd name="f1389" fmla="*/ f1055 f328 1"/>
                <a:gd name="f1390" fmla="*/ f1056 f327 1"/>
                <a:gd name="f1391" fmla="*/ f1057 f328 1"/>
                <a:gd name="f1392" fmla="*/ f1058 f327 1"/>
                <a:gd name="f1393" fmla="*/ f1059 f328 1"/>
                <a:gd name="f1394" fmla="*/ f1060 f327 1"/>
                <a:gd name="f1395" fmla="*/ f1061 f328 1"/>
                <a:gd name="f1396" fmla="*/ f1062 f327 1"/>
                <a:gd name="f1397" fmla="*/ f1063 f328 1"/>
                <a:gd name="f1398" fmla="*/ f1064 f327 1"/>
                <a:gd name="f1399" fmla="*/ f1065 f328 1"/>
                <a:gd name="f1400" fmla="*/ f1066 f327 1"/>
                <a:gd name="f1401" fmla="*/ f1067 f328 1"/>
                <a:gd name="f1402" fmla="*/ f1068 f327 1"/>
                <a:gd name="f1403" fmla="*/ f1069 f328 1"/>
                <a:gd name="f1404" fmla="*/ f1070 f327 1"/>
                <a:gd name="f1405" fmla="*/ f1071 f328 1"/>
                <a:gd name="f1406" fmla="*/ f1072 f327 1"/>
                <a:gd name="f1407" fmla="*/ f1073 f328 1"/>
                <a:gd name="f1408" fmla="*/ f1074 f327 1"/>
                <a:gd name="f1409" fmla="*/ f1075 f328 1"/>
                <a:gd name="f1410" fmla="*/ f1076 f327 1"/>
                <a:gd name="f1411" fmla="*/ f1077 f328 1"/>
                <a:gd name="f1412" fmla="*/ f1078 f327 1"/>
                <a:gd name="f1413" fmla="*/ f1079 f328 1"/>
                <a:gd name="f1414" fmla="*/ f1080 f327 1"/>
                <a:gd name="f1415" fmla="*/ f1081 f328 1"/>
                <a:gd name="f1416" fmla="*/ f1082 f327 1"/>
                <a:gd name="f1417" fmla="*/ f1083 f328 1"/>
                <a:gd name="f1418" fmla="*/ f1084 f327 1"/>
                <a:gd name="f1419" fmla="*/ f1085 f328 1"/>
                <a:gd name="f1420" fmla="*/ f1086 f327 1"/>
                <a:gd name="f1421" fmla="*/ f1087 f328 1"/>
                <a:gd name="f1422" fmla="*/ f1088 f327 1"/>
                <a:gd name="f1423" fmla="*/ f1089 f328 1"/>
                <a:gd name="f1424" fmla="*/ f1090 f327 1"/>
                <a:gd name="f1425" fmla="*/ f1091 f328 1"/>
                <a:gd name="f1426" fmla="*/ f1092 f327 1"/>
                <a:gd name="f1427" fmla="*/ f1093 f328 1"/>
                <a:gd name="f1428" fmla="*/ f1094 f327 1"/>
                <a:gd name="f1429" fmla="*/ f1095 f328 1"/>
                <a:gd name="f1430" fmla="*/ f1096 f327 1"/>
                <a:gd name="f1431" fmla="*/ f1097 f328 1"/>
                <a:gd name="f1432" fmla="*/ f1098 f327 1"/>
                <a:gd name="f1433" fmla="*/ f1099 f328 1"/>
                <a:gd name="f1434" fmla="*/ f1100 f327 1"/>
                <a:gd name="f1435" fmla="*/ f1101 f328 1"/>
                <a:gd name="f1436" fmla="*/ f1102 f327 1"/>
                <a:gd name="f1437" fmla="*/ f1103 f328 1"/>
                <a:gd name="f1438" fmla="*/ f1104 f327 1"/>
                <a:gd name="f1439" fmla="*/ f1105 f328 1"/>
                <a:gd name="f1440" fmla="*/ f1106 f327 1"/>
                <a:gd name="f1441" fmla="*/ f1107 f328 1"/>
                <a:gd name="f1442" fmla="*/ f1108 f327 1"/>
                <a:gd name="f1443" fmla="*/ f1109 f328 1"/>
                <a:gd name="f1444" fmla="*/ f1110 f327 1"/>
                <a:gd name="f1445" fmla="*/ f1111 f328 1"/>
                <a:gd name="f1446" fmla="*/ f1112 f327 1"/>
                <a:gd name="f1447" fmla="*/ f1113 f328 1"/>
                <a:gd name="f1448" fmla="*/ f1114 f327 1"/>
                <a:gd name="f1449" fmla="*/ f1115 f328 1"/>
                <a:gd name="f1450" fmla="*/ f1116 f327 1"/>
                <a:gd name="f1451" fmla="*/ f1117 f328 1"/>
                <a:gd name="f1452" fmla="*/ f1118 f327 1"/>
                <a:gd name="f1453" fmla="*/ f1119 f328 1"/>
                <a:gd name="f1454" fmla="*/ f1120 f327 1"/>
                <a:gd name="f1455" fmla="*/ f1121 f328 1"/>
                <a:gd name="f1456" fmla="*/ f1122 f327 1"/>
                <a:gd name="f1457" fmla="*/ f1123 f328 1"/>
                <a:gd name="f1458" fmla="*/ f1124 f327 1"/>
                <a:gd name="f1459" fmla="*/ f1125 f328 1"/>
                <a:gd name="f1460" fmla="*/ f1126 f327 1"/>
                <a:gd name="f1461" fmla="*/ f1127 f328 1"/>
                <a:gd name="f1462" fmla="*/ f1128 f327 1"/>
                <a:gd name="f1463" fmla="*/ f1129 f328 1"/>
                <a:gd name="f1464" fmla="*/ f1130 f327 1"/>
                <a:gd name="f1465" fmla="*/ f1131 f328 1"/>
                <a:gd name="f1466" fmla="*/ f1132 f327 1"/>
                <a:gd name="f1467" fmla="*/ f1133 f328 1"/>
                <a:gd name="f1468" fmla="*/ f1134 f327 1"/>
                <a:gd name="f1469" fmla="*/ f1135 f328 1"/>
                <a:gd name="f1470" fmla="*/ f1136 f327 1"/>
                <a:gd name="f1471" fmla="*/ f1137 f328 1"/>
                <a:gd name="f1472" fmla="*/ f1138 f327 1"/>
                <a:gd name="f1473" fmla="*/ f1139 f328 1"/>
                <a:gd name="f1474" fmla="*/ f1140 f327 1"/>
                <a:gd name="f1475" fmla="*/ f1141 f328 1"/>
                <a:gd name="f1476" fmla="*/ f1142 f327 1"/>
                <a:gd name="f1477" fmla="*/ f1143 f328 1"/>
                <a:gd name="f1478" fmla="*/ f1144 f328 1"/>
                <a:gd name="f1479" fmla="*/ f1145 f328 1"/>
                <a:gd name="f1480" fmla="*/ f1146 f327 1"/>
                <a:gd name="f1481" fmla="*/ f1147 f328 1"/>
                <a:gd name="f1482" fmla="*/ f1148 f327 1"/>
                <a:gd name="f1483" fmla="*/ f1149 f328 1"/>
                <a:gd name="f1484" fmla="*/ f1150 f327 1"/>
                <a:gd name="f1485" fmla="*/ f1151 f328 1"/>
                <a:gd name="f1486" fmla="*/ f1152 f327 1"/>
                <a:gd name="f1487" fmla="*/ f1153 f328 1"/>
                <a:gd name="f1488" fmla="*/ f1154 f327 1"/>
                <a:gd name="f1489" fmla="*/ f1155 f328 1"/>
                <a:gd name="f1490" fmla="*/ f1156 f327 1"/>
                <a:gd name="f1491" fmla="*/ f1157 f328 1"/>
                <a:gd name="f1492" fmla="*/ f1158 f327 1"/>
                <a:gd name="f1493" fmla="*/ f1159 f328 1"/>
                <a:gd name="f1494" fmla="*/ f1160 f327 1"/>
                <a:gd name="f1495" fmla="*/ f1161 f328 1"/>
                <a:gd name="f1496" fmla="*/ f1162 f327 1"/>
                <a:gd name="f1497" fmla="*/ f1163 f328 1"/>
                <a:gd name="f1498" fmla="*/ f1164 f327 1"/>
                <a:gd name="f1499" fmla="*/ f1165 f328 1"/>
                <a:gd name="f1500" fmla="*/ f1166 f328 1"/>
                <a:gd name="f1501" fmla="*/ f1167 f328 1"/>
                <a:gd name="f1502" fmla="*/ f1168 f328 1"/>
                <a:gd name="f1503" fmla="*/ f1169 f328 1"/>
                <a:gd name="f1504" fmla="*/ f1170 f328 1"/>
                <a:gd name="f1505" fmla="*/ f1171 f328 1"/>
                <a:gd name="f1506" fmla="*/ f1172 f328 1"/>
                <a:gd name="f1507" fmla="*/ f1173 f328 1"/>
                <a:gd name="f1508" fmla="*/ f1174 f328 1"/>
                <a:gd name="f1509" fmla="*/ f1175 f328 1"/>
                <a:gd name="f1510" fmla="*/ f1176 f328 1"/>
                <a:gd name="f1511" fmla="*/ f1177 f328 1"/>
                <a:gd name="f1512" fmla="*/ f1178 f328 1"/>
                <a:gd name="f1513" fmla="*/ f1179 f328 1"/>
                <a:gd name="f1514" fmla="*/ f1180 f328 1"/>
                <a:gd name="f1515" fmla="*/ f1181 f328 1"/>
                <a:gd name="f1516" fmla="*/ f1182 f328 1"/>
                <a:gd name="f1517" fmla="*/ f1183 f328 1"/>
                <a:gd name="f1518" fmla="*/ f1184 f328 1"/>
                <a:gd name="f1519" fmla="*/ f1185 f328 1"/>
                <a:gd name="f1520" fmla="*/ f1186 f328 1"/>
                <a:gd name="f1521" fmla="*/ f1187 f328 1"/>
                <a:gd name="f1522" fmla="*/ f1188 f328 1"/>
                <a:gd name="f1523" fmla="*/ f1189 f328 1"/>
                <a:gd name="f1524" fmla="*/ f1190 f328 1"/>
                <a:gd name="f1525" fmla="*/ f1191 f328 1"/>
                <a:gd name="f1526" fmla="*/ f1192 f328 1"/>
                <a:gd name="f1527" fmla="*/ f1193 f328 1"/>
                <a:gd name="f1528" fmla="*/ f1194 f328 1"/>
                <a:gd name="f1529" fmla="*/ f1195 f328 1"/>
                <a:gd name="f1530" fmla="*/ f1196 f328 1"/>
                <a:gd name="f1531" fmla="*/ f1197 f328 1"/>
                <a:gd name="f1532" fmla="*/ f1198 f328 1"/>
                <a:gd name="f1533" fmla="*/ f1199 f328 1"/>
                <a:gd name="f1534" fmla="*/ f1200 f328 1"/>
                <a:gd name="f1535" fmla="*/ f1201 f328 1"/>
                <a:gd name="f1536" fmla="*/ f1202 f328 1"/>
                <a:gd name="f1537" fmla="*/ f1203 f328 1"/>
                <a:gd name="f1538" fmla="*/ f1204 f328 1"/>
                <a:gd name="f1539" fmla="*/ f1205 f328 1"/>
                <a:gd name="f1540" fmla="*/ f1206 f328 1"/>
                <a:gd name="f1541" fmla="*/ f1207 f328 1"/>
                <a:gd name="f1542" fmla="*/ f1208 f328 1"/>
                <a:gd name="f1543" fmla="*/ f1209 f328 1"/>
                <a:gd name="f1544" fmla="*/ f1210 f328 1"/>
                <a:gd name="f1545" fmla="*/ f1211 f328 1"/>
                <a:gd name="f1546" fmla="*/ f1212 f328 1"/>
                <a:gd name="f1547" fmla="*/ f1213 f328 1"/>
                <a:gd name="f1548" fmla="*/ f1214 f328 1"/>
                <a:gd name="f1549" fmla="*/ f1215 f328 1"/>
                <a:gd name="f1550" fmla="*/ f1216 f328 1"/>
                <a:gd name="f1551" fmla="*/ f1217 f328 1"/>
                <a:gd name="f1552" fmla="*/ f1218 f328 1"/>
                <a:gd name="f1553" fmla="*/ f1219 f328 1"/>
                <a:gd name="f1554" fmla="*/ f1220 f328 1"/>
                <a:gd name="f1555" fmla="*/ f1221 f328 1"/>
                <a:gd name="f1556" fmla="*/ f1222 f328 1"/>
                <a:gd name="f1557" fmla="*/ f1223 f328 1"/>
                <a:gd name="f1558" fmla="*/ f1224 f328 1"/>
                <a:gd name="f1559" fmla="*/ f1225 f328 1"/>
                <a:gd name="f1560" fmla="*/ f1226 f328 1"/>
                <a:gd name="f1561" fmla="*/ f1227 f328 1"/>
                <a:gd name="f1562" fmla="*/ f1228 f328 1"/>
                <a:gd name="f1563" fmla="*/ f1229 f328 1"/>
                <a:gd name="f1564" fmla="*/ f1230 f328 1"/>
                <a:gd name="f1565" fmla="*/ f1231 f328 1"/>
                <a:gd name="f1566" fmla="*/ f1232 f328 1"/>
                <a:gd name="f1567" fmla="*/ f1233 f328 1"/>
                <a:gd name="f1568" fmla="*/ f1234 f328 1"/>
                <a:gd name="f1569" fmla="*/ f1235 f328 1"/>
                <a:gd name="f1570" fmla="*/ f1236 f328 1"/>
                <a:gd name="f1571" fmla="*/ f1237 f328 1"/>
                <a:gd name="f1572" fmla="*/ f1238 f328 1"/>
                <a:gd name="f1573" fmla="*/ f1239 f328 1"/>
                <a:gd name="f1574" fmla="*/ f1240 f328 1"/>
                <a:gd name="f1575" fmla="*/ f1241 f328 1"/>
                <a:gd name="f1576" fmla="*/ f1242 f328 1"/>
                <a:gd name="f1577" fmla="*/ f1243 f328 1"/>
                <a:gd name="f1578" fmla="*/ f1244 f328 1"/>
                <a:gd name="f1579" fmla="*/ f1245 f328 1"/>
                <a:gd name="f1580" fmla="*/ f1246 f328 1"/>
                <a:gd name="f1581" fmla="*/ f1247 f328 1"/>
                <a:gd name="f1582" fmla="*/ f1248 f327 1"/>
                <a:gd name="f1583" fmla="*/ f1249 f327 1"/>
                <a:gd name="f1584" fmla="*/ f1250 f327 1"/>
                <a:gd name="f1585" fmla="*/ f1251 f327 1"/>
                <a:gd name="f1586" fmla="*/ f1252 f327 1"/>
                <a:gd name="f1587" fmla="*/ f1253 f327 1"/>
                <a:gd name="f1588" fmla="*/ f1254 f327 1"/>
                <a:gd name="f1589" fmla="*/ f1255 f327 1"/>
                <a:gd name="f1590" fmla="*/ f1256 f327 1"/>
                <a:gd name="f1591" fmla="*/ f1257 f327 1"/>
                <a:gd name="f1592" fmla="*/ f1258 f327 1"/>
                <a:gd name="f1593" fmla="*/ f1259 f327 1"/>
                <a:gd name="f1594" fmla="*/ f1260 f327 1"/>
                <a:gd name="f1595" fmla="*/ f1261 f327 1"/>
                <a:gd name="f1596" fmla="*/ f1262 f327 1"/>
                <a:gd name="f1597" fmla="*/ f1263 f327 1"/>
                <a:gd name="f1598" fmla="*/ f1264 f327 1"/>
                <a:gd name="f1599" fmla="*/ f1265 f327 1"/>
                <a:gd name="f1600" fmla="*/ f1266 f327 1"/>
                <a:gd name="f1601" fmla="*/ f1267 f327 1"/>
                <a:gd name="f1602" fmla="*/ f1268 f327 1"/>
                <a:gd name="f1603" fmla="*/ f1269 f327 1"/>
                <a:gd name="f1604" fmla="*/ f1270 f327 1"/>
                <a:gd name="f1605" fmla="*/ f1271 f327 1"/>
                <a:gd name="f1606" fmla="*/ f1272 f327 1"/>
                <a:gd name="f1607" fmla="*/ f1273 f327 1"/>
                <a:gd name="f1608" fmla="*/ f1274 f327 1"/>
                <a:gd name="f1609" fmla="*/ f1275 f327 1"/>
                <a:gd name="f1610" fmla="*/ f1276 f327 1"/>
                <a:gd name="f1611" fmla="*/ f1277 f327 1"/>
                <a:gd name="f1612" fmla="*/ f1278 f327 1"/>
                <a:gd name="f1613" fmla="*/ f1279 f327 1"/>
                <a:gd name="f1614" fmla="*/ f1280 f327 1"/>
                <a:gd name="f1615" fmla="*/ f1281 f327 1"/>
                <a:gd name="f1616" fmla="*/ f1282 f327 1"/>
                <a:gd name="f1617" fmla="*/ f1283 f327 1"/>
                <a:gd name="f1618" fmla="*/ f1284 f327 1"/>
                <a:gd name="f1619" fmla="*/ f1285 f327 1"/>
                <a:gd name="f1620" fmla="*/ f1286 f327 1"/>
                <a:gd name="f1621" fmla="*/ f1287 f327 1"/>
                <a:gd name="f1622" fmla="*/ f1288 f327 1"/>
                <a:gd name="f1623" fmla="*/ f1289 f327 1"/>
                <a:gd name="f1624" fmla="*/ f1290 f327 1"/>
                <a:gd name="f1625" fmla="*/ f1291 f327 1"/>
                <a:gd name="f1626" fmla="*/ f1292 f327 1"/>
                <a:gd name="f1627" fmla="*/ f1293 f327 1"/>
                <a:gd name="f1628" fmla="*/ f1294 f327 1"/>
                <a:gd name="f1629" fmla="*/ f1295 f327 1"/>
                <a:gd name="f1630" fmla="*/ f1296 f327 1"/>
                <a:gd name="f1631" fmla="*/ f1297 f327 1"/>
                <a:gd name="f1632" fmla="*/ f1298 f327 1"/>
                <a:gd name="f1633" fmla="*/ f1299 f327 1"/>
                <a:gd name="f1634" fmla="*/ f1300 f327 1"/>
                <a:gd name="f1635" fmla="*/ f1301 f327 1"/>
                <a:gd name="f1636" fmla="*/ f1302 f327 1"/>
                <a:gd name="f1637" fmla="*/ f1303 f327 1"/>
                <a:gd name="f1638" fmla="*/ f1304 f327 1"/>
                <a:gd name="f1639" fmla="*/ f1305 f327 1"/>
                <a:gd name="f1640" fmla="*/ f1306 f327 1"/>
                <a:gd name="f1641" fmla="*/ f1307 f327 1"/>
                <a:gd name="f1642" fmla="*/ f1308 f327 1"/>
                <a:gd name="f1643" fmla="*/ f1309 f327 1"/>
                <a:gd name="f1644" fmla="*/ f1310 f327 1"/>
                <a:gd name="f1645" fmla="*/ f1311 f327 1"/>
                <a:gd name="f1646" fmla="*/ f1312 f327 1"/>
                <a:gd name="f1647" fmla="*/ f1313 f327 1"/>
                <a:gd name="f1648" fmla="*/ f1314 f327 1"/>
                <a:gd name="f1649" fmla="*/ f1315 f327 1"/>
                <a:gd name="f1650" fmla="*/ f1316 f327 1"/>
                <a:gd name="f1651" fmla="*/ f1317 f327 1"/>
                <a:gd name="f1652" fmla="*/ f1318 f327 1"/>
                <a:gd name="f1653" fmla="*/ f1319 f327 1"/>
                <a:gd name="f1654" fmla="*/ f1320 f327 1"/>
                <a:gd name="f1655" fmla="*/ f1321 f327 1"/>
                <a:gd name="f1656" fmla="*/ f1322 f327 1"/>
                <a:gd name="f1657" fmla="*/ f1323 f327 1"/>
                <a:gd name="f1658" fmla="*/ f1324 f327 1"/>
                <a:gd name="f1659" fmla="*/ f1325 f327 1"/>
                <a:gd name="f1660" fmla="*/ f1326 f327 1"/>
                <a:gd name="f1661" fmla="*/ f1327 f327 1"/>
                <a:gd name="f1662" fmla="*/ f1328 f327 1"/>
                <a:gd name="f1663" fmla="*/ f1329 f3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9">
                  <a:pos x="f1334" y="f1335"/>
                </a:cxn>
                <a:cxn ang="f999">
                  <a:pos x="f1336" y="f1337"/>
                </a:cxn>
                <a:cxn ang="f999">
                  <a:pos x="f1338" y="f1339"/>
                </a:cxn>
                <a:cxn ang="f999">
                  <a:pos x="f1340" y="f1341"/>
                </a:cxn>
                <a:cxn ang="f999">
                  <a:pos x="f1342" y="f1343"/>
                </a:cxn>
                <a:cxn ang="f999">
                  <a:pos x="f1344" y="f1345"/>
                </a:cxn>
                <a:cxn ang="f999">
                  <a:pos x="f1346" y="f1347"/>
                </a:cxn>
                <a:cxn ang="f999">
                  <a:pos x="f1348" y="f1349"/>
                </a:cxn>
                <a:cxn ang="f999">
                  <a:pos x="f1350" y="f1351"/>
                </a:cxn>
                <a:cxn ang="f999">
                  <a:pos x="f1352" y="f1353"/>
                </a:cxn>
                <a:cxn ang="f999">
                  <a:pos x="f1354" y="f1355"/>
                </a:cxn>
                <a:cxn ang="f999">
                  <a:pos x="f1356" y="f1357"/>
                </a:cxn>
                <a:cxn ang="f999">
                  <a:pos x="f1358" y="f1357"/>
                </a:cxn>
                <a:cxn ang="f999">
                  <a:pos x="f1359" y="f1360"/>
                </a:cxn>
                <a:cxn ang="f999">
                  <a:pos x="f1361" y="f1362"/>
                </a:cxn>
                <a:cxn ang="f999">
                  <a:pos x="f1363" y="f1364"/>
                </a:cxn>
                <a:cxn ang="f999">
                  <a:pos x="f1365" y="f1366"/>
                </a:cxn>
                <a:cxn ang="f999">
                  <a:pos x="f1367" y="f1368"/>
                </a:cxn>
                <a:cxn ang="f999">
                  <a:pos x="f1369" y="f1370"/>
                </a:cxn>
                <a:cxn ang="f999">
                  <a:pos x="f1371" y="f1372"/>
                </a:cxn>
                <a:cxn ang="f999">
                  <a:pos x="f1373" y="f1355"/>
                </a:cxn>
                <a:cxn ang="f999">
                  <a:pos x="f1374" y="f1375"/>
                </a:cxn>
                <a:cxn ang="f999">
                  <a:pos x="f1376" y="f1377"/>
                </a:cxn>
                <a:cxn ang="f999">
                  <a:pos x="f1378" y="f1379"/>
                </a:cxn>
                <a:cxn ang="f999">
                  <a:pos x="f1380" y="f1381"/>
                </a:cxn>
                <a:cxn ang="f999">
                  <a:pos x="f1382" y="f1383"/>
                </a:cxn>
                <a:cxn ang="f999">
                  <a:pos x="f1384" y="f1385"/>
                </a:cxn>
                <a:cxn ang="f999">
                  <a:pos x="f1386" y="f1387"/>
                </a:cxn>
                <a:cxn ang="f999">
                  <a:pos x="f1388" y="f1389"/>
                </a:cxn>
                <a:cxn ang="f999">
                  <a:pos x="f1390" y="f1391"/>
                </a:cxn>
                <a:cxn ang="f999">
                  <a:pos x="f1392" y="f1393"/>
                </a:cxn>
                <a:cxn ang="f999">
                  <a:pos x="f1394" y="f1395"/>
                </a:cxn>
                <a:cxn ang="f999">
                  <a:pos x="f1396" y="f1397"/>
                </a:cxn>
                <a:cxn ang="f999">
                  <a:pos x="f1398" y="f1399"/>
                </a:cxn>
                <a:cxn ang="f999">
                  <a:pos x="f1400" y="f1401"/>
                </a:cxn>
                <a:cxn ang="f999">
                  <a:pos x="f1402" y="f1403"/>
                </a:cxn>
                <a:cxn ang="f999">
                  <a:pos x="f1404" y="f1405"/>
                </a:cxn>
                <a:cxn ang="f999">
                  <a:pos x="f1406" y="f1407"/>
                </a:cxn>
                <a:cxn ang="f999">
                  <a:pos x="f1408" y="f1409"/>
                </a:cxn>
                <a:cxn ang="f999">
                  <a:pos x="f1410" y="f1411"/>
                </a:cxn>
                <a:cxn ang="f999">
                  <a:pos x="f1412" y="f1413"/>
                </a:cxn>
                <a:cxn ang="f999">
                  <a:pos x="f1414" y="f1415"/>
                </a:cxn>
                <a:cxn ang="f999">
                  <a:pos x="f1416" y="f1417"/>
                </a:cxn>
                <a:cxn ang="f999">
                  <a:pos x="f1418" y="f1419"/>
                </a:cxn>
                <a:cxn ang="f999">
                  <a:pos x="f1420" y="f1421"/>
                </a:cxn>
                <a:cxn ang="f999">
                  <a:pos x="f1422" y="f1423"/>
                </a:cxn>
                <a:cxn ang="f999">
                  <a:pos x="f1424" y="f1425"/>
                </a:cxn>
                <a:cxn ang="f999">
                  <a:pos x="f1426" y="f1427"/>
                </a:cxn>
                <a:cxn ang="f999">
                  <a:pos x="f1428" y="f1429"/>
                </a:cxn>
                <a:cxn ang="f999">
                  <a:pos x="f1430" y="f1431"/>
                </a:cxn>
                <a:cxn ang="f999">
                  <a:pos x="f1432" y="f1433"/>
                </a:cxn>
                <a:cxn ang="f999">
                  <a:pos x="f1434" y="f1435"/>
                </a:cxn>
                <a:cxn ang="f999">
                  <a:pos x="f1436" y="f1437"/>
                </a:cxn>
                <a:cxn ang="f999">
                  <a:pos x="f1438" y="f1439"/>
                </a:cxn>
                <a:cxn ang="f999">
                  <a:pos x="f1440" y="f1441"/>
                </a:cxn>
                <a:cxn ang="f999">
                  <a:pos x="f1442" y="f1443"/>
                </a:cxn>
                <a:cxn ang="f999">
                  <a:pos x="f1444" y="f1445"/>
                </a:cxn>
                <a:cxn ang="f999">
                  <a:pos x="f1446" y="f1447"/>
                </a:cxn>
                <a:cxn ang="f999">
                  <a:pos x="f1448" y="f1449"/>
                </a:cxn>
                <a:cxn ang="f999">
                  <a:pos x="f1450" y="f1451"/>
                </a:cxn>
                <a:cxn ang="f999">
                  <a:pos x="f1452" y="f1453"/>
                </a:cxn>
                <a:cxn ang="f999">
                  <a:pos x="f1454" y="f1455"/>
                </a:cxn>
                <a:cxn ang="f999">
                  <a:pos x="f1456" y="f1457"/>
                </a:cxn>
                <a:cxn ang="f999">
                  <a:pos x="f1458" y="f1459"/>
                </a:cxn>
                <a:cxn ang="f999">
                  <a:pos x="f1460" y="f1461"/>
                </a:cxn>
                <a:cxn ang="f999">
                  <a:pos x="f1462" y="f1463"/>
                </a:cxn>
                <a:cxn ang="f999">
                  <a:pos x="f1464" y="f1465"/>
                </a:cxn>
                <a:cxn ang="f999">
                  <a:pos x="f1466" y="f1467"/>
                </a:cxn>
                <a:cxn ang="f999">
                  <a:pos x="f1468" y="f1469"/>
                </a:cxn>
                <a:cxn ang="f999">
                  <a:pos x="f1470" y="f1471"/>
                </a:cxn>
                <a:cxn ang="f999">
                  <a:pos x="f1472" y="f1473"/>
                </a:cxn>
                <a:cxn ang="f999">
                  <a:pos x="f1474" y="f1475"/>
                </a:cxn>
                <a:cxn ang="f999">
                  <a:pos x="f1476" y="f1477"/>
                </a:cxn>
                <a:cxn ang="f999">
                  <a:pos x="f1476" y="f1478"/>
                </a:cxn>
                <a:cxn ang="f999">
                  <a:pos x="f1460" y="f1479"/>
                </a:cxn>
                <a:cxn ang="f999">
                  <a:pos x="f1480" y="f1481"/>
                </a:cxn>
                <a:cxn ang="f999">
                  <a:pos x="f1482" y="f1483"/>
                </a:cxn>
                <a:cxn ang="f999">
                  <a:pos x="f1484" y="f1485"/>
                </a:cxn>
                <a:cxn ang="f999">
                  <a:pos x="f1486" y="f1487"/>
                </a:cxn>
                <a:cxn ang="f999">
                  <a:pos x="f1488" y="f1489"/>
                </a:cxn>
                <a:cxn ang="f999">
                  <a:pos x="f1490" y="f1491"/>
                </a:cxn>
                <a:cxn ang="f999">
                  <a:pos x="f1492" y="f1493"/>
                </a:cxn>
                <a:cxn ang="f999">
                  <a:pos x="f1494" y="f1495"/>
                </a:cxn>
                <a:cxn ang="f999">
                  <a:pos x="f1496" y="f1497"/>
                </a:cxn>
                <a:cxn ang="f999">
                  <a:pos x="f1498" y="f1499"/>
                </a:cxn>
                <a:cxn ang="f999">
                  <a:pos x="f1496" y="f1500"/>
                </a:cxn>
                <a:cxn ang="f999">
                  <a:pos x="f1494" y="f1501"/>
                </a:cxn>
                <a:cxn ang="f999">
                  <a:pos x="f1492" y="f1502"/>
                </a:cxn>
                <a:cxn ang="f999">
                  <a:pos x="f1490" y="f1503"/>
                </a:cxn>
                <a:cxn ang="f999">
                  <a:pos x="f1488" y="f1504"/>
                </a:cxn>
                <a:cxn ang="f999">
                  <a:pos x="f1486" y="f1505"/>
                </a:cxn>
                <a:cxn ang="f999">
                  <a:pos x="f1484" y="f1506"/>
                </a:cxn>
                <a:cxn ang="f999">
                  <a:pos x="f1482" y="f1507"/>
                </a:cxn>
                <a:cxn ang="f999">
                  <a:pos x="f1480" y="f1508"/>
                </a:cxn>
                <a:cxn ang="f999">
                  <a:pos x="f1460" y="f1509"/>
                </a:cxn>
                <a:cxn ang="f999">
                  <a:pos x="f1476" y="f1510"/>
                </a:cxn>
                <a:cxn ang="f999">
                  <a:pos x="f1476" y="f1511"/>
                </a:cxn>
                <a:cxn ang="f999">
                  <a:pos x="f1474" y="f1512"/>
                </a:cxn>
                <a:cxn ang="f999">
                  <a:pos x="f1472" y="f1513"/>
                </a:cxn>
                <a:cxn ang="f999">
                  <a:pos x="f1470" y="f1514"/>
                </a:cxn>
                <a:cxn ang="f999">
                  <a:pos x="f1468" y="f1515"/>
                </a:cxn>
                <a:cxn ang="f999">
                  <a:pos x="f1466" y="f1516"/>
                </a:cxn>
                <a:cxn ang="f999">
                  <a:pos x="f1464" y="f1517"/>
                </a:cxn>
                <a:cxn ang="f999">
                  <a:pos x="f1462" y="f1518"/>
                </a:cxn>
                <a:cxn ang="f999">
                  <a:pos x="f1460" y="f1519"/>
                </a:cxn>
                <a:cxn ang="f999">
                  <a:pos x="f1458" y="f1520"/>
                </a:cxn>
                <a:cxn ang="f999">
                  <a:pos x="f1456" y="f1521"/>
                </a:cxn>
                <a:cxn ang="f999">
                  <a:pos x="f1454" y="f1522"/>
                </a:cxn>
                <a:cxn ang="f999">
                  <a:pos x="f1452" y="f1523"/>
                </a:cxn>
                <a:cxn ang="f999">
                  <a:pos x="f1450" y="f1524"/>
                </a:cxn>
                <a:cxn ang="f999">
                  <a:pos x="f1448" y="f1525"/>
                </a:cxn>
                <a:cxn ang="f999">
                  <a:pos x="f1446" y="f1526"/>
                </a:cxn>
                <a:cxn ang="f999">
                  <a:pos x="f1444" y="f1527"/>
                </a:cxn>
                <a:cxn ang="f999">
                  <a:pos x="f1442" y="f1528"/>
                </a:cxn>
                <a:cxn ang="f999">
                  <a:pos x="f1440" y="f1529"/>
                </a:cxn>
                <a:cxn ang="f999">
                  <a:pos x="f1438" y="f1530"/>
                </a:cxn>
                <a:cxn ang="f999">
                  <a:pos x="f1436" y="f1531"/>
                </a:cxn>
                <a:cxn ang="f999">
                  <a:pos x="f1434" y="f1532"/>
                </a:cxn>
                <a:cxn ang="f999">
                  <a:pos x="f1432" y="f1533"/>
                </a:cxn>
                <a:cxn ang="f999">
                  <a:pos x="f1430" y="f1534"/>
                </a:cxn>
                <a:cxn ang="f999">
                  <a:pos x="f1428" y="f1535"/>
                </a:cxn>
                <a:cxn ang="f999">
                  <a:pos x="f1426" y="f1536"/>
                </a:cxn>
                <a:cxn ang="f999">
                  <a:pos x="f1424" y="f1537"/>
                </a:cxn>
                <a:cxn ang="f999">
                  <a:pos x="f1422" y="f1538"/>
                </a:cxn>
                <a:cxn ang="f999">
                  <a:pos x="f1420" y="f1539"/>
                </a:cxn>
                <a:cxn ang="f999">
                  <a:pos x="f1418" y="f1540"/>
                </a:cxn>
                <a:cxn ang="f999">
                  <a:pos x="f1416" y="f1541"/>
                </a:cxn>
                <a:cxn ang="f999">
                  <a:pos x="f1414" y="f1542"/>
                </a:cxn>
                <a:cxn ang="f999">
                  <a:pos x="f1412" y="f1543"/>
                </a:cxn>
                <a:cxn ang="f999">
                  <a:pos x="f1410" y="f1544"/>
                </a:cxn>
                <a:cxn ang="f999">
                  <a:pos x="f1408" y="f1545"/>
                </a:cxn>
                <a:cxn ang="f999">
                  <a:pos x="f1406" y="f1546"/>
                </a:cxn>
                <a:cxn ang="f999">
                  <a:pos x="f1404" y="f1547"/>
                </a:cxn>
                <a:cxn ang="f999">
                  <a:pos x="f1402" y="f1548"/>
                </a:cxn>
                <a:cxn ang="f999">
                  <a:pos x="f1400" y="f1549"/>
                </a:cxn>
                <a:cxn ang="f999">
                  <a:pos x="f1398" y="f1550"/>
                </a:cxn>
                <a:cxn ang="f999">
                  <a:pos x="f1396" y="f1551"/>
                </a:cxn>
                <a:cxn ang="f999">
                  <a:pos x="f1394" y="f1552"/>
                </a:cxn>
                <a:cxn ang="f999">
                  <a:pos x="f1392" y="f1553"/>
                </a:cxn>
                <a:cxn ang="f999">
                  <a:pos x="f1390" y="f1554"/>
                </a:cxn>
                <a:cxn ang="f999">
                  <a:pos x="f1388" y="f1555"/>
                </a:cxn>
                <a:cxn ang="f999">
                  <a:pos x="f1386" y="f1556"/>
                </a:cxn>
                <a:cxn ang="f999">
                  <a:pos x="f1384" y="f1557"/>
                </a:cxn>
                <a:cxn ang="f999">
                  <a:pos x="f1382" y="f1558"/>
                </a:cxn>
                <a:cxn ang="f999">
                  <a:pos x="f1380" y="f1559"/>
                </a:cxn>
                <a:cxn ang="f999">
                  <a:pos x="f1378" y="f1560"/>
                </a:cxn>
                <a:cxn ang="f999">
                  <a:pos x="f1376" y="f1561"/>
                </a:cxn>
                <a:cxn ang="f999">
                  <a:pos x="f1374" y="f1562"/>
                </a:cxn>
                <a:cxn ang="f999">
                  <a:pos x="f1373" y="f1563"/>
                </a:cxn>
                <a:cxn ang="f999">
                  <a:pos x="f1371" y="f1564"/>
                </a:cxn>
                <a:cxn ang="f999">
                  <a:pos x="f1369" y="f1565"/>
                </a:cxn>
                <a:cxn ang="f999">
                  <a:pos x="f1367" y="f1566"/>
                </a:cxn>
                <a:cxn ang="f999">
                  <a:pos x="f1365" y="f1567"/>
                </a:cxn>
                <a:cxn ang="f999">
                  <a:pos x="f1363" y="f1568"/>
                </a:cxn>
                <a:cxn ang="f999">
                  <a:pos x="f1361" y="f1569"/>
                </a:cxn>
                <a:cxn ang="f999">
                  <a:pos x="f1359" y="f1570"/>
                </a:cxn>
                <a:cxn ang="f999">
                  <a:pos x="f1358" y="f1571"/>
                </a:cxn>
                <a:cxn ang="f999">
                  <a:pos x="f1356" y="f1571"/>
                </a:cxn>
                <a:cxn ang="f999">
                  <a:pos x="f1354" y="f1563"/>
                </a:cxn>
                <a:cxn ang="f999">
                  <a:pos x="f1352" y="f1572"/>
                </a:cxn>
                <a:cxn ang="f999">
                  <a:pos x="f1350" y="f1573"/>
                </a:cxn>
                <a:cxn ang="f999">
                  <a:pos x="f1348" y="f1574"/>
                </a:cxn>
                <a:cxn ang="f999">
                  <a:pos x="f1346" y="f1575"/>
                </a:cxn>
                <a:cxn ang="f999">
                  <a:pos x="f1344" y="f1576"/>
                </a:cxn>
                <a:cxn ang="f999">
                  <a:pos x="f1342" y="f1577"/>
                </a:cxn>
                <a:cxn ang="f999">
                  <a:pos x="f1340" y="f1578"/>
                </a:cxn>
                <a:cxn ang="f999">
                  <a:pos x="f1338" y="f1579"/>
                </a:cxn>
                <a:cxn ang="f999">
                  <a:pos x="f1336" y="f1580"/>
                </a:cxn>
                <a:cxn ang="f999">
                  <a:pos x="f1334" y="f1581"/>
                </a:cxn>
                <a:cxn ang="f999">
                  <a:pos x="f1582" y="f1580"/>
                </a:cxn>
                <a:cxn ang="f999">
                  <a:pos x="f1583" y="f1579"/>
                </a:cxn>
                <a:cxn ang="f999">
                  <a:pos x="f1584" y="f1578"/>
                </a:cxn>
                <a:cxn ang="f999">
                  <a:pos x="f1585" y="f1577"/>
                </a:cxn>
                <a:cxn ang="f999">
                  <a:pos x="f1586" y="f1576"/>
                </a:cxn>
                <a:cxn ang="f999">
                  <a:pos x="f1587" y="f1575"/>
                </a:cxn>
                <a:cxn ang="f999">
                  <a:pos x="f1588" y="f1574"/>
                </a:cxn>
                <a:cxn ang="f999">
                  <a:pos x="f1589" y="f1573"/>
                </a:cxn>
                <a:cxn ang="f999">
                  <a:pos x="f1590" y="f1572"/>
                </a:cxn>
                <a:cxn ang="f999">
                  <a:pos x="f1591" y="f1563"/>
                </a:cxn>
                <a:cxn ang="f999">
                  <a:pos x="f1592" y="f1571"/>
                </a:cxn>
                <a:cxn ang="f999">
                  <a:pos x="f1593" y="f1571"/>
                </a:cxn>
                <a:cxn ang="f999">
                  <a:pos x="f1594" y="f1570"/>
                </a:cxn>
                <a:cxn ang="f999">
                  <a:pos x="f1595" y="f1569"/>
                </a:cxn>
                <a:cxn ang="f999">
                  <a:pos x="f1596" y="f1568"/>
                </a:cxn>
                <a:cxn ang="f999">
                  <a:pos x="f1597" y="f1567"/>
                </a:cxn>
                <a:cxn ang="f999">
                  <a:pos x="f1598" y="f1566"/>
                </a:cxn>
                <a:cxn ang="f999">
                  <a:pos x="f1599" y="f1565"/>
                </a:cxn>
                <a:cxn ang="f999">
                  <a:pos x="f1600" y="f1564"/>
                </a:cxn>
                <a:cxn ang="f999">
                  <a:pos x="f1601" y="f1563"/>
                </a:cxn>
                <a:cxn ang="f999">
                  <a:pos x="f1602" y="f1562"/>
                </a:cxn>
                <a:cxn ang="f999">
                  <a:pos x="f1603" y="f1561"/>
                </a:cxn>
                <a:cxn ang="f999">
                  <a:pos x="f1604" y="f1560"/>
                </a:cxn>
                <a:cxn ang="f999">
                  <a:pos x="f1605" y="f1559"/>
                </a:cxn>
                <a:cxn ang="f999">
                  <a:pos x="f1606" y="f1558"/>
                </a:cxn>
                <a:cxn ang="f999">
                  <a:pos x="f1607" y="f1557"/>
                </a:cxn>
                <a:cxn ang="f999">
                  <a:pos x="f1608" y="f1556"/>
                </a:cxn>
                <a:cxn ang="f999">
                  <a:pos x="f1609" y="f1555"/>
                </a:cxn>
                <a:cxn ang="f999">
                  <a:pos x="f1610" y="f1554"/>
                </a:cxn>
                <a:cxn ang="f999">
                  <a:pos x="f1611" y="f1553"/>
                </a:cxn>
                <a:cxn ang="f999">
                  <a:pos x="f1612" y="f1552"/>
                </a:cxn>
                <a:cxn ang="f999">
                  <a:pos x="f1613" y="f1551"/>
                </a:cxn>
                <a:cxn ang="f999">
                  <a:pos x="f1614" y="f1550"/>
                </a:cxn>
                <a:cxn ang="f999">
                  <a:pos x="f1615" y="f1549"/>
                </a:cxn>
                <a:cxn ang="f999">
                  <a:pos x="f1616" y="f1548"/>
                </a:cxn>
                <a:cxn ang="f999">
                  <a:pos x="f1617" y="f1547"/>
                </a:cxn>
                <a:cxn ang="f999">
                  <a:pos x="f1618" y="f1546"/>
                </a:cxn>
                <a:cxn ang="f999">
                  <a:pos x="f1619" y="f1545"/>
                </a:cxn>
                <a:cxn ang="f999">
                  <a:pos x="f1620" y="f1544"/>
                </a:cxn>
                <a:cxn ang="f999">
                  <a:pos x="f1621" y="f1543"/>
                </a:cxn>
                <a:cxn ang="f999">
                  <a:pos x="f1622" y="f1542"/>
                </a:cxn>
                <a:cxn ang="f999">
                  <a:pos x="f1623" y="f1541"/>
                </a:cxn>
                <a:cxn ang="f999">
                  <a:pos x="f1624" y="f1540"/>
                </a:cxn>
                <a:cxn ang="f999">
                  <a:pos x="f1625" y="f1539"/>
                </a:cxn>
                <a:cxn ang="f999">
                  <a:pos x="f1626" y="f1538"/>
                </a:cxn>
                <a:cxn ang="f999">
                  <a:pos x="f1627" y="f1537"/>
                </a:cxn>
                <a:cxn ang="f999">
                  <a:pos x="f1628" y="f1536"/>
                </a:cxn>
                <a:cxn ang="f999">
                  <a:pos x="f1629" y="f1535"/>
                </a:cxn>
                <a:cxn ang="f999">
                  <a:pos x="f1630" y="f1534"/>
                </a:cxn>
                <a:cxn ang="f999">
                  <a:pos x="f1631" y="f1533"/>
                </a:cxn>
                <a:cxn ang="f999">
                  <a:pos x="f1632" y="f1532"/>
                </a:cxn>
                <a:cxn ang="f999">
                  <a:pos x="f1633" y="f1531"/>
                </a:cxn>
                <a:cxn ang="f999">
                  <a:pos x="f1634" y="f1530"/>
                </a:cxn>
                <a:cxn ang="f999">
                  <a:pos x="f1635" y="f1529"/>
                </a:cxn>
                <a:cxn ang="f999">
                  <a:pos x="f1636" y="f1528"/>
                </a:cxn>
                <a:cxn ang="f999">
                  <a:pos x="f1637" y="f1527"/>
                </a:cxn>
                <a:cxn ang="f999">
                  <a:pos x="f1638" y="f1526"/>
                </a:cxn>
                <a:cxn ang="f999">
                  <a:pos x="f1639" y="f1525"/>
                </a:cxn>
                <a:cxn ang="f999">
                  <a:pos x="f1640" y="f1524"/>
                </a:cxn>
                <a:cxn ang="f999">
                  <a:pos x="f1641" y="f1523"/>
                </a:cxn>
                <a:cxn ang="f999">
                  <a:pos x="f1642" y="f1522"/>
                </a:cxn>
                <a:cxn ang="f999">
                  <a:pos x="f1643" y="f1521"/>
                </a:cxn>
                <a:cxn ang="f999">
                  <a:pos x="f1644" y="f1520"/>
                </a:cxn>
                <a:cxn ang="f999">
                  <a:pos x="f1645" y="f1519"/>
                </a:cxn>
                <a:cxn ang="f999">
                  <a:pos x="f1646" y="f1518"/>
                </a:cxn>
                <a:cxn ang="f999">
                  <a:pos x="f1647" y="f1517"/>
                </a:cxn>
                <a:cxn ang="f999">
                  <a:pos x="f1648" y="f1516"/>
                </a:cxn>
                <a:cxn ang="f999">
                  <a:pos x="f1649" y="f1515"/>
                </a:cxn>
                <a:cxn ang="f999">
                  <a:pos x="f1650" y="f1514"/>
                </a:cxn>
                <a:cxn ang="f999">
                  <a:pos x="f1651" y="f1513"/>
                </a:cxn>
                <a:cxn ang="f999">
                  <a:pos x="f1652" y="f1512"/>
                </a:cxn>
                <a:cxn ang="f999">
                  <a:pos x="f1653" y="f1511"/>
                </a:cxn>
                <a:cxn ang="f999">
                  <a:pos x="f1653" y="f1510"/>
                </a:cxn>
                <a:cxn ang="f999">
                  <a:pos x="f1645" y="f1509"/>
                </a:cxn>
                <a:cxn ang="f999">
                  <a:pos x="f1654" y="f1508"/>
                </a:cxn>
                <a:cxn ang="f999">
                  <a:pos x="f1655" y="f1507"/>
                </a:cxn>
                <a:cxn ang="f999">
                  <a:pos x="f1656" y="f1506"/>
                </a:cxn>
                <a:cxn ang="f999">
                  <a:pos x="f1657" y="f1505"/>
                </a:cxn>
                <a:cxn ang="f999">
                  <a:pos x="f1658" y="f1504"/>
                </a:cxn>
                <a:cxn ang="f999">
                  <a:pos x="f1659" y="f1503"/>
                </a:cxn>
                <a:cxn ang="f999">
                  <a:pos x="f1660" y="f1502"/>
                </a:cxn>
                <a:cxn ang="f999">
                  <a:pos x="f1661" y="f1501"/>
                </a:cxn>
                <a:cxn ang="f999">
                  <a:pos x="f1662" y="f1500"/>
                </a:cxn>
                <a:cxn ang="f999">
                  <a:pos x="f1663" y="f1499"/>
                </a:cxn>
                <a:cxn ang="f999">
                  <a:pos x="f1662" y="f1497"/>
                </a:cxn>
                <a:cxn ang="f999">
                  <a:pos x="f1661" y="f1495"/>
                </a:cxn>
                <a:cxn ang="f999">
                  <a:pos x="f1660" y="f1493"/>
                </a:cxn>
                <a:cxn ang="f999">
                  <a:pos x="f1659" y="f1491"/>
                </a:cxn>
                <a:cxn ang="f999">
                  <a:pos x="f1658" y="f1489"/>
                </a:cxn>
                <a:cxn ang="f999">
                  <a:pos x="f1657" y="f1487"/>
                </a:cxn>
                <a:cxn ang="f999">
                  <a:pos x="f1656" y="f1485"/>
                </a:cxn>
                <a:cxn ang="f999">
                  <a:pos x="f1655" y="f1483"/>
                </a:cxn>
                <a:cxn ang="f999">
                  <a:pos x="f1654" y="f1481"/>
                </a:cxn>
                <a:cxn ang="f999">
                  <a:pos x="f1645" y="f1479"/>
                </a:cxn>
                <a:cxn ang="f999">
                  <a:pos x="f1653" y="f1478"/>
                </a:cxn>
                <a:cxn ang="f999">
                  <a:pos x="f1653" y="f1477"/>
                </a:cxn>
                <a:cxn ang="f999">
                  <a:pos x="f1652" y="f1475"/>
                </a:cxn>
                <a:cxn ang="f999">
                  <a:pos x="f1651" y="f1473"/>
                </a:cxn>
                <a:cxn ang="f999">
                  <a:pos x="f1650" y="f1471"/>
                </a:cxn>
                <a:cxn ang="f999">
                  <a:pos x="f1649" y="f1469"/>
                </a:cxn>
                <a:cxn ang="f999">
                  <a:pos x="f1648" y="f1467"/>
                </a:cxn>
                <a:cxn ang="f999">
                  <a:pos x="f1647" y="f1465"/>
                </a:cxn>
                <a:cxn ang="f999">
                  <a:pos x="f1646" y="f1463"/>
                </a:cxn>
                <a:cxn ang="f999">
                  <a:pos x="f1645" y="f1461"/>
                </a:cxn>
                <a:cxn ang="f999">
                  <a:pos x="f1644" y="f1459"/>
                </a:cxn>
                <a:cxn ang="f999">
                  <a:pos x="f1643" y="f1457"/>
                </a:cxn>
                <a:cxn ang="f999">
                  <a:pos x="f1642" y="f1455"/>
                </a:cxn>
                <a:cxn ang="f999">
                  <a:pos x="f1641" y="f1453"/>
                </a:cxn>
                <a:cxn ang="f999">
                  <a:pos x="f1640" y="f1451"/>
                </a:cxn>
                <a:cxn ang="f999">
                  <a:pos x="f1639" y="f1449"/>
                </a:cxn>
                <a:cxn ang="f999">
                  <a:pos x="f1638" y="f1447"/>
                </a:cxn>
                <a:cxn ang="f999">
                  <a:pos x="f1637" y="f1445"/>
                </a:cxn>
                <a:cxn ang="f999">
                  <a:pos x="f1636" y="f1443"/>
                </a:cxn>
                <a:cxn ang="f999">
                  <a:pos x="f1635" y="f1441"/>
                </a:cxn>
                <a:cxn ang="f999">
                  <a:pos x="f1634" y="f1439"/>
                </a:cxn>
                <a:cxn ang="f999">
                  <a:pos x="f1633" y="f1437"/>
                </a:cxn>
                <a:cxn ang="f999">
                  <a:pos x="f1632" y="f1435"/>
                </a:cxn>
                <a:cxn ang="f999">
                  <a:pos x="f1631" y="f1433"/>
                </a:cxn>
                <a:cxn ang="f999">
                  <a:pos x="f1630" y="f1431"/>
                </a:cxn>
                <a:cxn ang="f999">
                  <a:pos x="f1629" y="f1429"/>
                </a:cxn>
                <a:cxn ang="f999">
                  <a:pos x="f1628" y="f1427"/>
                </a:cxn>
                <a:cxn ang="f999">
                  <a:pos x="f1627" y="f1425"/>
                </a:cxn>
                <a:cxn ang="f999">
                  <a:pos x="f1626" y="f1423"/>
                </a:cxn>
                <a:cxn ang="f999">
                  <a:pos x="f1625" y="f1421"/>
                </a:cxn>
                <a:cxn ang="f999">
                  <a:pos x="f1624" y="f1419"/>
                </a:cxn>
                <a:cxn ang="f999">
                  <a:pos x="f1623" y="f1417"/>
                </a:cxn>
                <a:cxn ang="f999">
                  <a:pos x="f1622" y="f1415"/>
                </a:cxn>
                <a:cxn ang="f999">
                  <a:pos x="f1621" y="f1413"/>
                </a:cxn>
                <a:cxn ang="f999">
                  <a:pos x="f1620" y="f1411"/>
                </a:cxn>
                <a:cxn ang="f999">
                  <a:pos x="f1619" y="f1409"/>
                </a:cxn>
                <a:cxn ang="f999">
                  <a:pos x="f1618" y="f1407"/>
                </a:cxn>
                <a:cxn ang="f999">
                  <a:pos x="f1617" y="f1405"/>
                </a:cxn>
                <a:cxn ang="f999">
                  <a:pos x="f1616" y="f1403"/>
                </a:cxn>
                <a:cxn ang="f999">
                  <a:pos x="f1615" y="f1401"/>
                </a:cxn>
                <a:cxn ang="f999">
                  <a:pos x="f1614" y="f1399"/>
                </a:cxn>
                <a:cxn ang="f999">
                  <a:pos x="f1613" y="f1397"/>
                </a:cxn>
                <a:cxn ang="f999">
                  <a:pos x="f1612" y="f1395"/>
                </a:cxn>
                <a:cxn ang="f999">
                  <a:pos x="f1611" y="f1393"/>
                </a:cxn>
                <a:cxn ang="f999">
                  <a:pos x="f1610" y="f1391"/>
                </a:cxn>
                <a:cxn ang="f999">
                  <a:pos x="f1609" y="f1389"/>
                </a:cxn>
                <a:cxn ang="f999">
                  <a:pos x="f1608" y="f1387"/>
                </a:cxn>
                <a:cxn ang="f999">
                  <a:pos x="f1607" y="f1385"/>
                </a:cxn>
                <a:cxn ang="f999">
                  <a:pos x="f1606" y="f1383"/>
                </a:cxn>
                <a:cxn ang="f999">
                  <a:pos x="f1605" y="f1381"/>
                </a:cxn>
                <a:cxn ang="f999">
                  <a:pos x="f1604" y="f1379"/>
                </a:cxn>
                <a:cxn ang="f999">
                  <a:pos x="f1603" y="f1377"/>
                </a:cxn>
                <a:cxn ang="f999">
                  <a:pos x="f1602" y="f1375"/>
                </a:cxn>
                <a:cxn ang="f999">
                  <a:pos x="f1601" y="f1355"/>
                </a:cxn>
                <a:cxn ang="f999">
                  <a:pos x="f1600" y="f1372"/>
                </a:cxn>
                <a:cxn ang="f999">
                  <a:pos x="f1599" y="f1370"/>
                </a:cxn>
                <a:cxn ang="f999">
                  <a:pos x="f1598" y="f1368"/>
                </a:cxn>
                <a:cxn ang="f999">
                  <a:pos x="f1597" y="f1366"/>
                </a:cxn>
                <a:cxn ang="f999">
                  <a:pos x="f1596" y="f1364"/>
                </a:cxn>
                <a:cxn ang="f999">
                  <a:pos x="f1595" y="f1362"/>
                </a:cxn>
                <a:cxn ang="f999">
                  <a:pos x="f1594" y="f1360"/>
                </a:cxn>
                <a:cxn ang="f999">
                  <a:pos x="f1593" y="f1357"/>
                </a:cxn>
                <a:cxn ang="f999">
                  <a:pos x="f1592" y="f1357"/>
                </a:cxn>
                <a:cxn ang="f999">
                  <a:pos x="f1591" y="f1355"/>
                </a:cxn>
                <a:cxn ang="f999">
                  <a:pos x="f1590" y="f1353"/>
                </a:cxn>
                <a:cxn ang="f999">
                  <a:pos x="f1589" y="f1351"/>
                </a:cxn>
                <a:cxn ang="f999">
                  <a:pos x="f1588" y="f1349"/>
                </a:cxn>
                <a:cxn ang="f999">
                  <a:pos x="f1587" y="f1347"/>
                </a:cxn>
                <a:cxn ang="f999">
                  <a:pos x="f1586" y="f1345"/>
                </a:cxn>
                <a:cxn ang="f999">
                  <a:pos x="f1585" y="f1343"/>
                </a:cxn>
                <a:cxn ang="f999">
                  <a:pos x="f1584" y="f1341"/>
                </a:cxn>
                <a:cxn ang="f999">
                  <a:pos x="f1583" y="f1339"/>
                </a:cxn>
                <a:cxn ang="f999">
                  <a:pos x="f1582" y="f1337"/>
                </a:cxn>
              </a:cxnLst>
              <a:rect l="f1330" t="f1333" r="f1331" b="f1332"/>
              <a:pathLst>
                <a:path w="3135234" h="3131460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0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28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49" y="f151"/>
                  </a:lnTo>
                  <a:lnTo>
                    <a:pt x="f133" y="f152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157" y="f158"/>
                  </a:lnTo>
                  <a:lnTo>
                    <a:pt x="f159" y="f160"/>
                  </a:lnTo>
                  <a:lnTo>
                    <a:pt x="f161" y="f162"/>
                  </a:ln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6" y="f171"/>
                  </a:lnTo>
                  <a:lnTo>
                    <a:pt x="f169" y="f172"/>
                  </a:lnTo>
                  <a:lnTo>
                    <a:pt x="f167" y="f173"/>
                  </a:lnTo>
                  <a:lnTo>
                    <a:pt x="f165" y="f174"/>
                  </a:lnTo>
                  <a:lnTo>
                    <a:pt x="f163" y="f175"/>
                  </a:lnTo>
                  <a:lnTo>
                    <a:pt x="f161" y="f176"/>
                  </a:lnTo>
                  <a:lnTo>
                    <a:pt x="f159" y="f177"/>
                  </a:lnTo>
                  <a:lnTo>
                    <a:pt x="f157" y="f178"/>
                  </a:lnTo>
                  <a:lnTo>
                    <a:pt x="f155" y="f179"/>
                  </a:lnTo>
                  <a:lnTo>
                    <a:pt x="f153" y="f180"/>
                  </a:lnTo>
                  <a:lnTo>
                    <a:pt x="f133" y="f181"/>
                  </a:lnTo>
                  <a:lnTo>
                    <a:pt x="f149" y="f182"/>
                  </a:lnTo>
                  <a:lnTo>
                    <a:pt x="f149" y="f183"/>
                  </a:lnTo>
                  <a:lnTo>
                    <a:pt x="f147" y="f184"/>
                  </a:lnTo>
                  <a:lnTo>
                    <a:pt x="f145" y="f185"/>
                  </a:lnTo>
                  <a:lnTo>
                    <a:pt x="f143" y="f186"/>
                  </a:lnTo>
                  <a:lnTo>
                    <a:pt x="f141" y="f187"/>
                  </a:lnTo>
                  <a:lnTo>
                    <a:pt x="f139" y="f188"/>
                  </a:lnTo>
                  <a:lnTo>
                    <a:pt x="f137" y="f189"/>
                  </a:lnTo>
                  <a:lnTo>
                    <a:pt x="f135" y="f190"/>
                  </a:lnTo>
                  <a:lnTo>
                    <a:pt x="f133" y="f191"/>
                  </a:lnTo>
                  <a:lnTo>
                    <a:pt x="f131" y="f192"/>
                  </a:lnTo>
                  <a:lnTo>
                    <a:pt x="f129" y="f193"/>
                  </a:lnTo>
                  <a:lnTo>
                    <a:pt x="f127" y="f194"/>
                  </a:lnTo>
                  <a:lnTo>
                    <a:pt x="f125" y="f195"/>
                  </a:lnTo>
                  <a:lnTo>
                    <a:pt x="f123" y="f196"/>
                  </a:lnTo>
                  <a:lnTo>
                    <a:pt x="f121" y="f197"/>
                  </a:lnTo>
                  <a:lnTo>
                    <a:pt x="f119" y="f198"/>
                  </a:lnTo>
                  <a:lnTo>
                    <a:pt x="f117" y="f199"/>
                  </a:lnTo>
                  <a:lnTo>
                    <a:pt x="f115" y="f200"/>
                  </a:lnTo>
                  <a:lnTo>
                    <a:pt x="f113" y="f201"/>
                  </a:lnTo>
                  <a:lnTo>
                    <a:pt x="f111" y="f202"/>
                  </a:lnTo>
                  <a:lnTo>
                    <a:pt x="f109" y="f203"/>
                  </a:lnTo>
                  <a:lnTo>
                    <a:pt x="f107" y="f204"/>
                  </a:lnTo>
                  <a:lnTo>
                    <a:pt x="f105" y="f205"/>
                  </a:lnTo>
                  <a:lnTo>
                    <a:pt x="f103" y="f206"/>
                  </a:lnTo>
                  <a:lnTo>
                    <a:pt x="f101" y="f207"/>
                  </a:lnTo>
                  <a:lnTo>
                    <a:pt x="f99" y="f208"/>
                  </a:lnTo>
                  <a:lnTo>
                    <a:pt x="f97" y="f209"/>
                  </a:lnTo>
                  <a:lnTo>
                    <a:pt x="f95" y="f210"/>
                  </a:lnTo>
                  <a:lnTo>
                    <a:pt x="f93" y="f211"/>
                  </a:lnTo>
                  <a:lnTo>
                    <a:pt x="f91" y="f212"/>
                  </a:lnTo>
                  <a:lnTo>
                    <a:pt x="f89" y="f213"/>
                  </a:lnTo>
                  <a:lnTo>
                    <a:pt x="f87" y="f214"/>
                  </a:lnTo>
                  <a:lnTo>
                    <a:pt x="f85" y="f215"/>
                  </a:lnTo>
                  <a:lnTo>
                    <a:pt x="f83" y="f216"/>
                  </a:lnTo>
                  <a:lnTo>
                    <a:pt x="f81" y="f217"/>
                  </a:lnTo>
                  <a:lnTo>
                    <a:pt x="f79" y="f218"/>
                  </a:lnTo>
                  <a:lnTo>
                    <a:pt x="f77" y="f219"/>
                  </a:lnTo>
                  <a:lnTo>
                    <a:pt x="f75" y="f220"/>
                  </a:lnTo>
                  <a:lnTo>
                    <a:pt x="f73" y="f221"/>
                  </a:lnTo>
                  <a:lnTo>
                    <a:pt x="f71" y="f222"/>
                  </a:lnTo>
                  <a:lnTo>
                    <a:pt x="f69" y="f223"/>
                  </a:lnTo>
                  <a:lnTo>
                    <a:pt x="f67" y="f224"/>
                  </a:lnTo>
                  <a:lnTo>
                    <a:pt x="f65" y="f225"/>
                  </a:lnTo>
                  <a:lnTo>
                    <a:pt x="f63" y="f226"/>
                  </a:lnTo>
                  <a:lnTo>
                    <a:pt x="f61" y="f227"/>
                  </a:lnTo>
                  <a:lnTo>
                    <a:pt x="f59" y="f228"/>
                  </a:lnTo>
                  <a:lnTo>
                    <a:pt x="f57" y="f229"/>
                  </a:lnTo>
                  <a:lnTo>
                    <a:pt x="f55" y="f230"/>
                  </a:lnTo>
                  <a:lnTo>
                    <a:pt x="f53" y="f231"/>
                  </a:lnTo>
                  <a:lnTo>
                    <a:pt x="f51" y="f232"/>
                  </a:lnTo>
                  <a:lnTo>
                    <a:pt x="f49" y="f233"/>
                  </a:lnTo>
                  <a:lnTo>
                    <a:pt x="f47" y="f234"/>
                  </a:lnTo>
                  <a:lnTo>
                    <a:pt x="f46" y="f235"/>
                  </a:lnTo>
                  <a:lnTo>
                    <a:pt x="f44" y="f236"/>
                  </a:lnTo>
                  <a:lnTo>
                    <a:pt x="f42" y="f237"/>
                  </a:lnTo>
                  <a:lnTo>
                    <a:pt x="f40" y="f238"/>
                  </a:lnTo>
                  <a:lnTo>
                    <a:pt x="f38" y="f239"/>
                  </a:lnTo>
                  <a:lnTo>
                    <a:pt x="f36" y="f240"/>
                  </a:lnTo>
                  <a:lnTo>
                    <a:pt x="f34" y="f241"/>
                  </a:lnTo>
                  <a:lnTo>
                    <a:pt x="f32" y="f242"/>
                  </a:lnTo>
                  <a:lnTo>
                    <a:pt x="f31" y="f243"/>
                  </a:lnTo>
                  <a:lnTo>
                    <a:pt x="f29" y="f243"/>
                  </a:lnTo>
                  <a:lnTo>
                    <a:pt x="f27" y="f235"/>
                  </a:lnTo>
                  <a:lnTo>
                    <a:pt x="f25" y="f244"/>
                  </a:lnTo>
                  <a:lnTo>
                    <a:pt x="f23" y="f245"/>
                  </a:lnTo>
                  <a:lnTo>
                    <a:pt x="f21" y="f246"/>
                  </a:lnTo>
                  <a:lnTo>
                    <a:pt x="f19" y="f247"/>
                  </a:lnTo>
                  <a:lnTo>
                    <a:pt x="f17" y="f248"/>
                  </a:lnTo>
                  <a:lnTo>
                    <a:pt x="f15" y="f249"/>
                  </a:lnTo>
                  <a:lnTo>
                    <a:pt x="f13" y="f250"/>
                  </a:lnTo>
                  <a:lnTo>
                    <a:pt x="f11" y="f251"/>
                  </a:lnTo>
                  <a:lnTo>
                    <a:pt x="f9" y="f252"/>
                  </a:lnTo>
                  <a:lnTo>
                    <a:pt x="f8" y="f7"/>
                  </a:lnTo>
                  <a:lnTo>
                    <a:pt x="f253" y="f252"/>
                  </a:lnTo>
                  <a:lnTo>
                    <a:pt x="f254" y="f251"/>
                  </a:lnTo>
                  <a:lnTo>
                    <a:pt x="f255" y="f250"/>
                  </a:lnTo>
                  <a:lnTo>
                    <a:pt x="f256" y="f249"/>
                  </a:lnTo>
                  <a:lnTo>
                    <a:pt x="f257" y="f248"/>
                  </a:lnTo>
                  <a:lnTo>
                    <a:pt x="f258" y="f247"/>
                  </a:lnTo>
                  <a:lnTo>
                    <a:pt x="f259" y="f246"/>
                  </a:lnTo>
                  <a:lnTo>
                    <a:pt x="f260" y="f245"/>
                  </a:lnTo>
                  <a:lnTo>
                    <a:pt x="f261" y="f244"/>
                  </a:lnTo>
                  <a:lnTo>
                    <a:pt x="f262" y="f235"/>
                  </a:lnTo>
                  <a:lnTo>
                    <a:pt x="f263" y="f243"/>
                  </a:lnTo>
                  <a:lnTo>
                    <a:pt x="f264" y="f243"/>
                  </a:lnTo>
                  <a:lnTo>
                    <a:pt x="f265" y="f242"/>
                  </a:lnTo>
                  <a:lnTo>
                    <a:pt x="f266" y="f241"/>
                  </a:lnTo>
                  <a:lnTo>
                    <a:pt x="f267" y="f240"/>
                  </a:lnTo>
                  <a:lnTo>
                    <a:pt x="f268" y="f239"/>
                  </a:lnTo>
                  <a:lnTo>
                    <a:pt x="f269" y="f238"/>
                  </a:lnTo>
                  <a:lnTo>
                    <a:pt x="f270" y="f237"/>
                  </a:lnTo>
                  <a:lnTo>
                    <a:pt x="f271" y="f236"/>
                  </a:lnTo>
                  <a:lnTo>
                    <a:pt x="f272" y="f235"/>
                  </a:lnTo>
                  <a:lnTo>
                    <a:pt x="f273" y="f234"/>
                  </a:lnTo>
                  <a:lnTo>
                    <a:pt x="f274" y="f233"/>
                  </a:lnTo>
                  <a:lnTo>
                    <a:pt x="f275" y="f232"/>
                  </a:lnTo>
                  <a:lnTo>
                    <a:pt x="f276" y="f231"/>
                  </a:lnTo>
                  <a:lnTo>
                    <a:pt x="f277" y="f230"/>
                  </a:lnTo>
                  <a:lnTo>
                    <a:pt x="f278" y="f229"/>
                  </a:lnTo>
                  <a:lnTo>
                    <a:pt x="f279" y="f228"/>
                  </a:lnTo>
                  <a:lnTo>
                    <a:pt x="f280" y="f227"/>
                  </a:lnTo>
                  <a:lnTo>
                    <a:pt x="f281" y="f226"/>
                  </a:lnTo>
                  <a:lnTo>
                    <a:pt x="f282" y="f225"/>
                  </a:lnTo>
                  <a:lnTo>
                    <a:pt x="f283" y="f224"/>
                  </a:lnTo>
                  <a:lnTo>
                    <a:pt x="f284" y="f223"/>
                  </a:lnTo>
                  <a:lnTo>
                    <a:pt x="f285" y="f222"/>
                  </a:lnTo>
                  <a:lnTo>
                    <a:pt x="f286" y="f221"/>
                  </a:lnTo>
                  <a:lnTo>
                    <a:pt x="f287" y="f220"/>
                  </a:lnTo>
                  <a:lnTo>
                    <a:pt x="f288" y="f219"/>
                  </a:lnTo>
                  <a:lnTo>
                    <a:pt x="f289" y="f218"/>
                  </a:lnTo>
                  <a:lnTo>
                    <a:pt x="f290" y="f217"/>
                  </a:lnTo>
                  <a:lnTo>
                    <a:pt x="f291" y="f216"/>
                  </a:lnTo>
                  <a:lnTo>
                    <a:pt x="f292" y="f215"/>
                  </a:lnTo>
                  <a:lnTo>
                    <a:pt x="f293" y="f214"/>
                  </a:lnTo>
                  <a:lnTo>
                    <a:pt x="f294" y="f213"/>
                  </a:lnTo>
                  <a:lnTo>
                    <a:pt x="f295" y="f212"/>
                  </a:lnTo>
                  <a:lnTo>
                    <a:pt x="f296" y="f211"/>
                  </a:lnTo>
                  <a:lnTo>
                    <a:pt x="f297" y="f210"/>
                  </a:lnTo>
                  <a:lnTo>
                    <a:pt x="f298" y="f209"/>
                  </a:lnTo>
                  <a:lnTo>
                    <a:pt x="f299" y="f208"/>
                  </a:lnTo>
                  <a:lnTo>
                    <a:pt x="f300" y="f207"/>
                  </a:lnTo>
                  <a:lnTo>
                    <a:pt x="f301" y="f206"/>
                  </a:lnTo>
                  <a:lnTo>
                    <a:pt x="f302" y="f205"/>
                  </a:lnTo>
                  <a:lnTo>
                    <a:pt x="f303" y="f204"/>
                  </a:lnTo>
                  <a:lnTo>
                    <a:pt x="f304" y="f203"/>
                  </a:lnTo>
                  <a:lnTo>
                    <a:pt x="f305" y="f202"/>
                  </a:lnTo>
                  <a:lnTo>
                    <a:pt x="f306" y="f201"/>
                  </a:lnTo>
                  <a:lnTo>
                    <a:pt x="f307" y="f200"/>
                  </a:lnTo>
                  <a:lnTo>
                    <a:pt x="f308" y="f199"/>
                  </a:lnTo>
                  <a:lnTo>
                    <a:pt x="f309" y="f198"/>
                  </a:lnTo>
                  <a:lnTo>
                    <a:pt x="f310" y="f197"/>
                  </a:lnTo>
                  <a:lnTo>
                    <a:pt x="f56" y="f196"/>
                  </a:lnTo>
                  <a:lnTo>
                    <a:pt x="f311" y="f195"/>
                  </a:lnTo>
                  <a:lnTo>
                    <a:pt x="f312" y="f194"/>
                  </a:lnTo>
                  <a:lnTo>
                    <a:pt x="f313" y="f193"/>
                  </a:lnTo>
                  <a:lnTo>
                    <a:pt x="f314" y="f192"/>
                  </a:lnTo>
                  <a:lnTo>
                    <a:pt x="f28" y="f191"/>
                  </a:lnTo>
                  <a:lnTo>
                    <a:pt x="f45" y="f190"/>
                  </a:lnTo>
                  <a:lnTo>
                    <a:pt x="f43" y="f189"/>
                  </a:lnTo>
                  <a:lnTo>
                    <a:pt x="f315" y="f188"/>
                  </a:lnTo>
                  <a:lnTo>
                    <a:pt x="f316" y="f187"/>
                  </a:lnTo>
                  <a:lnTo>
                    <a:pt x="f317" y="f186"/>
                  </a:lnTo>
                  <a:lnTo>
                    <a:pt x="f318" y="f185"/>
                  </a:lnTo>
                  <a:lnTo>
                    <a:pt x="f319" y="f184"/>
                  </a:lnTo>
                  <a:lnTo>
                    <a:pt x="f30" y="f183"/>
                  </a:lnTo>
                  <a:lnTo>
                    <a:pt x="f30" y="f182"/>
                  </a:lnTo>
                  <a:lnTo>
                    <a:pt x="f28" y="f181"/>
                  </a:lnTo>
                  <a:lnTo>
                    <a:pt x="f26" y="f180"/>
                  </a:lnTo>
                  <a:lnTo>
                    <a:pt x="f320" y="f179"/>
                  </a:lnTo>
                  <a:lnTo>
                    <a:pt x="f321" y="f178"/>
                  </a:lnTo>
                  <a:lnTo>
                    <a:pt x="f20" y="f177"/>
                  </a:lnTo>
                  <a:lnTo>
                    <a:pt x="f322" y="f176"/>
                  </a:lnTo>
                  <a:lnTo>
                    <a:pt x="f323" y="f175"/>
                  </a:lnTo>
                  <a:lnTo>
                    <a:pt x="f14" y="f174"/>
                  </a:lnTo>
                  <a:lnTo>
                    <a:pt x="f324" y="f173"/>
                  </a:lnTo>
                  <a:lnTo>
                    <a:pt x="f325" y="f172"/>
                  </a:lnTo>
                  <a:lnTo>
                    <a:pt x="f5" y="f171"/>
                  </a:lnTo>
                  <a:lnTo>
                    <a:pt x="f325" y="f170"/>
                  </a:lnTo>
                  <a:lnTo>
                    <a:pt x="f324" y="f168"/>
                  </a:lnTo>
                  <a:lnTo>
                    <a:pt x="f14" y="f166"/>
                  </a:lnTo>
                  <a:lnTo>
                    <a:pt x="f323" y="f164"/>
                  </a:lnTo>
                  <a:lnTo>
                    <a:pt x="f322" y="f162"/>
                  </a:lnTo>
                  <a:lnTo>
                    <a:pt x="f20" y="f160"/>
                  </a:lnTo>
                  <a:lnTo>
                    <a:pt x="f321" y="f158"/>
                  </a:lnTo>
                  <a:lnTo>
                    <a:pt x="f320" y="f156"/>
                  </a:lnTo>
                  <a:lnTo>
                    <a:pt x="f26" y="f154"/>
                  </a:lnTo>
                  <a:lnTo>
                    <a:pt x="f28" y="f152"/>
                  </a:lnTo>
                  <a:lnTo>
                    <a:pt x="f30" y="f151"/>
                  </a:lnTo>
                  <a:lnTo>
                    <a:pt x="f30" y="f150"/>
                  </a:lnTo>
                  <a:lnTo>
                    <a:pt x="f319" y="f148"/>
                  </a:lnTo>
                  <a:lnTo>
                    <a:pt x="f318" y="f146"/>
                  </a:lnTo>
                  <a:lnTo>
                    <a:pt x="f317" y="f144"/>
                  </a:lnTo>
                  <a:lnTo>
                    <a:pt x="f316" y="f142"/>
                  </a:lnTo>
                  <a:lnTo>
                    <a:pt x="f315" y="f140"/>
                  </a:lnTo>
                  <a:lnTo>
                    <a:pt x="f43" y="f138"/>
                  </a:lnTo>
                  <a:lnTo>
                    <a:pt x="f45" y="f136"/>
                  </a:lnTo>
                  <a:lnTo>
                    <a:pt x="f28" y="f134"/>
                  </a:lnTo>
                  <a:lnTo>
                    <a:pt x="f314" y="f132"/>
                  </a:lnTo>
                  <a:lnTo>
                    <a:pt x="f313" y="f130"/>
                  </a:lnTo>
                  <a:lnTo>
                    <a:pt x="f312" y="f128"/>
                  </a:lnTo>
                  <a:lnTo>
                    <a:pt x="f311" y="f126"/>
                  </a:lnTo>
                  <a:lnTo>
                    <a:pt x="f56" y="f124"/>
                  </a:lnTo>
                  <a:lnTo>
                    <a:pt x="f310" y="f122"/>
                  </a:lnTo>
                  <a:lnTo>
                    <a:pt x="f309" y="f120"/>
                  </a:lnTo>
                  <a:lnTo>
                    <a:pt x="f308" y="f118"/>
                  </a:lnTo>
                  <a:lnTo>
                    <a:pt x="f307" y="f116"/>
                  </a:lnTo>
                  <a:lnTo>
                    <a:pt x="f306" y="f114"/>
                  </a:lnTo>
                  <a:lnTo>
                    <a:pt x="f305" y="f112"/>
                  </a:lnTo>
                  <a:lnTo>
                    <a:pt x="f304" y="f110"/>
                  </a:lnTo>
                  <a:lnTo>
                    <a:pt x="f303" y="f108"/>
                  </a:lnTo>
                  <a:lnTo>
                    <a:pt x="f302" y="f106"/>
                  </a:lnTo>
                  <a:lnTo>
                    <a:pt x="f301" y="f104"/>
                  </a:lnTo>
                  <a:lnTo>
                    <a:pt x="f300" y="f102"/>
                  </a:lnTo>
                  <a:lnTo>
                    <a:pt x="f299" y="f100"/>
                  </a:lnTo>
                  <a:lnTo>
                    <a:pt x="f298" y="f98"/>
                  </a:lnTo>
                  <a:lnTo>
                    <a:pt x="f297" y="f96"/>
                  </a:lnTo>
                  <a:lnTo>
                    <a:pt x="f296" y="f94"/>
                  </a:lnTo>
                  <a:lnTo>
                    <a:pt x="f295" y="f92"/>
                  </a:lnTo>
                  <a:lnTo>
                    <a:pt x="f294" y="f90"/>
                  </a:lnTo>
                  <a:lnTo>
                    <a:pt x="f293" y="f88"/>
                  </a:lnTo>
                  <a:lnTo>
                    <a:pt x="f292" y="f86"/>
                  </a:lnTo>
                  <a:lnTo>
                    <a:pt x="f291" y="f84"/>
                  </a:lnTo>
                  <a:lnTo>
                    <a:pt x="f290" y="f82"/>
                  </a:lnTo>
                  <a:lnTo>
                    <a:pt x="f289" y="f80"/>
                  </a:lnTo>
                  <a:lnTo>
                    <a:pt x="f288" y="f78"/>
                  </a:lnTo>
                  <a:lnTo>
                    <a:pt x="f287" y="f76"/>
                  </a:lnTo>
                  <a:lnTo>
                    <a:pt x="f286" y="f74"/>
                  </a:lnTo>
                  <a:lnTo>
                    <a:pt x="f285" y="f72"/>
                  </a:lnTo>
                  <a:lnTo>
                    <a:pt x="f284" y="f70"/>
                  </a:lnTo>
                  <a:lnTo>
                    <a:pt x="f283" y="f68"/>
                  </a:lnTo>
                  <a:lnTo>
                    <a:pt x="f282" y="f66"/>
                  </a:lnTo>
                  <a:lnTo>
                    <a:pt x="f281" y="f64"/>
                  </a:lnTo>
                  <a:lnTo>
                    <a:pt x="f280" y="f62"/>
                  </a:lnTo>
                  <a:lnTo>
                    <a:pt x="f279" y="f60"/>
                  </a:lnTo>
                  <a:lnTo>
                    <a:pt x="f278" y="f58"/>
                  </a:lnTo>
                  <a:lnTo>
                    <a:pt x="f277" y="f56"/>
                  </a:lnTo>
                  <a:lnTo>
                    <a:pt x="f276" y="f54"/>
                  </a:lnTo>
                  <a:lnTo>
                    <a:pt x="f275" y="f52"/>
                  </a:lnTo>
                  <a:lnTo>
                    <a:pt x="f274" y="f50"/>
                  </a:lnTo>
                  <a:lnTo>
                    <a:pt x="f273" y="f48"/>
                  </a:lnTo>
                  <a:lnTo>
                    <a:pt x="f272" y="f28"/>
                  </a:lnTo>
                  <a:lnTo>
                    <a:pt x="f271" y="f45"/>
                  </a:lnTo>
                  <a:lnTo>
                    <a:pt x="f270" y="f43"/>
                  </a:lnTo>
                  <a:lnTo>
                    <a:pt x="f269" y="f41"/>
                  </a:lnTo>
                  <a:lnTo>
                    <a:pt x="f268" y="f39"/>
                  </a:lnTo>
                  <a:lnTo>
                    <a:pt x="f267" y="f37"/>
                  </a:lnTo>
                  <a:lnTo>
                    <a:pt x="f266" y="f35"/>
                  </a:lnTo>
                  <a:lnTo>
                    <a:pt x="f265" y="f33"/>
                  </a:lnTo>
                  <a:lnTo>
                    <a:pt x="f264" y="f30"/>
                  </a:lnTo>
                  <a:lnTo>
                    <a:pt x="f263" y="f30"/>
                  </a:lnTo>
                  <a:lnTo>
                    <a:pt x="f262" y="f28"/>
                  </a:lnTo>
                  <a:lnTo>
                    <a:pt x="f261" y="f26"/>
                  </a:lnTo>
                  <a:lnTo>
                    <a:pt x="f260" y="f24"/>
                  </a:lnTo>
                  <a:lnTo>
                    <a:pt x="f259" y="f22"/>
                  </a:lnTo>
                  <a:lnTo>
                    <a:pt x="f258" y="f20"/>
                  </a:lnTo>
                  <a:lnTo>
                    <a:pt x="f257" y="f18"/>
                  </a:lnTo>
                  <a:lnTo>
                    <a:pt x="f256" y="f16"/>
                  </a:lnTo>
                  <a:lnTo>
                    <a:pt x="f255" y="f14"/>
                  </a:lnTo>
                  <a:lnTo>
                    <a:pt x="f254" y="f12"/>
                  </a:lnTo>
                  <a:lnTo>
                    <a:pt x="f253" y="f10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pic>
        <p:nvPicPr>
          <p:cNvPr id="18" name="Picture 7">
            <a:extLst>
              <a:ext uri="{FF2B5EF4-FFF2-40B4-BE49-F238E27FC236}">
                <a16:creationId xmlns:a16="http://schemas.microsoft.com/office/drawing/2014/main" id="{BF3A6A26-8A16-4D34-8A7D-F9B4C6A2C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038" y="3440192"/>
            <a:ext cx="2159995" cy="1508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5D5EA500-24F1-4424-93C4-CD49E47C7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764" y="4815376"/>
            <a:ext cx="2338321" cy="15608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8890-D27C-456F-87AE-1A3C7B6DC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17258" y="525441"/>
            <a:ext cx="3336545" cy="1657615"/>
          </a:xfrm>
        </p:spPr>
        <p:txBody>
          <a:bodyPr/>
          <a:lstStyle/>
          <a:p>
            <a:pPr lvl="0"/>
            <a:r>
              <a:rPr lang="en-GB" sz="3600"/>
              <a:t>My Cultural Foods	!</a:t>
            </a:r>
          </a:p>
        </p:txBody>
      </p:sp>
      <p:pic>
        <p:nvPicPr>
          <p:cNvPr id="3" name="Picture 7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46BD0968-0734-42FF-B924-6AB92F6E3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10" y="831838"/>
            <a:ext cx="3917966" cy="2935617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" name="Straight Connector 31">
            <a:extLst>
              <a:ext uri="{FF2B5EF4-FFF2-40B4-BE49-F238E27FC236}">
                <a16:creationId xmlns:a16="http://schemas.microsoft.com/office/drawing/2014/main" id="{BC7D48F9-2CEA-49FE-9A54-0FD8C986CCA5}"/>
              </a:ext>
            </a:extLst>
          </p:cNvPr>
          <p:cNvCxnSpPr>
            <a:cxnSpLocks noMove="1" noResize="1"/>
          </p:cNvCxnSpPr>
          <p:nvPr/>
        </p:nvCxnSpPr>
        <p:spPr>
          <a:xfrm>
            <a:off x="4653628" y="0"/>
            <a:ext cx="0" cy="4572000"/>
          </a:xfrm>
          <a:prstGeom prst="straightConnector1">
            <a:avLst/>
          </a:prstGeom>
          <a:noFill/>
          <a:ln w="38103" cap="sq">
            <a:solidFill>
              <a:srgbClr val="404040"/>
            </a:solidFill>
            <a:prstDash val="solid"/>
            <a:miter/>
          </a:ln>
        </p:spPr>
      </p:cxnSp>
      <p:cxnSp>
        <p:nvCxnSpPr>
          <p:cNvPr id="5" name="Straight Connector 33">
            <a:extLst>
              <a:ext uri="{FF2B5EF4-FFF2-40B4-BE49-F238E27FC236}">
                <a16:creationId xmlns:a16="http://schemas.microsoft.com/office/drawing/2014/main" id="{2E869A33-5ADB-4028-88E0-7A4C0CD318E3}"/>
              </a:ext>
            </a:extLst>
          </p:cNvPr>
          <p:cNvCxnSpPr>
            <a:cxnSpLocks noMove="1" noResize="1"/>
          </p:cNvCxnSpPr>
          <p:nvPr/>
        </p:nvCxnSpPr>
        <p:spPr>
          <a:xfrm>
            <a:off x="4653628" y="2228767"/>
            <a:ext cx="2877032" cy="0"/>
          </a:xfrm>
          <a:prstGeom prst="straightConnector1">
            <a:avLst/>
          </a:prstGeom>
          <a:noFill/>
          <a:ln w="38103" cap="flat">
            <a:solidFill>
              <a:srgbClr val="404040"/>
            </a:solidFill>
            <a:prstDash val="solid"/>
            <a:miter/>
          </a:ln>
        </p:spPr>
      </p:cxnSp>
      <p:pic>
        <p:nvPicPr>
          <p:cNvPr id="6" name="Picture 6" descr="A cup of coffee&#10;&#10;Description automatically generated with low confidence">
            <a:extLst>
              <a:ext uri="{FF2B5EF4-FFF2-40B4-BE49-F238E27FC236}">
                <a16:creationId xmlns:a16="http://schemas.microsoft.com/office/drawing/2014/main" id="{19DFC9B3-2DDA-4D26-A419-858C2644AD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48" r="1" b="1"/>
          <a:stretch>
            <a:fillRect/>
          </a:stretch>
        </p:blipFill>
        <p:spPr>
          <a:xfrm>
            <a:off x="4950506" y="2424604"/>
            <a:ext cx="2532577" cy="179936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7" name="Straight Connector 35">
            <a:extLst>
              <a:ext uri="{FF2B5EF4-FFF2-40B4-BE49-F238E27FC236}">
                <a16:creationId xmlns:a16="http://schemas.microsoft.com/office/drawing/2014/main" id="{B4381859-8CDC-4E07-A30D-242C70E4FE28}"/>
              </a:ext>
            </a:extLst>
          </p:cNvPr>
          <p:cNvCxnSpPr>
            <a:cxnSpLocks noMove="1" noResize="1"/>
          </p:cNvCxnSpPr>
          <p:nvPr/>
        </p:nvCxnSpPr>
        <p:spPr>
          <a:xfrm>
            <a:off x="0" y="4567903"/>
            <a:ext cx="7530660" cy="0"/>
          </a:xfrm>
          <a:prstGeom prst="straightConnector1">
            <a:avLst/>
          </a:prstGeom>
          <a:noFill/>
          <a:ln w="38103" cap="flat">
            <a:solidFill>
              <a:srgbClr val="404040"/>
            </a:solidFill>
            <a:prstDash val="solid"/>
            <a:miter/>
          </a:ln>
        </p:spPr>
      </p:cxnSp>
      <p:pic>
        <p:nvPicPr>
          <p:cNvPr id="8" name="Picture 5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26D989D4-83DF-4464-9FD0-EBBD94F6CB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415" b="-1"/>
          <a:stretch>
            <a:fillRect/>
          </a:stretch>
        </p:blipFill>
        <p:spPr>
          <a:xfrm>
            <a:off x="489286" y="4911836"/>
            <a:ext cx="2047698" cy="14480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E3BCDF7-07B5-4599-8770-F3C3404A6F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022" r="14601" b="1"/>
          <a:stretch>
            <a:fillRect/>
          </a:stretch>
        </p:blipFill>
        <p:spPr>
          <a:xfrm>
            <a:off x="4285189" y="4911836"/>
            <a:ext cx="2119661" cy="14480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B60784-C521-4C32-8428-81B3F3DBAE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17258" y="2274487"/>
            <a:ext cx="3336545" cy="3902476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GB" sz="1700"/>
              <a:t>Some foods that I really enjoy that are traditionally Jamaician are : </a:t>
            </a:r>
          </a:p>
          <a:p>
            <a:pPr lvl="0">
              <a:lnSpc>
                <a:spcPct val="80000"/>
              </a:lnSpc>
            </a:pPr>
            <a:endParaRPr lang="en-GB" sz="1700"/>
          </a:p>
          <a:p>
            <a:pPr lvl="0">
              <a:lnSpc>
                <a:spcPct val="80000"/>
              </a:lnSpc>
            </a:pPr>
            <a:r>
              <a:rPr lang="en-GB" sz="1700"/>
              <a:t>Jerk Chicken</a:t>
            </a:r>
          </a:p>
          <a:p>
            <a:pPr lvl="0">
              <a:lnSpc>
                <a:spcPct val="80000"/>
              </a:lnSpc>
            </a:pPr>
            <a:r>
              <a:rPr lang="en-GB" sz="1700"/>
              <a:t>Saltfish &amp; Ackee</a:t>
            </a:r>
          </a:p>
          <a:p>
            <a:pPr lvl="0">
              <a:lnSpc>
                <a:spcPct val="80000"/>
              </a:lnSpc>
            </a:pPr>
            <a:r>
              <a:rPr lang="en-GB" sz="1700"/>
              <a:t>Jamaican Patty</a:t>
            </a:r>
          </a:p>
          <a:p>
            <a:pPr lvl="0">
              <a:lnSpc>
                <a:spcPct val="80000"/>
              </a:lnSpc>
            </a:pPr>
            <a:r>
              <a:rPr lang="en-GB" sz="1700"/>
              <a:t>Cornmeal Porridge</a:t>
            </a:r>
          </a:p>
          <a:p>
            <a:pPr lvl="0">
              <a:lnSpc>
                <a:spcPct val="80000"/>
              </a:lnSpc>
            </a:pPr>
            <a:r>
              <a:rPr lang="en-GB" sz="1700"/>
              <a:t>Fish Tea</a:t>
            </a:r>
          </a:p>
          <a:p>
            <a:pPr lvl="0">
              <a:lnSpc>
                <a:spcPct val="80000"/>
              </a:lnSpc>
            </a:pPr>
            <a:endParaRPr lang="en-GB" sz="1700"/>
          </a:p>
          <a:p>
            <a:pPr marL="0" lvl="0" indent="0">
              <a:lnSpc>
                <a:spcPct val="80000"/>
              </a:lnSpc>
              <a:buNone/>
            </a:pPr>
            <a:r>
              <a:rPr lang="en-GB" sz="1700"/>
              <a:t>(p.s. I'm not very familiar with my St Vincent foods and that’s why I have only put Jamaican foods)</a:t>
            </a:r>
          </a:p>
        </p:txBody>
      </p:sp>
      <p:cxnSp>
        <p:nvCxnSpPr>
          <p:cNvPr id="11" name="Straight Connector 37">
            <a:extLst>
              <a:ext uri="{FF2B5EF4-FFF2-40B4-BE49-F238E27FC236}">
                <a16:creationId xmlns:a16="http://schemas.microsoft.com/office/drawing/2014/main" id="{8E594B2F-12AE-467A-B010-240898AF3910}"/>
              </a:ext>
            </a:extLst>
          </p:cNvPr>
          <p:cNvCxnSpPr>
            <a:cxnSpLocks noMove="1" noResize="1"/>
          </p:cNvCxnSpPr>
          <p:nvPr/>
        </p:nvCxnSpPr>
        <p:spPr>
          <a:xfrm rot="16200004">
            <a:off x="1730264" y="5706816"/>
            <a:ext cx="2286000" cy="0"/>
          </a:xfrm>
          <a:prstGeom prst="straightConnector1">
            <a:avLst/>
          </a:prstGeom>
          <a:noFill/>
          <a:ln w="38103" cap="flat">
            <a:solidFill>
              <a:srgbClr val="404040"/>
            </a:solidFill>
            <a:prstDash val="solid"/>
            <a:miter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31A18C4-B4BF-4E2C-BFDC-AA2B171B1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216" y="79635"/>
            <a:ext cx="2633856" cy="20010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D0C3-0826-4B8E-B2E3-AC64CD7544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3464" y="365129"/>
            <a:ext cx="9440329" cy="1325559"/>
          </a:xfrm>
        </p:spPr>
        <p:txBody>
          <a:bodyPr/>
          <a:lstStyle/>
          <a:p>
            <a:pPr lvl="0"/>
            <a:r>
              <a:rPr lang="en-GB" sz="5400"/>
              <a:t>My Cultural Music 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6A3F8B6-4CF6-4D35-A14C-D78940FD4A8B}"/>
              </a:ext>
            </a:extLst>
          </p:cNvPr>
          <p:cNvSpPr>
            <a:spLocks noMove="1" noResize="1"/>
          </p:cNvSpPr>
          <p:nvPr/>
        </p:nvSpPr>
        <p:spPr>
          <a:xfrm rot="5400013">
            <a:off x="6032917" y="-6032937"/>
            <a:ext cx="126123" cy="12191996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Content Placeholder 4" descr="Guitar with solid fill">
            <a:extLst>
              <a:ext uri="{FF2B5EF4-FFF2-40B4-BE49-F238E27FC236}">
                <a16:creationId xmlns:a16="http://schemas.microsoft.com/office/drawing/2014/main" id="{250FCC35-3186-4AA8-97B1-DE70CC598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3" y="570704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3D3492FD-6E4E-410D-87CA-00E81C0792A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Jamaicans and Vincentians usually listen to reggae, calypso and R&amp;B type of music </a:t>
            </a:r>
          </a:p>
          <a:p>
            <a:pPr lvl="0"/>
            <a:r>
              <a:rPr lang="en-US"/>
              <a:t>Some well know reggae singers are  Bob Marley and Coffee</a:t>
            </a:r>
          </a:p>
          <a:p>
            <a:pPr lvl="0"/>
            <a:r>
              <a:rPr lang="en-US"/>
              <a:t>My personal favorite reggae song is one love by Bob Marley &lt;3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F59D2E5-A1EE-4F5D-A593-FFD096A9D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824" y="3881435"/>
            <a:ext cx="2038353" cy="22574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1A3F7D2-F77C-479D-9ACF-E60A2E24B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522" y="4041199"/>
            <a:ext cx="2038353" cy="22707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951248D7-B1F3-4ADD-99B6-84F7BD016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116" y="3941758"/>
            <a:ext cx="2124078" cy="22288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614-17EE-4B4D-A22C-9025AC7BA6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510802"/>
            <a:ext cx="10515600" cy="1325559"/>
          </a:xfrm>
        </p:spPr>
        <p:txBody>
          <a:bodyPr/>
          <a:lstStyle/>
          <a:p>
            <a:pPr lvl="0"/>
            <a:r>
              <a:rPr lang="en-GB">
                <a:cs typeface="Calibri Light"/>
              </a:rPr>
              <a:t>Jamaican Landscape </a:t>
            </a:r>
          </a:p>
        </p:txBody>
      </p:sp>
      <p:pic>
        <p:nvPicPr>
          <p:cNvPr id="3" name="Graphic 4" descr="Tropical scene with solid fill">
            <a:extLst>
              <a:ext uri="{FF2B5EF4-FFF2-40B4-BE49-F238E27FC236}">
                <a16:creationId xmlns:a16="http://schemas.microsoft.com/office/drawing/2014/main" id="{92B5C69C-DA72-427E-B4B2-13E7517AC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6562" y="617631"/>
            <a:ext cx="914400" cy="914400"/>
          </a:xfr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78B71AD-A7C2-4185-9DF5-13DD4C904661}"/>
              </a:ext>
            </a:extLst>
          </p:cNvPr>
          <p:cNvSpPr txBox="1"/>
          <p:nvPr/>
        </p:nvSpPr>
        <p:spPr>
          <a:xfrm>
            <a:off x="756391" y="2563346"/>
            <a:ext cx="941294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Here are some pictures of Jamaica: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171A463-AE0B-4275-9AAC-0E43C89F2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50" y="2996452"/>
            <a:ext cx="3112992" cy="20865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FC67C92-22AC-401B-8884-7FE1348E9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010" y="2909136"/>
            <a:ext cx="3606055" cy="19922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4A335424-9375-442B-8A79-F8851F041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925" y="2850916"/>
            <a:ext cx="3337111" cy="20302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35F570A-F585-4454-9453-318E063648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11" y="5053102"/>
            <a:ext cx="2743200" cy="27357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 descr="A picture containing sky, water, outdoor, nature&#10;&#10;Description automatically generated">
            <a:extLst>
              <a:ext uri="{FF2B5EF4-FFF2-40B4-BE49-F238E27FC236}">
                <a16:creationId xmlns:a16="http://schemas.microsoft.com/office/drawing/2014/main" id="{B8FA16BA-8C96-4D5E-BF1E-63D03F405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4167" y="5210818"/>
            <a:ext cx="3337111" cy="1882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89F99C39-E7D0-40FC-9429-985991F5B155}"/>
              </a:ext>
            </a:extLst>
          </p:cNvPr>
          <p:cNvSpPr txBox="1"/>
          <p:nvPr/>
        </p:nvSpPr>
        <p:spPr>
          <a:xfrm>
            <a:off x="7297835" y="5911102"/>
            <a:ext cx="1848971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cs typeface="Calibri"/>
              </a:rPr>
              <a:t>(----  This is Montego Bay. I've been here.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F321-2686-4A08-9E1F-66AEEF1AE8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cs typeface="Calibri Light"/>
              </a:rPr>
              <a:t>St Vincent Landscape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B6639-7769-4E1D-ABD1-2074C4DAAD0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cs typeface="Calibri"/>
              </a:rPr>
              <a:t>Now you will see some pictures of St Vincent:</a:t>
            </a:r>
          </a:p>
          <a:p>
            <a:pPr lvl="0"/>
            <a:endParaRPr lang="en-US">
              <a:cs typeface="Calibri"/>
            </a:endParaRPr>
          </a:p>
          <a:p>
            <a:pPr lvl="0"/>
            <a:endParaRPr lang="en-US">
              <a:cs typeface="Calibri"/>
            </a:endParaRPr>
          </a:p>
        </p:txBody>
      </p:sp>
      <p:pic>
        <p:nvPicPr>
          <p:cNvPr id="4" name="Picture 4" descr="A picture containing outdoor, water, mountain, sky&#10;&#10;Description automatically generated">
            <a:extLst>
              <a:ext uri="{FF2B5EF4-FFF2-40B4-BE49-F238E27FC236}">
                <a16:creationId xmlns:a16="http://schemas.microsoft.com/office/drawing/2014/main" id="{84BFFF9E-30E1-44F8-91FE-8FAE3E854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2" y="2392664"/>
            <a:ext cx="2743200" cy="19059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32FC583-9485-4245-8BBA-43EC90093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835" y="2340443"/>
            <a:ext cx="2743200" cy="20104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DA0D766A-886E-4F75-B86D-E27E80BA5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78" y="2354022"/>
            <a:ext cx="2743200" cy="19832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 descr="A picture containing water, nature, mountain, shore&#10;&#10;Description automatically generated">
            <a:extLst>
              <a:ext uri="{FF2B5EF4-FFF2-40B4-BE49-F238E27FC236}">
                <a16:creationId xmlns:a16="http://schemas.microsoft.com/office/drawing/2014/main" id="{AD82B83E-E84B-4561-A2AC-DD27BD911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3" y="4709370"/>
            <a:ext cx="3076571" cy="18445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536D7CFD-FA91-4E41-8C89-CD4623826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396" y="4916555"/>
            <a:ext cx="2743200" cy="17397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4892C1-D01A-4341-802A-C17EEE699F34}"/>
              </a:ext>
            </a:extLst>
          </p:cNvPr>
          <p:cNvSpPr txBox="1"/>
          <p:nvPr/>
        </p:nvSpPr>
        <p:spPr>
          <a:xfrm>
            <a:off x="7858125" y="4955974"/>
            <a:ext cx="224730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I hope you enjoyed this PowerPoint bye &lt;3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E61C7973E14F41B810969F94540EB7" ma:contentTypeVersion="7" ma:contentTypeDescription="Create a new document." ma:contentTypeScope="" ma:versionID="99944ce6bc66434e33abec2963a69b36">
  <xsd:schema xmlns:xsd="http://www.w3.org/2001/XMLSchema" xmlns:xs="http://www.w3.org/2001/XMLSchema" xmlns:p="http://schemas.microsoft.com/office/2006/metadata/properties" xmlns:ns3="981e291a-a238-483b-aa12-5f5294ea178c" xmlns:ns4="00dab477-5522-4f3a-b4af-497b6e86546e" targetNamespace="http://schemas.microsoft.com/office/2006/metadata/properties" ma:root="true" ma:fieldsID="8dfa8bd6070d7c4738d662d7114cda8f" ns3:_="" ns4:_="">
    <xsd:import namespace="981e291a-a238-483b-aa12-5f5294ea178c"/>
    <xsd:import namespace="00dab477-5522-4f3a-b4af-497b6e8654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e291a-a238-483b-aa12-5f5294ea1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ab477-5522-4f3a-b4af-497b6e8654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1e291a-a238-483b-aa12-5f5294ea178c" xsi:nil="true"/>
  </documentManagement>
</p:properties>
</file>

<file path=customXml/itemProps1.xml><?xml version="1.0" encoding="utf-8"?>
<ds:datastoreItem xmlns:ds="http://schemas.openxmlformats.org/officeDocument/2006/customXml" ds:itemID="{3F8FDAF3-9126-4DC8-8F54-80397B157A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1e291a-a238-483b-aa12-5f5294ea178c"/>
    <ds:schemaRef ds:uri="00dab477-5522-4f3a-b4af-497b6e8654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811D90-0D18-45F7-814F-CFA16A01AA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AB6E5E-F6E6-4498-A52C-B0831A82554D}">
  <ds:schemaRefs>
    <ds:schemaRef ds:uri="00dab477-5522-4f3a-b4af-497b6e86546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981e291a-a238-483b-aa12-5f5294ea178c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190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My culture </vt:lpstr>
      <vt:lpstr>Where am I from ?  What are my connected lands?</vt:lpstr>
      <vt:lpstr>My Cultural Foods !</vt:lpstr>
      <vt:lpstr>My Cultural Music </vt:lpstr>
      <vt:lpstr>Jamaican Landscape </vt:lpstr>
      <vt:lpstr>St Vincent Landscape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My culture </dc:title>
  <dc:creator>Havana Harris</dc:creator>
  <cp:lastModifiedBy>S Piggin</cp:lastModifiedBy>
  <cp:revision>5</cp:revision>
  <dcterms:created xsi:type="dcterms:W3CDTF">2023-02-23T19:41:02Z</dcterms:created>
  <dcterms:modified xsi:type="dcterms:W3CDTF">2023-02-28T13:54:27Z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0x0101006FE61C7973E14F41B810969F94540EB7</vt:lpwstr>
  </property>
</Properties>
</file>