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19"/>
  </p:notesMasterIdLst>
  <p:sldIdLst>
    <p:sldId id="257" r:id="rId4"/>
    <p:sldId id="28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3300"/>
    <a:srgbClr val="E02040"/>
    <a:srgbClr val="F2B800"/>
    <a:srgbClr val="FFBA97"/>
    <a:srgbClr val="FFA87D"/>
    <a:srgbClr val="FF9966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86" autoAdjust="0"/>
    <p:restoredTop sz="72914" autoAdjust="0"/>
  </p:normalViewPr>
  <p:slideViewPr>
    <p:cSldViewPr snapToGrid="0">
      <p:cViewPr>
        <p:scale>
          <a:sx n="50" d="100"/>
          <a:sy n="50" d="100"/>
        </p:scale>
        <p:origin x="-1146" y="-60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7421B-AD86-4455-88E0-036D2467D56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D5340-6F4C-406D-92F0-09BCB6BEC8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9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D5340-6F4C-406D-92F0-09BCB6BEC85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43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08783-B442-4D6C-B3BC-0C5E26593F5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6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36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76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8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2BD9-119F-4329-886E-D9C33FC2898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1F37-037E-4E1F-8699-5C27E7FBF57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3203304" y="988219"/>
            <a:ext cx="5280025" cy="72008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lIns="91432" tIns="45719" rIns="91432" bIns="45719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 cap="all" spc="0" baseline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67" cap="none" dirty="0" smtClean="0">
                <a:ln w="11430"/>
                <a:solidFill>
                  <a:srgbClr val="1F497D"/>
                </a:solidFill>
                <a:effectLst/>
              </a:rPr>
              <a:t>Learning Objective</a:t>
            </a:r>
          </a:p>
          <a:p>
            <a:endParaRPr lang="en-GB" sz="4267" cap="none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2831637" y="3212976"/>
            <a:ext cx="5942112" cy="57606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vert="horz" lIns="91432" tIns="45719" rIns="91432" bIns="45719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 cap="all" spc="0" baseline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67" cap="none" dirty="0" smtClean="0">
                <a:ln w="11430"/>
                <a:solidFill>
                  <a:srgbClr val="1F497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Starter – Do Now</a:t>
            </a:r>
          </a:p>
          <a:p>
            <a:endParaRPr lang="en-GB" sz="4267" cap="none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82937" y="1700808"/>
            <a:ext cx="10899243" cy="1439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 algn="ctr">
              <a:buNone/>
              <a:defRPr baseline="0"/>
            </a:lvl1pPr>
            <a:lvl3pPr>
              <a:defRPr/>
            </a:lvl3pPr>
          </a:lstStyle>
          <a:p>
            <a:pPr lvl="0"/>
            <a:r>
              <a:rPr lang="en-GB" dirty="0" smtClean="0"/>
              <a:t>To know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15975" y="3861048"/>
            <a:ext cx="10945216" cy="16561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/>
          <a:lstStyle/>
          <a:p>
            <a:pPr lvl="0"/>
            <a:endParaRPr lang="en-GB" dirty="0"/>
          </a:p>
        </p:txBody>
      </p:sp>
      <p:sp>
        <p:nvSpPr>
          <p:cNvPr id="10" name="Text Box 3"/>
          <p:cNvSpPr txBox="1">
            <a:spLocks noChangeArrowheads="1"/>
          </p:cNvSpPr>
          <p:nvPr userDrawn="1"/>
        </p:nvSpPr>
        <p:spPr bwMode="auto">
          <a:xfrm>
            <a:off x="96" y="18"/>
            <a:ext cx="1631951" cy="66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9" rIns="91432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733" b="1" u="sng" dirty="0">
                <a:solidFill>
                  <a:prstClr val="black"/>
                </a:solidFill>
                <a:latin typeface="Calibri"/>
              </a:rPr>
              <a:t>C/W</a:t>
            </a:r>
            <a:endParaRPr lang="en-US" altLang="en-US" sz="3733" b="1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 userDrawn="1"/>
        </p:nvSpPr>
        <p:spPr bwMode="auto">
          <a:xfrm>
            <a:off x="8401052" y="18"/>
            <a:ext cx="3790949" cy="66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9" rIns="91432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677E633D-E132-4B6F-9594-19CA31BC42BA}" type="datetime1">
              <a:rPr lang="en-GB" altLang="en-US" sz="3733" b="1" u="sng">
                <a:solidFill>
                  <a:prstClr val="black"/>
                </a:solidFill>
                <a:latin typeface="Calibri"/>
              </a:rPr>
              <a:pPr algn="r" eaLnBrk="1" hangingPunct="1">
                <a:spcBef>
                  <a:spcPct val="50000"/>
                </a:spcBef>
              </a:pPr>
              <a:t>30/08/2018</a:t>
            </a:fld>
            <a:endParaRPr lang="en-US" altLang="en-US" sz="3733" b="1" u="sng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59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iologyPPTBottom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9214"/>
            <a:ext cx="121920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BiologyPPTTop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239184" y="188913"/>
            <a:ext cx="1056216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7Ab</a:t>
            </a:r>
            <a:endParaRPr kumimoji="0" lang="en-GB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8552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90593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836614"/>
            <a:ext cx="10972800" cy="720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8" y="1844676"/>
            <a:ext cx="10943167" cy="4238625"/>
          </a:xfrm>
          <a:prstGeom prst="rect">
            <a:avLst/>
          </a:prstGeom>
        </p:spPr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5633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5370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836614"/>
            <a:ext cx="10972800" cy="720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418" y="1844676"/>
            <a:ext cx="5369983" cy="4238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44676"/>
            <a:ext cx="5369984" cy="4238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1950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28670"/>
            <a:ext cx="10972800" cy="10715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74858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14620"/>
            <a:ext cx="5386917" cy="3554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74858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14620"/>
            <a:ext cx="5389033" cy="3554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5071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836614"/>
            <a:ext cx="10972800" cy="720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6436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91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7766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857232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857233"/>
            <a:ext cx="6815667" cy="526893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1678"/>
            <a:ext cx="4011084" cy="4054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442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85794"/>
            <a:ext cx="7315200" cy="3941781"/>
          </a:xfrm>
          <a:prstGeom prst="rect">
            <a:avLst/>
          </a:prstGeom>
        </p:spPr>
        <p:txBody>
          <a:bodyPr lIns="9144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29264"/>
            <a:ext cx="7315200" cy="742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7712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39" y="836614"/>
            <a:ext cx="10972800" cy="720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8" y="1844676"/>
            <a:ext cx="10943167" cy="4238625"/>
          </a:xfrm>
          <a:prstGeom prst="rect">
            <a:avLst/>
          </a:prstGeo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7977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836614"/>
            <a:ext cx="2760133" cy="52466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051" y="836614"/>
            <a:ext cx="8077200" cy="5246687"/>
          </a:xfrm>
          <a:prstGeom prst="rect">
            <a:avLst/>
          </a:prstGeo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5116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836614"/>
            <a:ext cx="10972800" cy="720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24418" y="1844676"/>
            <a:ext cx="10943167" cy="4238625"/>
          </a:xfrm>
          <a:prstGeom prst="rect">
            <a:avLst/>
          </a:prstGeom>
        </p:spPr>
        <p:txBody>
          <a:bodyPr lIns="91440"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057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9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9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9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19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7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57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7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062C-1B93-4B97-A6A8-4AFDE8DF373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94A09-00D0-49A5-8566-1436BA8EA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9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836614"/>
            <a:ext cx="109728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or banner area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1844676"/>
            <a:ext cx="10943167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smtClean="0"/>
              <a:t>Try to use a maximum of ten words per line. </a:t>
            </a:r>
          </a:p>
          <a:p>
            <a:pPr lvl="0"/>
            <a:r>
              <a:rPr lang="en-GB" altLang="en-US" smtClean="0"/>
              <a:t>Set up generic formatting on this master. </a:t>
            </a:r>
          </a:p>
          <a:p>
            <a:pPr lvl="0"/>
            <a:r>
              <a:rPr lang="en-GB" altLang="en-US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smtClean="0"/>
              <a:t>Read the PowerPoint guidelines before creating a slide show.</a:t>
            </a:r>
          </a:p>
          <a:p>
            <a:pPr lvl="0"/>
            <a:endParaRPr lang="en-GB" altLang="en-US" smtClean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24418" y="6524626"/>
            <a:ext cx="10943167" cy="288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0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593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3682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3682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3682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3682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3682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2" descr="BiologyPPTBottom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9214"/>
            <a:ext cx="121920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13" descr="BiologyPPTTop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24418" y="6524626"/>
            <a:ext cx="1094316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FFFFFF"/>
                </a:solidFill>
              </a:rPr>
              <a:t>© Pearson Education Ltd 2014. Copying permitted for purchasing institution only.  This material is not copyright free.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4285" name="Text Box 13"/>
          <p:cNvSpPr txBox="1">
            <a:spLocks noChangeArrowheads="1"/>
          </p:cNvSpPr>
          <p:nvPr userDrawn="1"/>
        </p:nvSpPr>
        <p:spPr bwMode="auto">
          <a:xfrm>
            <a:off x="239184" y="188913"/>
            <a:ext cx="1056216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7Ab</a:t>
            </a:r>
            <a:endParaRPr kumimoji="0" lang="en-GB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286" name="Text Box 14"/>
          <p:cNvSpPr txBox="1">
            <a:spLocks noChangeArrowheads="1"/>
          </p:cNvSpPr>
          <p:nvPr userDrawn="1"/>
        </p:nvSpPr>
        <p:spPr bwMode="auto">
          <a:xfrm>
            <a:off x="1473201" y="220663"/>
            <a:ext cx="844761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626533" y="1600201"/>
            <a:ext cx="1095586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0968" name="Title Placeholder 9"/>
          <p:cNvSpPr>
            <a:spLocks noGrp="1"/>
          </p:cNvSpPr>
          <p:nvPr>
            <p:ph type="title"/>
          </p:nvPr>
        </p:nvSpPr>
        <p:spPr bwMode="auto">
          <a:xfrm>
            <a:off x="609600" y="714375"/>
            <a:ext cx="10972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	Click to edit Master title style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9376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447675" indent="-317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400">
          <a:solidFill>
            <a:srgbClr val="636825"/>
          </a:solidFill>
          <a:latin typeface="+mn-lt"/>
          <a:ea typeface="+mn-ea"/>
          <a:cs typeface="+mn-cs"/>
        </a:defRPr>
      </a:lvl1pPr>
      <a:lvl2pPr marL="1079500" indent="-3524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636825"/>
          </a:solidFill>
          <a:latin typeface="+mn-lt"/>
        </a:defRPr>
      </a:lvl2pPr>
      <a:lvl3pPr marL="14874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636825"/>
          </a:solidFill>
          <a:latin typeface="+mn-lt"/>
        </a:defRPr>
      </a:lvl3pPr>
      <a:lvl4pPr marL="1895475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636825"/>
          </a:solidFill>
          <a:latin typeface="+mn-lt"/>
        </a:defRPr>
      </a:lvl4pPr>
      <a:lvl5pPr marL="230346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rgbClr val="63682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hpscience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s://highamspark.fireflycloud.net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channel/UCuvnztKGXBYUuEm6LUmFLGg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pearsonactivelearn.com/" TargetMode="Externa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tiveteachonline.com/product/view/id/295/page/10/mode/dps?modal=/default/player/interactive/id/245997/external/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17033" y="1886643"/>
            <a:ext cx="10899243" cy="12954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</a:rPr>
              <a:t>Describe what </a:t>
            </a:r>
            <a:r>
              <a:rPr lang="en-GB" dirty="0" smtClean="0">
                <a:latin typeface="Arial" panose="020B0604020202020204" pitchFamily="34" charset="0"/>
              </a:rPr>
              <a:t>a convention 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</a:rPr>
              <a:t>Explain why conventions are useful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</a:rPr>
              <a:t>Describe the convention for investigative reports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0" y="3905250"/>
            <a:ext cx="12191999" cy="2952750"/>
          </a:xfrm>
          <a:solidFill>
            <a:srgbClr val="EAEAEA"/>
          </a:solidFill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</a:rPr>
              <a:t>Why do scientists write up their findings from experiments?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68" y="-19877"/>
            <a:ext cx="10724672" cy="66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1" tIns="45719" rIns="91431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26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733" u="sng" kern="0" dirty="0" smtClean="0">
                <a:solidFill>
                  <a:srgbClr val="000000"/>
                </a:solidFill>
              </a:rPr>
              <a:t>7Ab </a:t>
            </a:r>
            <a:r>
              <a:rPr lang="en-GB" sz="3733" u="sng" kern="0" dirty="0" smtClean="0">
                <a:solidFill>
                  <a:srgbClr val="000000"/>
                </a:solidFill>
              </a:rPr>
              <a:t>Conventions in writing </a:t>
            </a:r>
            <a:endParaRPr lang="en-GB" sz="3733" u="sng" kern="0" dirty="0">
              <a:solidFill>
                <a:srgbClr val="000000"/>
              </a:solidFill>
            </a:endParaRPr>
          </a:p>
        </p:txBody>
      </p:sp>
      <p:pic>
        <p:nvPicPr>
          <p:cNvPr id="11" name="Picture 2" descr="https://firefly.archbishoptemple.lancs.sch.uk/Templates/lib/core/login/images/school-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202" y="6180489"/>
            <a:ext cx="2114671" cy="58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4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9984" y="6298463"/>
            <a:ext cx="3794637" cy="436039"/>
          </a:xfrm>
          <a:prstGeom prst="rect">
            <a:avLst/>
          </a:prstGeom>
        </p:spPr>
      </p:pic>
      <p:pic>
        <p:nvPicPr>
          <p:cNvPr id="14" name="Picture 13" descr="yt-brand-standard-logo-95x40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96937" y="6265245"/>
            <a:ext cx="1143855" cy="481623"/>
          </a:xfrm>
          <a:prstGeom prst="rect">
            <a:avLst/>
          </a:prstGeom>
        </p:spPr>
      </p:pic>
      <p:pic>
        <p:nvPicPr>
          <p:cNvPr id="16" name="Picture 2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8147" y="6291943"/>
            <a:ext cx="2504016" cy="47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10" descr="Image result for plant reproduction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5" name="AutoShape 12" descr="Image result for plant reproduction"/>
          <p:cNvSpPr>
            <a:spLocks noChangeAspect="1" noChangeArrowheads="1"/>
          </p:cNvSpPr>
          <p:nvPr/>
        </p:nvSpPr>
        <p:spPr bwMode="auto">
          <a:xfrm>
            <a:off x="410633" y="10589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36869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Introduction 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7353300" cy="2079625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-The introduction is where you explain the idea you have and why you have the idea. The introduction may include a predictio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 (what you think will happen in the experiment).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3850" y="3850511"/>
            <a:ext cx="7581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 predict that the more minerals in the soil, the bigger the plant will grow. </a:t>
            </a: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Method 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7353300" cy="20796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-The method is a series of instructions that explains how the experiment will be conducted.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the method, the list of 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apparatus (equipment)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that will be used, is stated.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3850" y="3850511"/>
            <a:ext cx="7581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endParaRPr lang="en-A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1: Place each rose plant on a plant pot.</a:t>
            </a:r>
          </a:p>
          <a:p>
            <a:r>
              <a:rPr lang="en-A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2: Measure the length of each plant</a:t>
            </a:r>
          </a:p>
          <a:p>
            <a:r>
              <a:rPr lang="en-A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3: Label each plant pot “no minerals,…..</a:t>
            </a: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0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Results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7353300" cy="207962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-The results are the record of the observations and measurements from the experiment. The results are 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evidence.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usually recorded in a table then transferred onto a graph.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70072"/>
              </p:ext>
            </p:extLst>
          </p:nvPr>
        </p:nvGraphicFramePr>
        <p:xfrm>
          <a:off x="2336800" y="4129616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Rose Plant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Starting</a:t>
                      </a:r>
                      <a:r>
                        <a:rPr lang="en-GB" baseline="0" dirty="0" smtClean="0"/>
                        <a:t> length (cm)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End Length (cm)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Change in length (cm)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 minerals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0.5mg of minerals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1.Mg of minerals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03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Conclusion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7353300" cy="765175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-The conclusion is the analysis of the data.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33850" y="3850511"/>
            <a:ext cx="7581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results show that the rose plant with no minerals in the soil grew the least whereas…..</a:t>
            </a: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Evaluation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7353300" cy="1565275"/>
          </a:xfrm>
          <a:solidFill>
            <a:srgbClr val="FF0066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-The evaluation is where any problems with experiment are discussed and possible improvements are given.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33850" y="3850511"/>
            <a:ext cx="7581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experiment could be improved by using different types of minerals… </a:t>
            </a: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339" y="116632"/>
            <a:ext cx="11905323" cy="189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GB" sz="5867" b="1" u="sng" dirty="0" smtClean="0">
                <a:solidFill>
                  <a:prstClr val="black"/>
                </a:solidFill>
              </a:rPr>
              <a:t>Worksheet: </a:t>
            </a:r>
            <a:r>
              <a:rPr lang="en-GB" sz="5867" b="1" u="sng" dirty="0" smtClean="0">
                <a:solidFill>
                  <a:prstClr val="black"/>
                </a:solidFill>
              </a:rPr>
              <a:t>7ab1-Using conventions in science- see firefly</a:t>
            </a:r>
            <a:endParaRPr lang="en-GB" sz="5867" b="1" u="sng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are a certain way in which scientists and doctors </a:t>
            </a:r>
            <a:r>
              <a:rPr lang="en-GB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information.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make it easier to </a:t>
            </a:r>
            <a:r>
              <a:rPr lang="en-GB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find, understand and compare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information. This is why they are useful.</a:t>
            </a: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4179945" cy="763069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below. </a:t>
            </a:r>
          </a:p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pic>
        <p:nvPicPr>
          <p:cNvPr id="3074" name="Picture 2" descr="Image result for prescrip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719" y="4147631"/>
            <a:ext cx="2345582" cy="253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illuminations.nctm.org/uploadedImages/Content/Lessons/Images/preK-2/334-SampleBarGrap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054" y="4298153"/>
            <a:ext cx="3228602" cy="238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15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fixes the: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Order in which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 is presented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s_________ used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d__________ used </a:t>
            </a: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4179945" cy="763069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and complete the text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below. </a:t>
            </a:r>
          </a:p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9605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fixes the: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Order in which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 is presented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s_________ used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d__________ used </a:t>
            </a:r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8050155" y="0"/>
            <a:ext cx="4141845" cy="914400"/>
          </a:xfrm>
          <a:prstGeom prst="roundRect">
            <a:avLst>
              <a:gd name="adj" fmla="val 6856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Use green pens to correct your answers.  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9036" y="2178996"/>
            <a:ext cx="217899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GB" sz="2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6800" y="2698974"/>
            <a:ext cx="2133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symbols</a:t>
            </a:r>
            <a:endParaRPr lang="en-GB" sz="2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6800" y="3218588"/>
            <a:ext cx="229032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diagrams</a:t>
            </a:r>
            <a:endParaRPr lang="en-GB" sz="2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7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Conventions: Prescriptions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6" y="14212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a convention for writing </a:t>
            </a:r>
            <a:r>
              <a:rPr lang="en-GB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where the information is presented in the same order and uses the same symbol.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https://www.activeteachonline.com/product/view/id/295/page/10/mode/dps?modal=/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default/player/interactive/id/245997/external/0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0"/>
            <a:ext cx="4179945" cy="763069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below. </a:t>
            </a:r>
          </a:p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14750" y="4086225"/>
            <a:ext cx="7816028" cy="3144044"/>
          </a:xfrm>
          <a:prstGeom prst="cloudCallout">
            <a:avLst>
              <a:gd name="adj1" fmla="val -106069"/>
              <a:gd name="adj2" fmla="val 33831"/>
            </a:avLst>
          </a:prstGeom>
          <a:gradFill rotWithShape="1">
            <a:gsLst>
              <a:gs pos="0">
                <a:schemeClr val="bg1"/>
              </a:gs>
              <a:gs pos="100000">
                <a:srgbClr val="CC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600" dirty="0" smtClean="0">
                <a:solidFill>
                  <a:srgbClr val="000000"/>
                </a:solidFill>
              </a:rPr>
              <a:t>A doctor wants a patient to take one “Penicillin V” tablet four times a day for five days. Each tablet contains 125mgof medicine. Write out a prescription.</a:t>
            </a:r>
            <a:endParaRPr lang="en-GB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0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Conventions: Prescriptions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6" y="142120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381499" y="1027906"/>
            <a:ext cx="7816028" cy="3144044"/>
          </a:xfrm>
          <a:prstGeom prst="cloudCallout">
            <a:avLst>
              <a:gd name="adj1" fmla="val -106069"/>
              <a:gd name="adj2" fmla="val 33831"/>
            </a:avLst>
          </a:prstGeom>
          <a:gradFill rotWithShape="1">
            <a:gsLst>
              <a:gs pos="0">
                <a:schemeClr val="bg1"/>
              </a:gs>
              <a:gs pos="100000">
                <a:srgbClr val="CC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600" dirty="0" smtClean="0">
                <a:solidFill>
                  <a:srgbClr val="000000"/>
                </a:solidFill>
              </a:rPr>
              <a:t>A doctor wants a patient to take one “Penicillin V” tablet four times a day for five days. Each tablet contains 125mgof medicine. Write out a prescription.</a:t>
            </a:r>
            <a:endParaRPr lang="en-GB" altLang="en-US" sz="2600" dirty="0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4" t="70312" r="46633" b="14844"/>
          <a:stretch/>
        </p:blipFill>
        <p:spPr bwMode="auto">
          <a:xfrm>
            <a:off x="609597" y="1743074"/>
            <a:ext cx="4229101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8050155" y="0"/>
            <a:ext cx="4141845" cy="914400"/>
          </a:xfrm>
          <a:prstGeom prst="roundRect">
            <a:avLst>
              <a:gd name="adj" fmla="val 6856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Use green pens to correct your answers.  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448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01" y="230188"/>
            <a:ext cx="10515600" cy="1325563"/>
          </a:xfrm>
        </p:spPr>
        <p:txBody>
          <a:bodyPr/>
          <a:lstStyle/>
          <a:p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Conventions: Investigative reports  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 are used to write up </a:t>
            </a:r>
            <a:r>
              <a:rPr lang="en-GB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about experiments.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convention is to split the report up into </a:t>
            </a:r>
            <a:r>
              <a:rPr lang="en-GB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sections. </a:t>
            </a: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6534151" y="175162"/>
            <a:ext cx="5391150" cy="381534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below. </a:t>
            </a:r>
          </a:p>
          <a:p>
            <a:pPr marL="0" indent="0"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595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55612"/>
            <a:ext cx="10515600" cy="1325563"/>
          </a:xfrm>
        </p:spPr>
        <p:txBody>
          <a:bodyPr>
            <a:normAutofit/>
          </a:bodyPr>
          <a:lstStyle/>
          <a:p>
            <a:r>
              <a:rPr lang="en-GB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Conventions: Investigative reports  </a:t>
            </a:r>
            <a:endParaRPr lang="en-GB" sz="2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1" t="13801" r="16545" b="19792"/>
          <a:stretch/>
        </p:blipFill>
        <p:spPr bwMode="auto">
          <a:xfrm>
            <a:off x="0" y="380999"/>
            <a:ext cx="12192000" cy="649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50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Aim 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58925"/>
            <a:ext cx="5638800" cy="1355725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-An aim is what you are trying to find out. The aim  can be either a question or explanation.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7745355" y="230188"/>
            <a:ext cx="3608445" cy="100806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 marL="354013" indent="-3540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!"/>
            </a:pPr>
            <a:r>
              <a:rPr lang="en-GB" altLang="en-US" b="1" dirty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en-GB" altLang="en-US" sz="2200" dirty="0" smtClean="0">
                <a:solidFill>
                  <a:srgbClr val="000000"/>
                </a:solidFill>
                <a:cs typeface="Arial" charset="0"/>
                <a:sym typeface="Wingdings" pitchFamily="2" charset="2"/>
              </a:rPr>
              <a:t>Copy the text in the box.</a:t>
            </a:r>
            <a:endParaRPr lang="en-GB" altLang="en-US" sz="2200" dirty="0">
              <a:solidFill>
                <a:srgbClr val="000000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3850" y="3850512"/>
            <a:ext cx="75819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i="1" dirty="0">
                <a:latin typeface="Arial" panose="020B0604020202020204" pitchFamily="34" charset="0"/>
                <a:cs typeface="Arial" panose="020B0604020202020204" pitchFamily="34" charset="0"/>
              </a:rPr>
              <a:t>The aim is to find out </a:t>
            </a:r>
            <a:r>
              <a:rPr lang="en-A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if increasing the amount of minerals in the soil will affect the growth of the plant. </a:t>
            </a: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8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Default Design">
  <a:themeElements>
    <a:clrScheme name="Chemistry ESW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0C4DE"/>
      </a:accent1>
      <a:accent2>
        <a:srgbClr val="006786"/>
      </a:accent2>
      <a:accent3>
        <a:srgbClr val="FFFFFF"/>
      </a:accent3>
      <a:accent4>
        <a:srgbClr val="000000"/>
      </a:accent4>
      <a:accent5>
        <a:srgbClr val="B2CFE4"/>
      </a:accent5>
      <a:accent6>
        <a:srgbClr val="004C64"/>
      </a:accent6>
      <a:hlink>
        <a:srgbClr val="2D2D8A"/>
      </a:hlink>
      <a:folHlink>
        <a:srgbClr val="6B6BCE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0C4DE"/>
      </a:accent1>
      <a:accent2>
        <a:srgbClr val="006786"/>
      </a:accent2>
      <a:accent3>
        <a:srgbClr val="FFFFFF"/>
      </a:accent3>
      <a:accent4>
        <a:srgbClr val="000000"/>
      </a:accent4>
      <a:accent5>
        <a:srgbClr val="B2CFE4"/>
      </a:accent5>
      <a:accent6>
        <a:srgbClr val="004C64"/>
      </a:accent6>
      <a:hlink>
        <a:srgbClr val="2D2D8A"/>
      </a:hlink>
      <a:folHlink>
        <a:srgbClr val="6B6BCE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644</Words>
  <Application>Microsoft Office PowerPoint</Application>
  <PresentationFormat>Custom</PresentationFormat>
  <Paragraphs>96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3_Default Design</vt:lpstr>
      <vt:lpstr>4_Default Design</vt:lpstr>
      <vt:lpstr>PowerPoint Presentation</vt:lpstr>
      <vt:lpstr>Conventions </vt:lpstr>
      <vt:lpstr>Conventions </vt:lpstr>
      <vt:lpstr>Conventions </vt:lpstr>
      <vt:lpstr>Conventions: Prescriptions </vt:lpstr>
      <vt:lpstr>Conventions: Prescriptions </vt:lpstr>
      <vt:lpstr>Conventions: Investigative reports  </vt:lpstr>
      <vt:lpstr>Conventions: Investigative reports  </vt:lpstr>
      <vt:lpstr>Aim  </vt:lpstr>
      <vt:lpstr>Introduction  </vt:lpstr>
      <vt:lpstr>Method  </vt:lpstr>
      <vt:lpstr>Results </vt:lpstr>
      <vt:lpstr>Conclusion </vt:lpstr>
      <vt:lpstr>Evaluation</vt:lpstr>
      <vt:lpstr>PowerPoint Presentation</vt:lpstr>
    </vt:vector>
  </TitlesOfParts>
  <Company>Highams Park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 Emrith-Small</dc:creator>
  <cp:lastModifiedBy>Hanna Emrith-Small</cp:lastModifiedBy>
  <cp:revision>58</cp:revision>
  <dcterms:created xsi:type="dcterms:W3CDTF">2018-07-06T11:03:07Z</dcterms:created>
  <dcterms:modified xsi:type="dcterms:W3CDTF">2018-08-30T17:10:24Z</dcterms:modified>
</cp:coreProperties>
</file>