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44"/>
  </p:notesMasterIdLst>
  <p:sldIdLst>
    <p:sldId id="288" r:id="rId4"/>
    <p:sldId id="292" r:id="rId5"/>
    <p:sldId id="257" r:id="rId6"/>
    <p:sldId id="298" r:id="rId7"/>
    <p:sldId id="258" r:id="rId8"/>
    <p:sldId id="296" r:id="rId9"/>
    <p:sldId id="260" r:id="rId10"/>
    <p:sldId id="262" r:id="rId11"/>
    <p:sldId id="263" r:id="rId12"/>
    <p:sldId id="265" r:id="rId13"/>
    <p:sldId id="264" r:id="rId14"/>
    <p:sldId id="261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93" r:id="rId23"/>
    <p:sldId id="306" r:id="rId24"/>
    <p:sldId id="307" r:id="rId25"/>
    <p:sldId id="309" r:id="rId26"/>
    <p:sldId id="301" r:id="rId27"/>
    <p:sldId id="294" r:id="rId28"/>
    <p:sldId id="295" r:id="rId29"/>
    <p:sldId id="297" r:id="rId30"/>
    <p:sldId id="299" r:id="rId31"/>
    <p:sldId id="302" r:id="rId32"/>
    <p:sldId id="279" r:id="rId33"/>
    <p:sldId id="303" r:id="rId34"/>
    <p:sldId id="314" r:id="rId35"/>
    <p:sldId id="305" r:id="rId36"/>
    <p:sldId id="304" r:id="rId37"/>
    <p:sldId id="315" r:id="rId38"/>
    <p:sldId id="308" r:id="rId39"/>
    <p:sldId id="310" r:id="rId40"/>
    <p:sldId id="311" r:id="rId41"/>
    <p:sldId id="313" r:id="rId42"/>
    <p:sldId id="312" r:id="rId43"/>
  </p:sldIdLst>
  <p:sldSz cx="9144000" cy="6858000" type="screen4x3"/>
  <p:notesSz cx="6724650" cy="9774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006600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38460-9463-450B-8DCF-E6C776DFD20F}" v="6" dt="2018-11-13T21:31:08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Capewell" userId="53fff677-44a8-465b-913e-8d46284127c9" providerId="ADAL" clId="{5F838460-9463-450B-8DCF-E6C776DFD20F}"/>
    <pc:docChg chg="custSel addSld modSld sldOrd">
      <pc:chgData name="T Capewell" userId="53fff677-44a8-465b-913e-8d46284127c9" providerId="ADAL" clId="{5F838460-9463-450B-8DCF-E6C776DFD20F}" dt="2018-11-13T21:31:08.582" v="87"/>
      <pc:docMkLst>
        <pc:docMk/>
      </pc:docMkLst>
      <pc:sldChg chg="modSp">
        <pc:chgData name="T Capewell" userId="53fff677-44a8-465b-913e-8d46284127c9" providerId="ADAL" clId="{5F838460-9463-450B-8DCF-E6C776DFD20F}" dt="2018-11-06T20:42:14.027" v="36" actId="20577"/>
        <pc:sldMkLst>
          <pc:docMk/>
          <pc:sldMk cId="0" sldId="257"/>
        </pc:sldMkLst>
        <pc:spChg chg="mod">
          <ac:chgData name="T Capewell" userId="53fff677-44a8-465b-913e-8d46284127c9" providerId="ADAL" clId="{5F838460-9463-450B-8DCF-E6C776DFD20F}" dt="2018-11-06T20:42:14.027" v="36" actId="20577"/>
          <ac:spMkLst>
            <pc:docMk/>
            <pc:sldMk cId="0" sldId="257"/>
            <ac:spMk id="5122" creationId="{F6DC19E2-CF1A-4FBA-B60F-86AAD5C28115}"/>
          </ac:spMkLst>
        </pc:spChg>
      </pc:sldChg>
      <pc:sldChg chg="modSp">
        <pc:chgData name="T Capewell" userId="53fff677-44a8-465b-913e-8d46284127c9" providerId="ADAL" clId="{5F838460-9463-450B-8DCF-E6C776DFD20F}" dt="2018-11-06T20:42:39.004" v="37" actId="14100"/>
        <pc:sldMkLst>
          <pc:docMk/>
          <pc:sldMk cId="0" sldId="296"/>
        </pc:sldMkLst>
        <pc:picChg chg="mod">
          <ac:chgData name="T Capewell" userId="53fff677-44a8-465b-913e-8d46284127c9" providerId="ADAL" clId="{5F838460-9463-450B-8DCF-E6C776DFD20F}" dt="2018-11-06T20:42:39.004" v="37" actId="14100"/>
          <ac:picMkLst>
            <pc:docMk/>
            <pc:sldMk cId="0" sldId="296"/>
            <ac:picMk id="3" creationId="{5286A4ED-6407-4083-881C-0EDCF1D719DC}"/>
          </ac:picMkLst>
        </pc:picChg>
      </pc:sldChg>
      <pc:sldChg chg="delSp modSp add">
        <pc:chgData name="T Capewell" userId="53fff677-44a8-465b-913e-8d46284127c9" providerId="ADAL" clId="{5F838460-9463-450B-8DCF-E6C776DFD20F}" dt="2018-11-13T21:29:59.307" v="84" actId="1076"/>
        <pc:sldMkLst>
          <pc:docMk/>
          <pc:sldMk cId="3470710194" sldId="314"/>
        </pc:sldMkLst>
        <pc:spChg chg="mod">
          <ac:chgData name="T Capewell" userId="53fff677-44a8-465b-913e-8d46284127c9" providerId="ADAL" clId="{5F838460-9463-450B-8DCF-E6C776DFD20F}" dt="2018-11-13T21:29:47.365" v="81" actId="5793"/>
          <ac:spMkLst>
            <pc:docMk/>
            <pc:sldMk cId="3470710194" sldId="314"/>
            <ac:spMk id="2051" creationId="{23C06AF5-C392-465A-BD89-346BF2C73371}"/>
          </ac:spMkLst>
        </pc:spChg>
        <pc:spChg chg="mod">
          <ac:chgData name="T Capewell" userId="53fff677-44a8-465b-913e-8d46284127c9" providerId="ADAL" clId="{5F838460-9463-450B-8DCF-E6C776DFD20F}" dt="2018-11-13T21:29:11.947" v="49" actId="20577"/>
          <ac:spMkLst>
            <pc:docMk/>
            <pc:sldMk cId="3470710194" sldId="314"/>
            <ac:spMk id="47106" creationId="{BC570A17-FCAB-4A72-8F06-5909AA5A0093}"/>
          </ac:spMkLst>
        </pc:spChg>
        <pc:picChg chg="mod">
          <ac:chgData name="T Capewell" userId="53fff677-44a8-465b-913e-8d46284127c9" providerId="ADAL" clId="{5F838460-9463-450B-8DCF-E6C776DFD20F}" dt="2018-11-13T21:29:59.307" v="84" actId="1076"/>
          <ac:picMkLst>
            <pc:docMk/>
            <pc:sldMk cId="3470710194" sldId="314"/>
            <ac:picMk id="47108" creationId="{79815FD2-3B3E-44A0-BE47-AEC64D8740FA}"/>
          </ac:picMkLst>
        </pc:picChg>
        <pc:picChg chg="del">
          <ac:chgData name="T Capewell" userId="53fff677-44a8-465b-913e-8d46284127c9" providerId="ADAL" clId="{5F838460-9463-450B-8DCF-E6C776DFD20F}" dt="2018-11-13T21:29:52.458" v="82"/>
          <ac:picMkLst>
            <pc:docMk/>
            <pc:sldMk cId="3470710194" sldId="314"/>
            <ac:picMk id="47109" creationId="{109531A2-97AE-477E-8948-25DF6B3734EF}"/>
          </ac:picMkLst>
        </pc:picChg>
      </pc:sldChg>
      <pc:sldChg chg="add ord">
        <pc:chgData name="T Capewell" userId="53fff677-44a8-465b-913e-8d46284127c9" providerId="ADAL" clId="{5F838460-9463-450B-8DCF-E6C776DFD20F}" dt="2018-11-13T21:31:08.582" v="87"/>
        <pc:sldMkLst>
          <pc:docMk/>
          <pc:sldMk cId="0" sldId="315"/>
        </pc:sldMkLst>
      </pc:sldChg>
    </pc:docChg>
  </pc:docChgLst>
  <pc:docChgLst>
    <pc:chgData name="H Crockford" userId="S::hanjoh@highamsparkschool.co.uk::09b3323d-ce6b-440a-8a3a-91995c4f08aa" providerId="AD" clId="Web-{8611D4CE-6348-30F5-7B83-42C8B8F46C3A}"/>
    <pc:docChg chg="modSld">
      <pc:chgData name="H Crockford" userId="S::hanjoh@highamsparkschool.co.uk::09b3323d-ce6b-440a-8a3a-91995c4f08aa" providerId="AD" clId="Web-{8611D4CE-6348-30F5-7B83-42C8B8F46C3A}" dt="2018-10-30T10:14:22.823" v="14" actId="20577"/>
      <pc:docMkLst>
        <pc:docMk/>
      </pc:docMkLst>
      <pc:sldChg chg="modSp">
        <pc:chgData name="H Crockford" userId="S::hanjoh@highamsparkschool.co.uk::09b3323d-ce6b-440a-8a3a-91995c4f08aa" providerId="AD" clId="Web-{8611D4CE-6348-30F5-7B83-42C8B8F46C3A}" dt="2018-10-30T10:14:22.823" v="14" actId="20577"/>
        <pc:sldMkLst>
          <pc:docMk/>
          <pc:sldMk cId="0" sldId="257"/>
        </pc:sldMkLst>
        <pc:spChg chg="mod">
          <ac:chgData name="H Crockford" userId="S::hanjoh@highamsparkschool.co.uk::09b3323d-ce6b-440a-8a3a-91995c4f08aa" providerId="AD" clId="Web-{8611D4CE-6348-30F5-7B83-42C8B8F46C3A}" dt="2018-10-30T10:14:22.823" v="14" actId="20577"/>
          <ac:spMkLst>
            <pc:docMk/>
            <pc:sldMk cId="0" sldId="257"/>
            <ac:spMk id="5122" creationId="{F6DC19E2-CF1A-4FBA-B60F-86AAD5C281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D14F029-BC9A-4793-889D-D068036EA6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ECC3828-EC93-4A11-8B7B-BE05AB71CC8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08413" y="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E73A3A1-82CA-4262-B596-5B03487498A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BB9FE9F-1E3E-4A1B-8A88-531B6C30628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43438"/>
            <a:ext cx="537845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6518ADE-1D4B-43FC-A21A-65CEA879CD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B8DCE61-56F1-4019-9747-565B23FAD0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413" y="928370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4F8125-4F60-4578-A4E6-2C57A7D80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B333B83-2B25-4CCD-BD12-58B1382A25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FCB62A-6FDD-4F3C-AEE9-97224EAC0AF1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B41D6B3-A10E-420C-B67E-6A35B1500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815946C-A574-41E6-B3B5-077891768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0C56146-923C-47D7-AE9C-0DD55EC83C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B09E1A-115B-42F6-A614-F4AEA845D941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F568624-9634-4BBE-9159-EF4838F89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5B934A8-1AB3-48FB-931E-5BB3C7EEF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79DE19C-9A80-44F6-839B-5B336068E0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09EAE3-AEFE-4928-ACCD-599EACD2C139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8568159-062C-47C7-9FB9-8BAF12B7E6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54897D5A-1EC5-4579-BEE2-65D26FC96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2CB0D9B-8990-4669-860B-4F22D8350E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69B62D-6E86-426A-8B4C-78D99F04BDFE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6F6D9A95-5638-4E66-83EC-452D4C9DFD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0D85653-AF17-4042-A2EB-30D7774CD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8144A1D-8207-4C3A-9143-DD89FDB93B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002AE2-87B2-4D5D-9512-959D435D60DB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4C33070-09A0-4B7E-A15A-EFE56ECD99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BE5D2E8-A336-479E-A20C-EE966E681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B8299DF-FC26-407D-8CC9-1641A9DC04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A92CD6-F151-4954-AF2A-7A4D3AC52CA4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722BDDD-D3AD-4AA7-9A7A-1895E3C3A9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2B1788A-AD71-4DC0-8CDC-8F408885C6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69949250-57E9-429D-9307-D9B969138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F392FD-0860-426A-9D9D-6B9EBBADD08F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4760342-5CB9-4529-B69F-77CAA9E138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1C1B0BC2-5C9F-40E3-93C6-CA244DA2C7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9D9C60D9-DD4D-4E89-A56B-73D1F13609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63B5AD-956D-4B79-9174-6B36F18B7A50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CF5EAE6-5FBA-4BB4-B0EA-5CA9EA0CC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AED4C94-6D43-44FB-A999-B29F45AF5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7E4B5179-90B5-4C90-84C8-2233C2DA85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30E890-BEFF-43BF-BA60-47FF2A674436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1803E60-CA40-42F1-BFB2-EE5E062E92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1E7BCDB-30B2-4983-A1B2-4898D836B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BB5EAC60-F666-4306-91D3-8E4B262B75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6235B2-07B7-4013-8A42-DEF11AEA793F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E5416BA-E1B0-4100-8831-703AA13BCB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B8924C38-019E-4F7A-A946-D675EE536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FC1EC98-3A58-41A7-9FBF-2515097C2D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59C60B-2C76-4C42-B41B-2A15CDD4B4D7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90EAAB7-CB48-4906-B688-AA89BB4E9D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D03F02E-B5F3-4D30-B960-310C6CAEA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82F2374-E990-4752-82AB-745DBDD6FF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41FE3B-3BDC-40C1-89B5-12AF3694AB18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E886259-9DAE-4C1E-BD4F-E189481E6D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801040C9-0862-4405-AD6F-D65FD0A8A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9D9C60D9-DD4D-4E89-A56B-73D1F13609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63B5AD-956D-4B79-9174-6B36F18B7A50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CF5EAE6-5FBA-4BB4-B0EA-5CA9EA0CC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AED4C94-6D43-44FB-A999-B29F45AF5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36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521D299D-228F-4AEE-9B50-B6A187038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08B006-91BC-41D0-A7BE-7B8057A1075F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E381AC47-89C2-40DB-943E-499A41DD3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B45FC501-7110-40BB-909E-73FE01BC0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94D8289-3A25-48BD-830E-B51177D0E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003E91-A501-467D-9589-8864B42598B0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443EE6D-4EAA-4552-AF7F-D5962FDFC3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D32D808-9D15-440D-B815-FDDFC84EB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6761AE5B-6452-4D75-9C96-69D60086EC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175842-35AE-4457-932B-ECB24BE75BF9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05E388C-3184-4F48-A862-D0C52B0DC6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70B702E-0E7D-47B5-A6C5-C7C873D3A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99D61FA-DA20-460A-B786-F54300A53F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F2A35C-EBE4-4A9B-91EC-EAE81EA43E74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02363D0-8DDB-4C83-9C9C-3C207BE7F9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73BCA9C-2C29-425A-9322-012B813B0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3307708-23A1-4BDE-AAB0-2613B00906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C89214-121C-4B47-99C8-93DAC8A56698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CCC3083-D535-4927-9CE5-5FAA3594B5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2E481CD-E0D4-4BFD-B76D-91E5E72DE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4124DB9-6C15-4701-9D1F-9D3B7AB0B5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5F677C-E8A3-46C9-B60A-C7934B89B39D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060AC-190E-4EBA-82E9-0731B08E04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23E26AE-5EAA-47C0-B2B6-B10A6A596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2EA5E3F-7DBD-4C9A-8F42-2C13F7A2CD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CF1F53-FB62-4611-A2C2-406709B8ADD9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526F78D-BF49-4291-9793-AA2BDB2640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5DBA13D-5EC5-45BF-8EC1-259A5D82C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B4656953-FC25-4555-9474-F83D968954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F12A6F-D41B-40A2-8AF9-89774039C819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B68D017-100C-482E-9822-68D1D1CEEA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69BD324-7BFF-42ED-826F-64759EF3F8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71FB6C-3DFC-4625-B849-A5C921E4F3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B05661-0F38-4044-8B39-96EB34C475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49EEC4-43FC-412B-83CA-8AFE51B44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E1B3B-4E4C-4B5F-9DBB-A394CC043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14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3AEC1A-BF3D-49B0-867C-233970CC6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040573-69E3-4A78-8AFB-F50E819DCB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7CA5A9-C2FC-40A4-B34A-05BC91857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F8F61-1698-4EA1-AF2C-E73C6C878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08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E1261F-0BD2-493B-8AB5-62FB370F76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027854-B8DF-4100-97B0-F1C923507C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AE73E7-BCDE-4C51-9919-ECA4E3EAA9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F3731-331A-419A-9FD1-5E37379DFF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37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BD5C42-475C-47E1-A387-DB97B4B688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A68943-83A9-4705-B917-6932F878DB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DE0C38-1679-4350-93F1-C0DFBCAAE7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309A3-F7D2-4158-9B4A-982D69273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33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B489F7-7360-4177-BF8D-5C54E27EE3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660287-5970-4367-A4DE-043E5C2E3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2F5A85-1268-4189-9177-7A5073914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5CA93-C322-432A-B8C1-AD293707F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58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85E318-62AE-4B3E-9553-8C3B99ED06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156E5B-84B7-4CC0-BA1B-D3F5FECE0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52A401-5B3C-44AE-B9F9-1942C6E7BB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32407-CDDC-4682-A17D-F7C908195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97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9998210-735C-4A78-AD83-B30C5AE19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6149B49-4D7B-4CF6-B4D9-683AF25C1F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9F8569D-FF4C-4C1D-BF03-824B01A89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EDB47-7492-4E41-9DD9-72FA25EBB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9F92064-899E-40AF-8930-F977B96C3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498E2D-A1D5-4033-8BAC-EE5309BB6E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9BE17D-2584-43A8-B9CB-04C19A983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C47BD-88B4-4910-AA40-006867127D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40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FD1C33-11C5-4161-A03C-FB1304F08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FADDF3-8E25-45A8-947C-5DC4CFF5E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8E22AA-8A17-491F-97C5-A866CB27F0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22434-AA00-42B8-B0CA-E10967D97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21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70DCE4-593E-4719-8BF6-B0EAB8E7A0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19F463-2F49-4675-8C70-A060B4CB5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C600FA-3182-408B-A4D9-1B1F949E8A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942EC-4898-491C-976F-97822D84DB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10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0C98C-E671-4BBE-AFE3-95C5F74BFB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26E179-4AD8-4A24-8A8F-94E5996EB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76990B-DB02-4740-9458-A98FE41D04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C92A-5F11-4576-B842-F62F08B9F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72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EFF26E1-13B6-4B35-AA9B-527FF7733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9788E1-006A-410C-89E6-CA165E419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D3DD7FC-7E0E-4243-ABAE-5AC18C4096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C3D965-66A9-4728-B59D-62DFF5D077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A165842-C4F9-4EAA-942F-AA35B45F10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D9F69D9-934B-4F63-A90C-E369054959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.jpe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88BB1946-4D39-4BE0-B6BC-DE18C89A3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-171450"/>
            <a:ext cx="8229600" cy="86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Répondez</a:t>
            </a:r>
            <a:r>
              <a:rPr lang="en-GB" alt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aux 5 questions – </a:t>
            </a:r>
            <a:r>
              <a:rPr lang="en-GB" alt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Travaillez</a:t>
            </a:r>
            <a:r>
              <a:rPr lang="en-GB" alt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</a:t>
            </a:r>
            <a:r>
              <a:rPr lang="en-GB" alt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deux</a:t>
            </a:r>
            <a:endParaRPr lang="en-GB" altLang="fr-FR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478D840E-A026-4D54-8E8D-042836ADF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692150"/>
            <a:ext cx="8642350" cy="576103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altLang="fr-FR" dirty="0" err="1"/>
              <a:t>Ça</a:t>
            </a:r>
            <a:r>
              <a:rPr lang="en-GB" altLang="fr-FR" dirty="0"/>
              <a:t> </a:t>
            </a:r>
            <a:r>
              <a:rPr lang="en-GB" altLang="fr-FR" dirty="0" err="1"/>
              <a:t>va</a:t>
            </a:r>
            <a:r>
              <a:rPr lang="en-GB" altLang="fr-FR" dirty="0"/>
              <a:t>?</a:t>
            </a:r>
            <a:endParaRPr lang="en-GB" altLang="fr-FR" dirty="0">
              <a:solidFill>
                <a:srgbClr val="0070C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GB" altLang="fr-FR" dirty="0" err="1">
                <a:solidFill>
                  <a:srgbClr val="0070C0"/>
                </a:solidFill>
              </a:rPr>
              <a:t>Ça</a:t>
            </a:r>
            <a:r>
              <a:rPr lang="en-GB" altLang="fr-FR" dirty="0">
                <a:solidFill>
                  <a:srgbClr val="0070C0"/>
                </a:solidFill>
              </a:rPr>
              <a:t> </a:t>
            </a:r>
            <a:r>
              <a:rPr lang="en-GB" altLang="fr-FR" dirty="0" err="1">
                <a:solidFill>
                  <a:srgbClr val="0070C0"/>
                </a:solidFill>
              </a:rPr>
              <a:t>va</a:t>
            </a:r>
            <a:r>
              <a:rPr lang="en-GB" altLang="fr-FR" dirty="0">
                <a:solidFill>
                  <a:srgbClr val="0070C0"/>
                </a:solidFill>
              </a:rPr>
              <a:t> (</a:t>
            </a:r>
            <a:r>
              <a:rPr lang="en-GB" altLang="fr-FR" dirty="0" err="1">
                <a:solidFill>
                  <a:srgbClr val="0070C0"/>
                </a:solidFill>
              </a:rPr>
              <a:t>très</a:t>
            </a:r>
            <a:r>
              <a:rPr lang="en-GB" altLang="fr-FR" dirty="0">
                <a:solidFill>
                  <a:srgbClr val="0070C0"/>
                </a:solidFill>
              </a:rPr>
              <a:t>) </a:t>
            </a:r>
            <a:r>
              <a:rPr lang="en-GB" altLang="fr-FR" dirty="0" err="1">
                <a:solidFill>
                  <a:srgbClr val="0070C0"/>
                </a:solidFill>
              </a:rPr>
              <a:t>bien</a:t>
            </a:r>
            <a:r>
              <a:rPr lang="en-GB" altLang="fr-FR" dirty="0">
                <a:solidFill>
                  <a:srgbClr val="0070C0"/>
                </a:solidFill>
              </a:rPr>
              <a:t>, </a:t>
            </a:r>
            <a:r>
              <a:rPr lang="en-GB" altLang="fr-FR" dirty="0" err="1">
                <a:solidFill>
                  <a:srgbClr val="0070C0"/>
                </a:solidFill>
              </a:rPr>
              <a:t>merci</a:t>
            </a:r>
            <a:r>
              <a:rPr lang="en-GB" altLang="fr-FR" dirty="0">
                <a:solidFill>
                  <a:srgbClr val="0070C0"/>
                </a:solidFill>
              </a:rPr>
              <a:t> / </a:t>
            </a:r>
            <a:r>
              <a:rPr lang="en-GB" altLang="fr-FR" dirty="0" err="1">
                <a:solidFill>
                  <a:srgbClr val="0070C0"/>
                </a:solidFill>
              </a:rPr>
              <a:t>bof</a:t>
            </a:r>
            <a:r>
              <a:rPr lang="en-GB" altLang="fr-FR" dirty="0">
                <a:solidFill>
                  <a:srgbClr val="0070C0"/>
                </a:solidFill>
              </a:rPr>
              <a:t>! Pas mal.</a:t>
            </a:r>
          </a:p>
          <a:p>
            <a:pPr marL="0" indent="0">
              <a:buFontTx/>
              <a:buNone/>
              <a:defRPr/>
            </a:pPr>
            <a:endParaRPr lang="en-GB" altLang="fr-FR" sz="1400" dirty="0"/>
          </a:p>
          <a:p>
            <a:pPr>
              <a:defRPr/>
            </a:pPr>
            <a:endParaRPr lang="en-GB" altLang="fr-FR" sz="100" dirty="0"/>
          </a:p>
          <a:p>
            <a:pPr>
              <a:defRPr/>
            </a:pPr>
            <a:r>
              <a:rPr lang="en-GB" altLang="fr-FR" dirty="0"/>
              <a:t>Comment </a:t>
            </a:r>
            <a:r>
              <a:rPr lang="en-GB" altLang="fr-FR" dirty="0" err="1"/>
              <a:t>t’appelles-tu</a:t>
            </a:r>
            <a:r>
              <a:rPr lang="en-GB" altLang="fr-FR" dirty="0"/>
              <a:t>?</a:t>
            </a:r>
          </a:p>
          <a:p>
            <a:pPr marL="0" indent="0">
              <a:buFontTx/>
              <a:buNone/>
              <a:defRPr/>
            </a:pPr>
            <a:r>
              <a:rPr lang="en-GB" altLang="fr-FR" dirty="0">
                <a:solidFill>
                  <a:srgbClr val="0070C0"/>
                </a:solidFill>
              </a:rPr>
              <a:t>Je </a:t>
            </a:r>
            <a:r>
              <a:rPr lang="en-GB" altLang="fr-FR" dirty="0" err="1">
                <a:solidFill>
                  <a:srgbClr val="0070C0"/>
                </a:solidFill>
              </a:rPr>
              <a:t>m’aPPelle</a:t>
            </a:r>
            <a:r>
              <a:rPr lang="en-GB" altLang="fr-FR" dirty="0">
                <a:solidFill>
                  <a:srgbClr val="0070C0"/>
                </a:solidFill>
              </a:rPr>
              <a:t> …</a:t>
            </a:r>
          </a:p>
          <a:p>
            <a:pPr marL="0" indent="0">
              <a:buFontTx/>
              <a:buNone/>
              <a:defRPr/>
            </a:pPr>
            <a:endParaRPr lang="en-GB" altLang="fr-FR" sz="16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GB" altLang="fr-FR" dirty="0"/>
              <a:t>Comment </a:t>
            </a:r>
            <a:r>
              <a:rPr lang="en-GB" altLang="fr-FR" dirty="0" err="1"/>
              <a:t>ça</a:t>
            </a:r>
            <a:r>
              <a:rPr lang="en-GB" altLang="fr-FR" dirty="0"/>
              <a:t> </a:t>
            </a:r>
            <a:r>
              <a:rPr lang="en-GB" altLang="fr-FR" dirty="0" err="1"/>
              <a:t>s’écrit</a:t>
            </a:r>
            <a:r>
              <a:rPr lang="en-GB" altLang="fr-FR" dirty="0"/>
              <a:t>?</a:t>
            </a:r>
          </a:p>
          <a:p>
            <a:pPr marL="0" indent="0">
              <a:buFontTx/>
              <a:buNone/>
              <a:defRPr/>
            </a:pPr>
            <a:r>
              <a:rPr lang="en-GB" altLang="fr-FR" dirty="0" err="1">
                <a:solidFill>
                  <a:srgbClr val="0070C0"/>
                </a:solidFill>
              </a:rPr>
              <a:t>Ça</a:t>
            </a:r>
            <a:r>
              <a:rPr lang="en-GB" altLang="fr-FR" dirty="0">
                <a:solidFill>
                  <a:srgbClr val="0070C0"/>
                </a:solidFill>
              </a:rPr>
              <a:t> </a:t>
            </a:r>
            <a:r>
              <a:rPr lang="en-GB" altLang="fr-FR" dirty="0" err="1">
                <a:solidFill>
                  <a:srgbClr val="0070C0"/>
                </a:solidFill>
              </a:rPr>
              <a:t>s’écrit</a:t>
            </a:r>
            <a:r>
              <a:rPr lang="en-GB" altLang="fr-FR" dirty="0">
                <a:solidFill>
                  <a:srgbClr val="0070C0"/>
                </a:solidFill>
              </a:rPr>
              <a:t> …</a:t>
            </a:r>
          </a:p>
          <a:p>
            <a:pPr marL="0" indent="0">
              <a:buFontTx/>
              <a:buNone/>
              <a:defRPr/>
            </a:pPr>
            <a:endParaRPr lang="en-GB" altLang="fr-FR" sz="1200" dirty="0"/>
          </a:p>
          <a:p>
            <a:pPr>
              <a:defRPr/>
            </a:pPr>
            <a:r>
              <a:rPr lang="en-GB" altLang="fr-FR" dirty="0" err="1"/>
              <a:t>Quel</a:t>
            </a:r>
            <a:r>
              <a:rPr lang="en-GB" altLang="fr-FR" dirty="0"/>
              <a:t> </a:t>
            </a:r>
            <a:r>
              <a:rPr lang="en-GB" altLang="fr-FR" dirty="0" err="1"/>
              <a:t>âge</a:t>
            </a:r>
            <a:r>
              <a:rPr lang="en-GB" altLang="fr-FR" dirty="0"/>
              <a:t> as-</a:t>
            </a:r>
            <a:r>
              <a:rPr lang="en-GB" altLang="fr-FR" dirty="0" err="1"/>
              <a:t>tu</a:t>
            </a:r>
            <a:r>
              <a:rPr lang="en-GB" altLang="fr-FR" dirty="0"/>
              <a:t>?</a:t>
            </a:r>
          </a:p>
          <a:p>
            <a:pPr marL="0" indent="0">
              <a:buFontTx/>
              <a:buNone/>
              <a:defRPr/>
            </a:pPr>
            <a:r>
              <a:rPr lang="en-GB" altLang="fr-FR" dirty="0" err="1">
                <a:solidFill>
                  <a:srgbClr val="0070C0"/>
                </a:solidFill>
              </a:rPr>
              <a:t>J’ai</a:t>
            </a:r>
            <a:r>
              <a:rPr lang="en-GB" altLang="fr-FR" dirty="0">
                <a:solidFill>
                  <a:srgbClr val="0070C0"/>
                </a:solidFill>
              </a:rPr>
              <a:t> </a:t>
            </a:r>
            <a:r>
              <a:rPr lang="en-GB" altLang="fr-FR" dirty="0" err="1">
                <a:solidFill>
                  <a:srgbClr val="0070C0"/>
                </a:solidFill>
              </a:rPr>
              <a:t>onze</a:t>
            </a:r>
            <a:r>
              <a:rPr lang="en-GB" altLang="fr-FR" dirty="0">
                <a:solidFill>
                  <a:srgbClr val="0070C0"/>
                </a:solidFill>
              </a:rPr>
              <a:t> / </a:t>
            </a:r>
            <a:r>
              <a:rPr lang="en-GB" altLang="fr-FR" dirty="0" err="1">
                <a:solidFill>
                  <a:srgbClr val="0070C0"/>
                </a:solidFill>
              </a:rPr>
              <a:t>douze</a:t>
            </a:r>
            <a:r>
              <a:rPr lang="en-GB" altLang="fr-FR" dirty="0">
                <a:solidFill>
                  <a:srgbClr val="0070C0"/>
                </a:solidFill>
              </a:rPr>
              <a:t> ans.</a:t>
            </a:r>
          </a:p>
          <a:p>
            <a:pPr marL="0" indent="0">
              <a:buFontTx/>
              <a:buNone/>
              <a:defRPr/>
            </a:pPr>
            <a:endParaRPr lang="en-GB" altLang="fr-FR" sz="15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GB" altLang="fr-FR" dirty="0" err="1"/>
              <a:t>Quelle</a:t>
            </a:r>
            <a:r>
              <a:rPr lang="en-GB" altLang="fr-FR" dirty="0"/>
              <a:t> </a:t>
            </a:r>
            <a:r>
              <a:rPr lang="en-GB" altLang="fr-FR" dirty="0" err="1"/>
              <a:t>est</a:t>
            </a:r>
            <a:r>
              <a:rPr lang="en-GB" altLang="fr-FR" dirty="0"/>
              <a:t> la date de ton </a:t>
            </a:r>
            <a:r>
              <a:rPr lang="en-GB" altLang="fr-FR" dirty="0" err="1"/>
              <a:t>anniversaire</a:t>
            </a:r>
            <a:r>
              <a:rPr lang="en-GB" altLang="fr-FR" dirty="0"/>
              <a:t>?</a:t>
            </a:r>
          </a:p>
          <a:p>
            <a:pPr marL="0" indent="0">
              <a:buFontTx/>
              <a:buNone/>
              <a:defRPr/>
            </a:pPr>
            <a:r>
              <a:rPr lang="en-GB" altLang="fr-FR" dirty="0">
                <a:solidFill>
                  <a:srgbClr val="0070C0"/>
                </a:solidFill>
              </a:rPr>
              <a:t>Mon </a:t>
            </a:r>
            <a:r>
              <a:rPr lang="en-GB" altLang="fr-FR" dirty="0" err="1">
                <a:solidFill>
                  <a:srgbClr val="0070C0"/>
                </a:solidFill>
              </a:rPr>
              <a:t>anniversaire</a:t>
            </a:r>
            <a:r>
              <a:rPr lang="en-GB" altLang="fr-FR" dirty="0">
                <a:solidFill>
                  <a:srgbClr val="0070C0"/>
                </a:solidFill>
              </a:rPr>
              <a:t>, </a:t>
            </a:r>
            <a:r>
              <a:rPr lang="en-GB" altLang="fr-FR" dirty="0" err="1">
                <a:solidFill>
                  <a:srgbClr val="0070C0"/>
                </a:solidFill>
              </a:rPr>
              <a:t>c’est</a:t>
            </a:r>
            <a:r>
              <a:rPr lang="en-GB" altLang="fr-FR" dirty="0">
                <a:solidFill>
                  <a:srgbClr val="0070C0"/>
                </a:solidFill>
              </a:rPr>
              <a:t> le </a:t>
            </a:r>
            <a:r>
              <a:rPr lang="en-GB" altLang="fr-FR" sz="2600" dirty="0">
                <a:solidFill>
                  <a:srgbClr val="0070C0"/>
                </a:solidFill>
              </a:rPr>
              <a:t>(number – page 10) (month- </a:t>
            </a:r>
            <a:r>
              <a:rPr lang="en-GB" altLang="fr-FR" sz="2600" dirty="0" err="1">
                <a:solidFill>
                  <a:srgbClr val="0070C0"/>
                </a:solidFill>
              </a:rPr>
              <a:t>pg</a:t>
            </a:r>
            <a:r>
              <a:rPr lang="en-GB" altLang="fr-FR" sz="2600" dirty="0">
                <a:solidFill>
                  <a:srgbClr val="0070C0"/>
                </a:solidFill>
              </a:rPr>
              <a:t> 13)</a:t>
            </a:r>
          </a:p>
          <a:p>
            <a:pPr>
              <a:defRPr/>
            </a:pPr>
            <a:endParaRPr lang="en-GB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8BB0435-0EDF-44FA-92F3-32DFD8DA2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b="1">
                <a:solidFill>
                  <a:schemeClr val="folHlink"/>
                </a:solidFill>
                <a:latin typeface="Comic Sans MS" panose="030F0702030302020204" pitchFamily="66" charset="0"/>
              </a:rPr>
              <a:t>J’ai deux soeurs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EB9FD84-191C-428D-A169-C0D40AEE5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17412" name="Picture 4" descr="MCj03970440000[1]">
            <a:extLst>
              <a:ext uri="{FF2B5EF4-FFF2-40B4-BE49-F238E27FC236}">
                <a16:creationId xmlns:a16="http://schemas.microsoft.com/office/drawing/2014/main" id="{AE23CA0C-D6C8-47D6-B2A6-FE8A5F950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05038"/>
            <a:ext cx="25479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EDB8F264-4ECC-475C-AF8F-B8135BE7B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557338"/>
            <a:ext cx="2109788" cy="4321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4B836D44-688D-4177-B3F3-E4680FD2B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2708275"/>
            <a:ext cx="2227263" cy="3289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D4D7707-2210-4C84-BD29-39DBD9997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>
                <a:solidFill>
                  <a:srgbClr val="0000FF"/>
                </a:solidFill>
                <a:latin typeface="Comic Sans MS" panose="030F0702030302020204" pitchFamily="66" charset="0"/>
              </a:rPr>
              <a:t>J’ai un demi-fr</a:t>
            </a:r>
            <a:r>
              <a:rPr lang="fr-FR" altLang="en-US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ère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B2D070D-D2C8-4209-80AB-B71C0668A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19460" name="Picture 4" descr="MCj03970440000[1]">
            <a:extLst>
              <a:ext uri="{FF2B5EF4-FFF2-40B4-BE49-F238E27FC236}">
                <a16:creationId xmlns:a16="http://schemas.microsoft.com/office/drawing/2014/main" id="{88AB3F9E-5D98-46EC-B278-D66FA91B9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76475"/>
            <a:ext cx="268763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3F7C0B84-3835-41B4-9802-D1A50523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933575"/>
            <a:ext cx="1857375" cy="3800475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>
            <a:extLst>
              <a:ext uri="{FF2B5EF4-FFF2-40B4-BE49-F238E27FC236}">
                <a16:creationId xmlns:a16="http://schemas.microsoft.com/office/drawing/2014/main" id="{27629024-385B-4F77-A82C-655DEE026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860800"/>
            <a:ext cx="2232025" cy="208915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055D210-754A-4A9C-AD2B-045C6A8B5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>
                <a:solidFill>
                  <a:srgbClr val="FF0000"/>
                </a:solidFill>
                <a:latin typeface="Comic Sans MS" panose="030F0702030302020204" pitchFamily="66" charset="0"/>
              </a:rPr>
              <a:t>J’ai une demi soeur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D2F6C2B-D602-481A-9E9D-320EE5E45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21508" name="Picture 4" descr="MCj03970440000[1]">
            <a:extLst>
              <a:ext uri="{FF2B5EF4-FFF2-40B4-BE49-F238E27FC236}">
                <a16:creationId xmlns:a16="http://schemas.microsoft.com/office/drawing/2014/main" id="{9ABA7617-5CAC-4D85-9A5C-F86AAAB42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05038"/>
            <a:ext cx="25479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DB3A1B5D-E168-4FA7-8DF2-45F8B2ADE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57338"/>
            <a:ext cx="2109787" cy="4321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6">
            <a:extLst>
              <a:ext uri="{FF2B5EF4-FFF2-40B4-BE49-F238E27FC236}">
                <a16:creationId xmlns:a16="http://schemas.microsoft.com/office/drawing/2014/main" id="{63F4D2A4-41A2-4B6D-BDBE-E6BD0E7C2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860800"/>
            <a:ext cx="2519362" cy="2160588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A46B08E-FCBE-4F92-9E3A-1FD73FDF4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>
                <a:solidFill>
                  <a:srgbClr val="0000FF"/>
                </a:solidFill>
                <a:latin typeface="Comic Sans MS" panose="030F0702030302020204" pitchFamily="66" charset="0"/>
              </a:rPr>
              <a:t>Je suis fils unique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FE16206-FA9E-4199-9FF8-3963548A9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98090A1A-9210-4A56-B126-DB9FF51C1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308225"/>
            <a:ext cx="1857375" cy="385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2C36F0BD-8944-4B69-8704-D9EE9F193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16113"/>
            <a:ext cx="1054100" cy="2159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Line 6">
            <a:extLst>
              <a:ext uri="{FF2B5EF4-FFF2-40B4-BE49-F238E27FC236}">
                <a16:creationId xmlns:a16="http://schemas.microsoft.com/office/drawing/2014/main" id="{20FC3E75-E179-4880-96EE-484286A2D4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1628775"/>
            <a:ext cx="1439862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7">
            <a:extLst>
              <a:ext uri="{FF2B5EF4-FFF2-40B4-BE49-F238E27FC236}">
                <a16:creationId xmlns:a16="http://schemas.microsoft.com/office/drawing/2014/main" id="{788159D8-EE5F-4ED8-8050-26BB5A6F6C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0113" y="1628775"/>
            <a:ext cx="1655762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60" name="Picture 8">
            <a:extLst>
              <a:ext uri="{FF2B5EF4-FFF2-40B4-BE49-F238E27FC236}">
                <a16:creationId xmlns:a16="http://schemas.microsoft.com/office/drawing/2014/main" id="{A6178ED3-D118-4426-928B-71F422E73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44675"/>
            <a:ext cx="1409700" cy="2066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Line 9">
            <a:extLst>
              <a:ext uri="{FF2B5EF4-FFF2-40B4-BE49-F238E27FC236}">
                <a16:creationId xmlns:a16="http://schemas.microsoft.com/office/drawing/2014/main" id="{0523C2A4-9B4B-43EC-9FBA-F7F7DC426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1557338"/>
            <a:ext cx="2016125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0">
            <a:extLst>
              <a:ext uri="{FF2B5EF4-FFF2-40B4-BE49-F238E27FC236}">
                <a16:creationId xmlns:a16="http://schemas.microsoft.com/office/drawing/2014/main" id="{B5E61E97-8A08-45F9-B0D0-1B732D583C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0788" y="1700213"/>
            <a:ext cx="187325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CD6295A-7550-49B7-B7FD-ADFABD0F6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>
                <a:solidFill>
                  <a:srgbClr val="FF0000"/>
                </a:solidFill>
                <a:latin typeface="Comic Sans MS" panose="030F0702030302020204" pitchFamily="66" charset="0"/>
              </a:rPr>
              <a:t>Je suis fille unique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FB53329-F638-4149-89C9-C95490367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B62596FA-3349-4F53-A5DB-DAE039685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844675"/>
            <a:ext cx="2109788" cy="4321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DAB90153-68AD-4211-BCA9-F8B9971B6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1004887" cy="2087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Line 6">
            <a:extLst>
              <a:ext uri="{FF2B5EF4-FFF2-40B4-BE49-F238E27FC236}">
                <a16:creationId xmlns:a16="http://schemas.microsoft.com/office/drawing/2014/main" id="{2D7B651E-F59D-4E29-805C-AFDD47D7C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1773238"/>
            <a:ext cx="1223963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7">
            <a:extLst>
              <a:ext uri="{FF2B5EF4-FFF2-40B4-BE49-F238E27FC236}">
                <a16:creationId xmlns:a16="http://schemas.microsoft.com/office/drawing/2014/main" id="{A8C5F92E-2FF3-48D1-9494-B2A6CA52D6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87450" y="1773238"/>
            <a:ext cx="1584325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08" name="Picture 8">
            <a:extLst>
              <a:ext uri="{FF2B5EF4-FFF2-40B4-BE49-F238E27FC236}">
                <a16:creationId xmlns:a16="http://schemas.microsoft.com/office/drawing/2014/main" id="{1A6987D2-1D50-4CF8-AA70-DB784680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00213"/>
            <a:ext cx="1416050" cy="2089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Line 9">
            <a:extLst>
              <a:ext uri="{FF2B5EF4-FFF2-40B4-BE49-F238E27FC236}">
                <a16:creationId xmlns:a16="http://schemas.microsoft.com/office/drawing/2014/main" id="{DFE7F629-5FB2-4B85-9135-E7E61FE42B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1773238"/>
            <a:ext cx="1368425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>
            <a:extLst>
              <a:ext uri="{FF2B5EF4-FFF2-40B4-BE49-F238E27FC236}">
                <a16:creationId xmlns:a16="http://schemas.microsoft.com/office/drawing/2014/main" id="{B4585413-0B20-4931-A5B6-3AD6B177DE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8125" y="1844675"/>
            <a:ext cx="1512888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11" name="Picture 11">
            <a:extLst>
              <a:ext uri="{FF2B5EF4-FFF2-40B4-BE49-F238E27FC236}">
                <a16:creationId xmlns:a16="http://schemas.microsoft.com/office/drawing/2014/main" id="{CAD798B7-6B0D-4676-B602-CD8B9010C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00213"/>
            <a:ext cx="1416050" cy="2089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Line 12">
            <a:extLst>
              <a:ext uri="{FF2B5EF4-FFF2-40B4-BE49-F238E27FC236}">
                <a16:creationId xmlns:a16="http://schemas.microsoft.com/office/drawing/2014/main" id="{FF8666A6-600F-4A73-B646-2DD17BC84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1773238"/>
            <a:ext cx="1368425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3">
            <a:extLst>
              <a:ext uri="{FF2B5EF4-FFF2-40B4-BE49-F238E27FC236}">
                <a16:creationId xmlns:a16="http://schemas.microsoft.com/office/drawing/2014/main" id="{9095AFE8-1798-4F39-B7D8-CE1E46A8DE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8125" y="1844675"/>
            <a:ext cx="1512888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96B7D32-DF72-4FCA-86C7-EA35A0A86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>
                <a:latin typeface="Comic Sans MS" panose="030F0702030302020204" pitchFamily="66" charset="0"/>
              </a:rPr>
              <a:t>Répétez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F045634-052C-4092-9F98-90F6BC68A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>
              <a:buFontTx/>
              <a:buNone/>
            </a:pPr>
            <a:r>
              <a:rPr lang="fr-FR" altLang="en-US">
                <a:latin typeface="Comic Sans MS" panose="030F0702030302020204" pitchFamily="66" charset="0"/>
              </a:rPr>
              <a:t>	J’ai un fr</a:t>
            </a:r>
            <a:r>
              <a:rPr lang="fr-FR" altLang="en-US">
                <a:latin typeface="Comic Sans MS" panose="030F0702030302020204" pitchFamily="66" charset="0"/>
                <a:cs typeface="Arial" panose="020B0604020202020204" pitchFamily="34" charset="0"/>
              </a:rPr>
              <a:t>ère</a:t>
            </a:r>
          </a:p>
          <a:p>
            <a:pPr lvl="4" eaLnBrk="1" hangingPunct="1">
              <a:buFontTx/>
              <a:buNone/>
            </a:pPr>
            <a:endParaRPr lang="fr-FR" altLang="en-US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4" eaLnBrk="1" hangingPunct="1">
              <a:buFontTx/>
              <a:buNone/>
            </a:pPr>
            <a:endParaRPr lang="fr-FR" altLang="en-US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4" eaLnBrk="1" hangingPunct="1">
              <a:buFontTx/>
              <a:buNone/>
            </a:pPr>
            <a:endParaRPr lang="fr-FR" altLang="en-US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4" eaLnBrk="1" hangingPunct="1">
              <a:buFontTx/>
              <a:buNone/>
            </a:pPr>
            <a:endParaRPr lang="fr-FR" altLang="en-US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4" eaLnBrk="1" hangingPunct="1">
              <a:buFontTx/>
              <a:buNone/>
            </a:pPr>
            <a:r>
              <a:rPr lang="fr-FR" altLang="en-US">
                <a:latin typeface="Comic Sans MS" panose="030F0702030302020204" pitchFamily="66" charset="0"/>
                <a:cs typeface="Arial" panose="020B0604020202020204" pitchFamily="34" charset="0"/>
              </a:rPr>
              <a:t>	J’ai deux frères</a:t>
            </a:r>
          </a:p>
          <a:p>
            <a:pPr lvl="4" eaLnBrk="1" hangingPunct="1">
              <a:buFontTx/>
              <a:buNone/>
            </a:pPr>
            <a:endParaRPr lang="fr-FR" altLang="en-US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4" eaLnBrk="1" hangingPunct="1">
              <a:buFontTx/>
              <a:buNone/>
            </a:pPr>
            <a:endParaRPr lang="fr-FR" altLang="en-US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4" eaLnBrk="1" hangingPunct="1">
              <a:buFontTx/>
              <a:buNone/>
            </a:pPr>
            <a:endParaRPr lang="fr-FR" altLang="en-US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4" eaLnBrk="1" hangingPunct="1">
              <a:buFontTx/>
              <a:buNone/>
            </a:pPr>
            <a:r>
              <a:rPr lang="fr-FR" altLang="en-US">
                <a:latin typeface="Comic Sans MS" panose="030F0702030302020204" pitchFamily="66" charset="0"/>
                <a:cs typeface="Arial" panose="020B0604020202020204" pitchFamily="34" charset="0"/>
              </a:rPr>
              <a:t>	J’ai un demi-frère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1E369100-B6BB-44FE-8F0C-591413F62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695325" cy="1441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MCj03970440000[1]">
            <a:extLst>
              <a:ext uri="{FF2B5EF4-FFF2-40B4-BE49-F238E27FC236}">
                <a16:creationId xmlns:a16="http://schemas.microsoft.com/office/drawing/2014/main" id="{DBAC4861-8B79-4CE1-B76B-4AA6E7CCE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7048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>
            <a:extLst>
              <a:ext uri="{FF2B5EF4-FFF2-40B4-BE49-F238E27FC236}">
                <a16:creationId xmlns:a16="http://schemas.microsoft.com/office/drawing/2014/main" id="{DE24AD4C-3D11-48E2-B4C6-D256B079F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36838"/>
            <a:ext cx="695325" cy="1441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>
            <a:extLst>
              <a:ext uri="{FF2B5EF4-FFF2-40B4-BE49-F238E27FC236}">
                <a16:creationId xmlns:a16="http://schemas.microsoft.com/office/drawing/2014/main" id="{E3CB2AE7-8D8A-4476-BC60-393BFA8D7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636838"/>
            <a:ext cx="695325" cy="1441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MCj03970440000[1]">
            <a:extLst>
              <a:ext uri="{FF2B5EF4-FFF2-40B4-BE49-F238E27FC236}">
                <a16:creationId xmlns:a16="http://schemas.microsoft.com/office/drawing/2014/main" id="{022089B9-5F65-49CE-B4B5-2A213B4A7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7048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MCj03970440000[1]">
            <a:extLst>
              <a:ext uri="{FF2B5EF4-FFF2-40B4-BE49-F238E27FC236}">
                <a16:creationId xmlns:a16="http://schemas.microsoft.com/office/drawing/2014/main" id="{A8B16E64-846F-466A-815E-748C5D639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4400"/>
            <a:ext cx="7048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>
            <a:extLst>
              <a:ext uri="{FF2B5EF4-FFF2-40B4-BE49-F238E27FC236}">
                <a16:creationId xmlns:a16="http://schemas.microsoft.com/office/drawing/2014/main" id="{BD4F17A6-D3D8-4621-B22F-46386F053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148138"/>
            <a:ext cx="695325" cy="1441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Rectangle 11">
            <a:extLst>
              <a:ext uri="{FF2B5EF4-FFF2-40B4-BE49-F238E27FC236}">
                <a16:creationId xmlns:a16="http://schemas.microsoft.com/office/drawing/2014/main" id="{7AAA1C3B-F739-40E8-9E1B-8803138CE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013325"/>
            <a:ext cx="790575" cy="86360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77567D4-FF82-409B-8BFA-70B7558F8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en-US"/>
              <a:t>Répétez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1A423B1-8E7F-4297-AA89-874C86C58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>
              <a:latin typeface="Comic Sans MS" panose="030F0702030302020204" pitchFamily="66" charset="0"/>
            </a:endParaRPr>
          </a:p>
          <a:p>
            <a:pPr lvl="4" eaLnBrk="1" hangingPunct="1">
              <a:buFontTx/>
              <a:buNone/>
            </a:pPr>
            <a:r>
              <a:rPr lang="fr-FR" altLang="en-US">
                <a:latin typeface="Comic Sans MS" panose="030F0702030302020204" pitchFamily="66" charset="0"/>
              </a:rPr>
              <a:t>J’ai une soeur</a:t>
            </a:r>
          </a:p>
          <a:p>
            <a:pPr lvl="4" eaLnBrk="1" hangingPunct="1">
              <a:buFontTx/>
              <a:buNone/>
            </a:pPr>
            <a:endParaRPr lang="fr-FR" altLang="en-US">
              <a:latin typeface="Comic Sans MS" panose="030F0702030302020204" pitchFamily="66" charset="0"/>
            </a:endParaRPr>
          </a:p>
          <a:p>
            <a:pPr lvl="4" eaLnBrk="1" hangingPunct="1">
              <a:buFontTx/>
              <a:buNone/>
            </a:pPr>
            <a:endParaRPr lang="fr-FR" altLang="en-US">
              <a:latin typeface="Comic Sans MS" panose="030F0702030302020204" pitchFamily="66" charset="0"/>
            </a:endParaRPr>
          </a:p>
          <a:p>
            <a:pPr lvl="4" eaLnBrk="1" hangingPunct="1">
              <a:buFontTx/>
              <a:buNone/>
            </a:pPr>
            <a:endParaRPr lang="fr-FR" altLang="en-US">
              <a:latin typeface="Comic Sans MS" panose="030F0702030302020204" pitchFamily="66" charset="0"/>
            </a:endParaRPr>
          </a:p>
          <a:p>
            <a:pPr lvl="4" eaLnBrk="1" hangingPunct="1">
              <a:buFontTx/>
              <a:buNone/>
            </a:pPr>
            <a:r>
              <a:rPr lang="fr-FR" altLang="en-US">
                <a:latin typeface="Comic Sans MS" panose="030F0702030302020204" pitchFamily="66" charset="0"/>
              </a:rPr>
              <a:t>			J’ai trois soeurs</a:t>
            </a:r>
          </a:p>
          <a:p>
            <a:pPr lvl="4" eaLnBrk="1" hangingPunct="1">
              <a:buFontTx/>
              <a:buNone/>
            </a:pPr>
            <a:endParaRPr lang="fr-FR" altLang="en-US">
              <a:latin typeface="Comic Sans MS" panose="030F0702030302020204" pitchFamily="66" charset="0"/>
            </a:endParaRPr>
          </a:p>
          <a:p>
            <a:pPr lvl="4" eaLnBrk="1" hangingPunct="1">
              <a:buFontTx/>
              <a:buNone/>
            </a:pPr>
            <a:endParaRPr lang="fr-FR" altLang="en-US">
              <a:latin typeface="Comic Sans MS" panose="030F0702030302020204" pitchFamily="66" charset="0"/>
            </a:endParaRPr>
          </a:p>
          <a:p>
            <a:pPr lvl="4" eaLnBrk="1" hangingPunct="1">
              <a:buFontTx/>
              <a:buNone/>
            </a:pPr>
            <a:endParaRPr lang="fr-FR" altLang="en-US">
              <a:latin typeface="Comic Sans MS" panose="030F0702030302020204" pitchFamily="66" charset="0"/>
            </a:endParaRPr>
          </a:p>
          <a:p>
            <a:pPr lvl="4" eaLnBrk="1" hangingPunct="1">
              <a:buFontTx/>
              <a:buNone/>
            </a:pPr>
            <a:endParaRPr lang="fr-FR" altLang="en-US">
              <a:latin typeface="Comic Sans MS" panose="030F0702030302020204" pitchFamily="66" charset="0"/>
            </a:endParaRPr>
          </a:p>
          <a:p>
            <a:pPr lvl="4" eaLnBrk="1" hangingPunct="1">
              <a:buFontTx/>
              <a:buNone/>
            </a:pPr>
            <a:r>
              <a:rPr lang="fr-FR" altLang="en-US">
                <a:latin typeface="Comic Sans MS" panose="030F0702030302020204" pitchFamily="66" charset="0"/>
              </a:rPr>
              <a:t>J’ai une demi-soeur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3C862B5C-56B2-42A5-8A29-A3122F0B9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774700" cy="1584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MCj03970440000[1]">
            <a:extLst>
              <a:ext uri="{FF2B5EF4-FFF2-40B4-BE49-F238E27FC236}">
                <a16:creationId xmlns:a16="http://schemas.microsoft.com/office/drawing/2014/main" id="{FD9D050D-7554-4FA8-9287-8447EAC50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7048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MCj03970440000[1]">
            <a:extLst>
              <a:ext uri="{FF2B5EF4-FFF2-40B4-BE49-F238E27FC236}">
                <a16:creationId xmlns:a16="http://schemas.microsoft.com/office/drawing/2014/main" id="{498AEB9B-706E-4DC6-91D6-DB55A051E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8075"/>
            <a:ext cx="7048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>
            <a:extLst>
              <a:ext uri="{FF2B5EF4-FFF2-40B4-BE49-F238E27FC236}">
                <a16:creationId xmlns:a16="http://schemas.microsoft.com/office/drawing/2014/main" id="{CF8404B9-9D92-41E4-A3BB-C50BCDA8B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3068638"/>
            <a:ext cx="774700" cy="1584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>
            <a:extLst>
              <a:ext uri="{FF2B5EF4-FFF2-40B4-BE49-F238E27FC236}">
                <a16:creationId xmlns:a16="http://schemas.microsoft.com/office/drawing/2014/main" id="{1BBD2EAE-2F65-4879-BD11-FB4820A0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3068638"/>
            <a:ext cx="774700" cy="1584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>
            <a:extLst>
              <a:ext uri="{FF2B5EF4-FFF2-40B4-BE49-F238E27FC236}">
                <a16:creationId xmlns:a16="http://schemas.microsoft.com/office/drawing/2014/main" id="{213C2AD4-79F5-4073-994D-65C34C8C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3068638"/>
            <a:ext cx="774700" cy="1584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MCj03970440000[1]">
            <a:extLst>
              <a:ext uri="{FF2B5EF4-FFF2-40B4-BE49-F238E27FC236}">
                <a16:creationId xmlns:a16="http://schemas.microsoft.com/office/drawing/2014/main" id="{09B51454-2423-4BF7-A3F9-E5BF53897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75275"/>
            <a:ext cx="7048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>
            <a:extLst>
              <a:ext uri="{FF2B5EF4-FFF2-40B4-BE49-F238E27FC236}">
                <a16:creationId xmlns:a16="http://schemas.microsoft.com/office/drawing/2014/main" id="{E7027B47-6B9F-446D-8F09-181E57FEE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868863"/>
            <a:ext cx="774700" cy="1584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Rectangle 12">
            <a:extLst>
              <a:ext uri="{FF2B5EF4-FFF2-40B4-BE49-F238E27FC236}">
                <a16:creationId xmlns:a16="http://schemas.microsoft.com/office/drawing/2014/main" id="{C506FE1D-B779-4224-A11D-663F5AB22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5805488"/>
            <a:ext cx="790575" cy="720725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118ACA6-58F1-4353-AA1E-4576E0858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2800"/>
          </a:p>
          <a:p>
            <a:pPr eaLnBrk="1" hangingPunct="1">
              <a:lnSpc>
                <a:spcPct val="80000"/>
              </a:lnSpc>
            </a:pPr>
            <a:endParaRPr lang="en-GB" altLang="en-US" sz="2800"/>
          </a:p>
          <a:p>
            <a:pPr eaLnBrk="1" hangingPunct="1">
              <a:lnSpc>
                <a:spcPct val="80000"/>
              </a:lnSpc>
            </a:pPr>
            <a:endParaRPr lang="en-GB" altLang="en-US" sz="2800"/>
          </a:p>
          <a:p>
            <a:pPr eaLnBrk="1" hangingPunct="1">
              <a:lnSpc>
                <a:spcPct val="80000"/>
              </a:lnSpc>
            </a:pPr>
            <a:endParaRPr lang="en-GB" altLang="en-US" sz="2800"/>
          </a:p>
          <a:p>
            <a:pPr eaLnBrk="1" hangingPunct="1">
              <a:lnSpc>
                <a:spcPct val="80000"/>
              </a:lnSpc>
            </a:pPr>
            <a:endParaRPr lang="en-GB" altLang="en-US" sz="2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en-US" sz="28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2800">
                <a:latin typeface="Comic Sans MS" panose="030F0702030302020204" pitchFamily="66" charset="0"/>
              </a:rPr>
              <a:t>Je n’ai pas de frères ou soeurs. Je suis fille unique</a:t>
            </a:r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9D3F8FD7-643B-4B3E-85DC-C52AF83C3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492375"/>
            <a:ext cx="1196975" cy="2447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>
            <a:extLst>
              <a:ext uri="{FF2B5EF4-FFF2-40B4-BE49-F238E27FC236}">
                <a16:creationId xmlns:a16="http://schemas.microsoft.com/office/drawing/2014/main" id="{E41FDEA4-26C2-42FA-9EB5-16DB31BB5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2133600"/>
            <a:ext cx="657225" cy="1365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Line 5">
            <a:extLst>
              <a:ext uri="{FF2B5EF4-FFF2-40B4-BE49-F238E27FC236}">
                <a16:creationId xmlns:a16="http://schemas.microsoft.com/office/drawing/2014/main" id="{6F1E1B27-60E8-46CB-AA9B-662A4EE89F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1773238"/>
            <a:ext cx="1223963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Line 6">
            <a:extLst>
              <a:ext uri="{FF2B5EF4-FFF2-40B4-BE49-F238E27FC236}">
                <a16:creationId xmlns:a16="http://schemas.microsoft.com/office/drawing/2014/main" id="{B0E2AE9F-FCA7-4B6A-9745-B80F24AF8A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87450" y="1773238"/>
            <a:ext cx="1584325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Line 7">
            <a:extLst>
              <a:ext uri="{FF2B5EF4-FFF2-40B4-BE49-F238E27FC236}">
                <a16:creationId xmlns:a16="http://schemas.microsoft.com/office/drawing/2014/main" id="{4FA45FAF-C69C-4626-9F8B-99DDEF2F0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1773238"/>
            <a:ext cx="1368425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8">
            <a:extLst>
              <a:ext uri="{FF2B5EF4-FFF2-40B4-BE49-F238E27FC236}">
                <a16:creationId xmlns:a16="http://schemas.microsoft.com/office/drawing/2014/main" id="{A0F1E33F-1B33-491F-9B63-7B674A439B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8125" y="1844675"/>
            <a:ext cx="1512888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53" name="Picture 9">
            <a:extLst>
              <a:ext uri="{FF2B5EF4-FFF2-40B4-BE49-F238E27FC236}">
                <a16:creationId xmlns:a16="http://schemas.microsoft.com/office/drawing/2014/main" id="{AA9B3536-CE02-421A-827E-46B655E42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1989138"/>
            <a:ext cx="1025525" cy="1511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Line 10">
            <a:extLst>
              <a:ext uri="{FF2B5EF4-FFF2-40B4-BE49-F238E27FC236}">
                <a16:creationId xmlns:a16="http://schemas.microsoft.com/office/drawing/2014/main" id="{3300B6BB-D026-4C7C-9AEC-98ED97BC5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1773238"/>
            <a:ext cx="1368425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Line 11">
            <a:extLst>
              <a:ext uri="{FF2B5EF4-FFF2-40B4-BE49-F238E27FC236}">
                <a16:creationId xmlns:a16="http://schemas.microsoft.com/office/drawing/2014/main" id="{11E7D54D-58E5-4934-A0F2-D6DC4E2E0C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8125" y="1844675"/>
            <a:ext cx="1512888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Rectangle 12">
            <a:extLst>
              <a:ext uri="{FF2B5EF4-FFF2-40B4-BE49-F238E27FC236}">
                <a16:creationId xmlns:a16="http://schemas.microsoft.com/office/drawing/2014/main" id="{DF0FB685-923F-41F1-B717-175A07BD3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4400">
                <a:solidFill>
                  <a:schemeClr val="tx2"/>
                </a:solidFill>
                <a:latin typeface="Comic Sans MS" panose="030F0702030302020204" pitchFamily="66" charset="0"/>
              </a:rPr>
              <a:t>Répétez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740EE2A-4B3B-4935-AA89-2F8D5DCAE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fr-FR" altLang="en-US">
                <a:latin typeface="Comic Sans MS" panose="030F0702030302020204" pitchFamily="66" charset="0"/>
              </a:rPr>
              <a:t>Je n’ai pas de soeurs. Je suis fils unique.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50514B42-8DCA-4BCE-92DA-4AD8C3EA5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2565400"/>
            <a:ext cx="987425" cy="2047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>
            <a:extLst>
              <a:ext uri="{FF2B5EF4-FFF2-40B4-BE49-F238E27FC236}">
                <a16:creationId xmlns:a16="http://schemas.microsoft.com/office/drawing/2014/main" id="{840BD9E3-4764-49EF-BDCC-9FB1E8F4A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16113"/>
            <a:ext cx="631825" cy="129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Line 5">
            <a:extLst>
              <a:ext uri="{FF2B5EF4-FFF2-40B4-BE49-F238E27FC236}">
                <a16:creationId xmlns:a16="http://schemas.microsoft.com/office/drawing/2014/main" id="{080104F9-5F0A-4D9B-99C6-F70953B67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1628775"/>
            <a:ext cx="1439862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id="{676670B1-2FE4-4886-AE42-B200A9A6D2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0113" y="1628775"/>
            <a:ext cx="1655762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799" name="Picture 7">
            <a:extLst>
              <a:ext uri="{FF2B5EF4-FFF2-40B4-BE49-F238E27FC236}">
                <a16:creationId xmlns:a16="http://schemas.microsoft.com/office/drawing/2014/main" id="{A8D1F655-4937-4AA9-9D8E-16328560D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916113"/>
            <a:ext cx="917575" cy="1346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Line 8">
            <a:extLst>
              <a:ext uri="{FF2B5EF4-FFF2-40B4-BE49-F238E27FC236}">
                <a16:creationId xmlns:a16="http://schemas.microsoft.com/office/drawing/2014/main" id="{6E8CE7C2-07F7-46F1-BD85-B2C7C3739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1557338"/>
            <a:ext cx="2016125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9">
            <a:extLst>
              <a:ext uri="{FF2B5EF4-FFF2-40B4-BE49-F238E27FC236}">
                <a16:creationId xmlns:a16="http://schemas.microsoft.com/office/drawing/2014/main" id="{C199ED14-C298-4B46-8168-565CD80B1C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0788" y="1700213"/>
            <a:ext cx="187325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Rectangle 10">
            <a:extLst>
              <a:ext uri="{FF2B5EF4-FFF2-40B4-BE49-F238E27FC236}">
                <a16:creationId xmlns:a16="http://schemas.microsoft.com/office/drawing/2014/main" id="{7A227FB6-BF17-45FE-B9C3-F68860AA0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en-US">
                <a:latin typeface="Comic Sans MS" panose="030F0702030302020204" pitchFamily="66" charset="0"/>
              </a:rPr>
              <a:t>Répétez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DFABDA1-C258-4DD5-837E-7C26AFE55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>
                <a:latin typeface="Comic Sans MS" panose="030F0702030302020204" pitchFamily="66" charset="0"/>
              </a:rPr>
              <a:t>Jeu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EF0681D-6FC1-4A4F-93AA-3C25CBDD194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4" eaLnBrk="1" hangingPunct="1">
              <a:buFontTx/>
              <a:buNone/>
            </a:pPr>
            <a:r>
              <a:rPr lang="fr-FR" altLang="en-US">
                <a:latin typeface="Comic Sans MS" panose="030F0702030302020204" pitchFamily="66" charset="0"/>
              </a:rPr>
              <a:t>	</a:t>
            </a:r>
            <a:endParaRPr lang="fr-FR" altLang="en-US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4" eaLnBrk="1" hangingPunct="1">
              <a:buFontTx/>
              <a:buNone/>
            </a:pPr>
            <a:endParaRPr lang="fr-FR" altLang="en-US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4" eaLnBrk="1" hangingPunct="1">
              <a:buFontTx/>
              <a:buNone/>
            </a:pPr>
            <a:endParaRPr lang="fr-FR" altLang="en-US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4" eaLnBrk="1" hangingPunct="1">
              <a:buFontTx/>
              <a:buNone/>
            </a:pPr>
            <a:endParaRPr lang="fr-FR" altLang="en-US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4" eaLnBrk="1" hangingPunct="1">
              <a:buFontTx/>
              <a:buNone/>
            </a:pPr>
            <a:r>
              <a:rPr lang="fr-FR" altLang="en-US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</a:p>
          <a:p>
            <a:pPr lvl="4" eaLnBrk="1" hangingPunct="1">
              <a:buFontTx/>
              <a:buNone/>
            </a:pPr>
            <a:endParaRPr lang="fr-FR" altLang="en-US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4" eaLnBrk="1" hangingPunct="1">
              <a:buFontTx/>
              <a:buNone/>
            </a:pPr>
            <a:endParaRPr lang="fr-FR" altLang="en-US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4" eaLnBrk="1" hangingPunct="1">
              <a:buFontTx/>
              <a:buNone/>
            </a:pPr>
            <a:r>
              <a:rPr lang="fr-FR" altLang="en-US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27CBDAC5-C1BC-4819-97C6-41926B017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1788"/>
            <a:ext cx="695325" cy="1441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MCj03970440000[1]">
            <a:extLst>
              <a:ext uri="{FF2B5EF4-FFF2-40B4-BE49-F238E27FC236}">
                <a16:creationId xmlns:a16="http://schemas.microsoft.com/office/drawing/2014/main" id="{7CDFA0A9-7873-445F-9028-AB1D0C7F6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25"/>
            <a:ext cx="7048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>
            <a:extLst>
              <a:ext uri="{FF2B5EF4-FFF2-40B4-BE49-F238E27FC236}">
                <a16:creationId xmlns:a16="http://schemas.microsoft.com/office/drawing/2014/main" id="{9F05BDEF-87A5-4093-BF23-702ED94DF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695325" cy="1441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>
            <a:extLst>
              <a:ext uri="{FF2B5EF4-FFF2-40B4-BE49-F238E27FC236}">
                <a16:creationId xmlns:a16="http://schemas.microsoft.com/office/drawing/2014/main" id="{1FD5CD1B-42D0-40EC-B572-4DCB5C35C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695325" cy="1441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MCj03970440000[1]">
            <a:extLst>
              <a:ext uri="{FF2B5EF4-FFF2-40B4-BE49-F238E27FC236}">
                <a16:creationId xmlns:a16="http://schemas.microsoft.com/office/drawing/2014/main" id="{5013AAFC-C617-422B-8F26-821D8884E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7048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MCj03970440000[1]">
            <a:extLst>
              <a:ext uri="{FF2B5EF4-FFF2-40B4-BE49-F238E27FC236}">
                <a16:creationId xmlns:a16="http://schemas.microsoft.com/office/drawing/2014/main" id="{2B49FA68-B002-4B54-AE53-29AADD6AE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60800"/>
            <a:ext cx="7048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>
            <a:extLst>
              <a:ext uri="{FF2B5EF4-FFF2-40B4-BE49-F238E27FC236}">
                <a16:creationId xmlns:a16="http://schemas.microsoft.com/office/drawing/2014/main" id="{DFB9926E-2A3A-48A4-9976-63B0696D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84538"/>
            <a:ext cx="695325" cy="1441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Rectangle 11">
            <a:extLst>
              <a:ext uri="{FF2B5EF4-FFF2-40B4-BE49-F238E27FC236}">
                <a16:creationId xmlns:a16="http://schemas.microsoft.com/office/drawing/2014/main" id="{17A2A211-07D8-4FA6-A08F-689347C4F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149725"/>
            <a:ext cx="790575" cy="86360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35852" name="Picture 12">
            <a:extLst>
              <a:ext uri="{FF2B5EF4-FFF2-40B4-BE49-F238E27FC236}">
                <a16:creationId xmlns:a16="http://schemas.microsoft.com/office/drawing/2014/main" id="{921EAA41-D387-4295-88AA-A2E8302F5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868863"/>
            <a:ext cx="833437" cy="1728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3">
            <a:extLst>
              <a:ext uri="{FF2B5EF4-FFF2-40B4-BE49-F238E27FC236}">
                <a16:creationId xmlns:a16="http://schemas.microsoft.com/office/drawing/2014/main" id="{ACE9BA3B-AAE7-426C-8A20-9349362E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4400"/>
            <a:ext cx="631825" cy="129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4" name="Line 14">
            <a:extLst>
              <a:ext uri="{FF2B5EF4-FFF2-40B4-BE49-F238E27FC236}">
                <a16:creationId xmlns:a16="http://schemas.microsoft.com/office/drawing/2014/main" id="{294DCD89-53E5-4284-806D-604B737D4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4625975"/>
            <a:ext cx="900113" cy="153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Line 15">
            <a:extLst>
              <a:ext uri="{FF2B5EF4-FFF2-40B4-BE49-F238E27FC236}">
                <a16:creationId xmlns:a16="http://schemas.microsoft.com/office/drawing/2014/main" id="{99522437-52E0-4071-802B-8E7A9ACCA3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13" y="4724400"/>
            <a:ext cx="1006475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56" name="Picture 16">
            <a:extLst>
              <a:ext uri="{FF2B5EF4-FFF2-40B4-BE49-F238E27FC236}">
                <a16:creationId xmlns:a16="http://schemas.microsoft.com/office/drawing/2014/main" id="{20EE4029-E9D9-4B2A-AB26-BFFC0B9DD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797425"/>
            <a:ext cx="917575" cy="1346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7" name="Line 17">
            <a:extLst>
              <a:ext uri="{FF2B5EF4-FFF2-40B4-BE49-F238E27FC236}">
                <a16:creationId xmlns:a16="http://schemas.microsoft.com/office/drawing/2014/main" id="{D4E49D64-4539-4416-B2D1-670B11C9E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4797425"/>
            <a:ext cx="900113" cy="153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Line 18">
            <a:extLst>
              <a:ext uri="{FF2B5EF4-FFF2-40B4-BE49-F238E27FC236}">
                <a16:creationId xmlns:a16="http://schemas.microsoft.com/office/drawing/2014/main" id="{2B89B402-FA26-45C6-96C8-5D47296276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1050" y="4868863"/>
            <a:ext cx="1006475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59" name="Picture 19">
            <a:extLst>
              <a:ext uri="{FF2B5EF4-FFF2-40B4-BE49-F238E27FC236}">
                <a16:creationId xmlns:a16="http://schemas.microsoft.com/office/drawing/2014/main" id="{8C0B5EE5-9D2B-42E9-B202-745A7943F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33375"/>
            <a:ext cx="774700" cy="1584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0" name="Picture 20" descr="MCj03970440000[1]">
            <a:extLst>
              <a:ext uri="{FF2B5EF4-FFF2-40B4-BE49-F238E27FC236}">
                <a16:creationId xmlns:a16="http://schemas.microsoft.com/office/drawing/2014/main" id="{B47262F3-65F6-4767-816B-A8F223BC7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125538"/>
            <a:ext cx="7048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1" name="Picture 21" descr="MCj03970440000[1]">
            <a:extLst>
              <a:ext uri="{FF2B5EF4-FFF2-40B4-BE49-F238E27FC236}">
                <a16:creationId xmlns:a16="http://schemas.microsoft.com/office/drawing/2014/main" id="{F4AA0299-5ECF-45F6-A8C4-2E4E75963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640013"/>
            <a:ext cx="7048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22">
            <a:extLst>
              <a:ext uri="{FF2B5EF4-FFF2-40B4-BE49-F238E27FC236}">
                <a16:creationId xmlns:a16="http://schemas.microsoft.com/office/drawing/2014/main" id="{2545CCEC-6B4D-492A-AC66-C30BC9956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2060575"/>
            <a:ext cx="774700" cy="1584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3" name="Picture 23">
            <a:extLst>
              <a:ext uri="{FF2B5EF4-FFF2-40B4-BE49-F238E27FC236}">
                <a16:creationId xmlns:a16="http://schemas.microsoft.com/office/drawing/2014/main" id="{7AE9DE8D-569F-46E4-B3DD-819A58CB4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2060575"/>
            <a:ext cx="774700" cy="1584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24">
            <a:extLst>
              <a:ext uri="{FF2B5EF4-FFF2-40B4-BE49-F238E27FC236}">
                <a16:creationId xmlns:a16="http://schemas.microsoft.com/office/drawing/2014/main" id="{C45E5AA8-971B-4695-A0E3-D07813FD6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2060575"/>
            <a:ext cx="774700" cy="1584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Picture 25" descr="MCj03970440000[1]">
            <a:extLst>
              <a:ext uri="{FF2B5EF4-FFF2-40B4-BE49-F238E27FC236}">
                <a16:creationId xmlns:a16="http://schemas.microsoft.com/office/drawing/2014/main" id="{2BC0B0EF-CE3A-4989-BCD5-3126447DF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151313"/>
            <a:ext cx="7048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6" name="Picture 26">
            <a:extLst>
              <a:ext uri="{FF2B5EF4-FFF2-40B4-BE49-F238E27FC236}">
                <a16:creationId xmlns:a16="http://schemas.microsoft.com/office/drawing/2014/main" id="{9ADC35CC-7F19-431D-AC90-2BAB320B8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3716338"/>
            <a:ext cx="704850" cy="1441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7" name="Rectangle 27">
            <a:extLst>
              <a:ext uri="{FF2B5EF4-FFF2-40B4-BE49-F238E27FC236}">
                <a16:creationId xmlns:a16="http://schemas.microsoft.com/office/drawing/2014/main" id="{3F41874A-B424-4125-B1A2-CCE2992C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4508500"/>
            <a:ext cx="790575" cy="720725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35868" name="Picture 28">
            <a:extLst>
              <a:ext uri="{FF2B5EF4-FFF2-40B4-BE49-F238E27FC236}">
                <a16:creationId xmlns:a16="http://schemas.microsoft.com/office/drawing/2014/main" id="{B696FB37-FA6B-462B-AA64-4C25D8785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5084763"/>
            <a:ext cx="752475" cy="153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9" name="Picture 29">
            <a:extLst>
              <a:ext uri="{FF2B5EF4-FFF2-40B4-BE49-F238E27FC236}">
                <a16:creationId xmlns:a16="http://schemas.microsoft.com/office/drawing/2014/main" id="{775D4361-635E-41DD-B0AA-3981F49FE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941888"/>
            <a:ext cx="657225" cy="1365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0" name="Picture 30">
            <a:extLst>
              <a:ext uri="{FF2B5EF4-FFF2-40B4-BE49-F238E27FC236}">
                <a16:creationId xmlns:a16="http://schemas.microsoft.com/office/drawing/2014/main" id="{97A79815-CF0A-4E47-8BE7-59479E5C0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5157788"/>
            <a:ext cx="830263" cy="1222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1" name="Line 31">
            <a:extLst>
              <a:ext uri="{FF2B5EF4-FFF2-40B4-BE49-F238E27FC236}">
                <a16:creationId xmlns:a16="http://schemas.microsoft.com/office/drawing/2014/main" id="{4F967B8B-652E-4135-ABAA-C6C5ABD7C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9425" y="5157788"/>
            <a:ext cx="9366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2" name="Line 32">
            <a:extLst>
              <a:ext uri="{FF2B5EF4-FFF2-40B4-BE49-F238E27FC236}">
                <a16:creationId xmlns:a16="http://schemas.microsoft.com/office/drawing/2014/main" id="{B40CF79B-4102-44C2-B62A-E351E47BBD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27988" y="5157788"/>
            <a:ext cx="107950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3" name="Line 33">
            <a:extLst>
              <a:ext uri="{FF2B5EF4-FFF2-40B4-BE49-F238E27FC236}">
                <a16:creationId xmlns:a16="http://schemas.microsoft.com/office/drawing/2014/main" id="{69D72665-D644-4906-908C-0C80249DDE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425" y="5013325"/>
            <a:ext cx="9366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4" name="Line 34">
            <a:extLst>
              <a:ext uri="{FF2B5EF4-FFF2-40B4-BE49-F238E27FC236}">
                <a16:creationId xmlns:a16="http://schemas.microsoft.com/office/drawing/2014/main" id="{D1F191FE-C040-435D-A9DA-CF6919FE3C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4525" y="5013325"/>
            <a:ext cx="107950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liberte egalite fraternite">
            <a:extLst>
              <a:ext uri="{FF2B5EF4-FFF2-40B4-BE49-F238E27FC236}">
                <a16:creationId xmlns:a16="http://schemas.microsoft.com/office/drawing/2014/main" id="{139A87A1-06D1-4478-A29E-6A518D56D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747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8E51BE5-A939-4E49-9E54-8615C1195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6624637" cy="558800"/>
          </a:xfrm>
        </p:spPr>
        <p:txBody>
          <a:bodyPr/>
          <a:lstStyle/>
          <a:p>
            <a:pPr algn="l">
              <a:defRPr/>
            </a:pPr>
            <a:r>
              <a:rPr lang="en-GB" alt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to say you have brothers/sisters: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CBBBF0B-FE7C-449C-A926-4C9CF2E9D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1900238"/>
          </a:xfrm>
        </p:spPr>
        <p:txBody>
          <a:bodyPr/>
          <a:lstStyle/>
          <a:p>
            <a:pPr>
              <a:defRPr/>
            </a:pPr>
            <a:r>
              <a:rPr lang="fr-FR" alt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J’ai un frère</a:t>
            </a:r>
          </a:p>
          <a:p>
            <a:pPr>
              <a:defRPr/>
            </a:pPr>
            <a:r>
              <a:rPr lang="fr-FR" alt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J’ai une sœur</a:t>
            </a:r>
          </a:p>
          <a:p>
            <a:pPr>
              <a:defRPr/>
            </a:pPr>
            <a:r>
              <a:rPr lang="fr-FR" alt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J’ai un frère et une sœur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9ED92AC8-AF4C-4A58-A826-DF57ECAA7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20938"/>
            <a:ext cx="583247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alt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to say you are an only child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C6FB2E4-2F40-4EE6-9B41-38F7FA142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06863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Je suis fils/fille unique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7E304D0-A33C-4066-A55F-39C50738B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644900"/>
            <a:ext cx="6697663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alt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to say you do not have a brother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318A0467-7883-4033-B0A4-0CDD001F9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92600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Je </a:t>
            </a:r>
            <a:r>
              <a:rPr lang="fr-FR" alt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n’</a:t>
            </a:r>
            <a:r>
              <a:rPr lang="fr-FR" alt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ai </a:t>
            </a:r>
            <a:r>
              <a:rPr lang="fr-FR" alt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</a:t>
            </a:r>
            <a:r>
              <a:rPr lang="fr-FR" alt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de frère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619C512D-4026-4967-9606-0AF5E79E1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941888"/>
            <a:ext cx="6551613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alt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to say you are not an only child</a:t>
            </a: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C708C643-6B28-4E0D-81F4-06DB5FE24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66102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Je </a:t>
            </a:r>
            <a:r>
              <a:rPr lang="fr-FR" alt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</a:t>
            </a:r>
            <a:r>
              <a:rPr lang="fr-FR" alt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suis </a:t>
            </a:r>
            <a:r>
              <a:rPr lang="fr-FR" alt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</a:t>
            </a:r>
            <a:r>
              <a:rPr lang="fr-FR" alt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fils/fille unique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/>
      <p:bldP spid="6149" grpId="0"/>
      <p:bldP spid="6150" grpId="0"/>
      <p:bldP spid="6151" grpId="0"/>
      <p:bldP spid="6152" grpId="0"/>
      <p:bldP spid="61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366C1371-1468-49A0-9151-39ECFD3AB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z="4000"/>
              <a:t>Mets les phrases en français avec l’anglais</a:t>
            </a:r>
          </a:p>
        </p:txBody>
      </p:sp>
      <p:sp>
        <p:nvSpPr>
          <p:cNvPr id="38915" name="Rectangle 5">
            <a:extLst>
              <a:ext uri="{FF2B5EF4-FFF2-40B4-BE49-F238E27FC236}">
                <a16:creationId xmlns:a16="http://schemas.microsoft.com/office/drawing/2014/main" id="{AC4610DD-6C06-4395-8DA2-1BE044FC37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r-FR" altLang="en-US" sz="2400"/>
              <a:t>J’ai un frère</a:t>
            </a:r>
          </a:p>
          <a:p>
            <a:pPr eaLnBrk="1" hangingPunct="1"/>
            <a:r>
              <a:rPr lang="fr-FR" altLang="en-US" sz="2400"/>
              <a:t>J’ai deux frères</a:t>
            </a:r>
          </a:p>
          <a:p>
            <a:pPr eaLnBrk="1" hangingPunct="1"/>
            <a:r>
              <a:rPr lang="fr-FR" altLang="en-US" sz="2400"/>
              <a:t>J’ai une demi-sœur</a:t>
            </a:r>
          </a:p>
          <a:p>
            <a:pPr eaLnBrk="1" hangingPunct="1"/>
            <a:r>
              <a:rPr lang="fr-FR" altLang="en-US" sz="2400"/>
              <a:t>J’ai une sœur</a:t>
            </a:r>
          </a:p>
          <a:p>
            <a:pPr eaLnBrk="1" hangingPunct="1"/>
            <a:r>
              <a:rPr lang="fr-FR" altLang="en-US" sz="2400"/>
              <a:t>J’ai un demi frère</a:t>
            </a:r>
          </a:p>
          <a:p>
            <a:pPr eaLnBrk="1" hangingPunct="1"/>
            <a:r>
              <a:rPr lang="fr-FR" altLang="en-US" sz="2400"/>
              <a:t>J’ai trois sœurs</a:t>
            </a:r>
          </a:p>
          <a:p>
            <a:pPr eaLnBrk="1" hangingPunct="1"/>
            <a:r>
              <a:rPr lang="fr-FR" altLang="en-US" sz="2400"/>
              <a:t>Je suis fils unique</a:t>
            </a:r>
          </a:p>
          <a:p>
            <a:pPr eaLnBrk="1" hangingPunct="1"/>
            <a:r>
              <a:rPr lang="fr-FR" altLang="en-US" sz="2400"/>
              <a:t>Je suis fille unique</a:t>
            </a:r>
          </a:p>
          <a:p>
            <a:pPr eaLnBrk="1" hangingPunct="1"/>
            <a:r>
              <a:rPr lang="fr-FR" altLang="en-US" sz="2400"/>
              <a:t>Je n’ai pas de frères ou sœurs</a:t>
            </a:r>
          </a:p>
        </p:txBody>
      </p:sp>
      <p:sp>
        <p:nvSpPr>
          <p:cNvPr id="38916" name="Rectangle 6">
            <a:extLst>
              <a:ext uri="{FF2B5EF4-FFF2-40B4-BE49-F238E27FC236}">
                <a16:creationId xmlns:a16="http://schemas.microsoft.com/office/drawing/2014/main" id="{BDEAD87D-FDAA-471A-991D-B2137C8FC34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lphaLcPeriod"/>
            </a:pPr>
            <a:r>
              <a:rPr lang="en-GB" altLang="en-US" sz="2400"/>
              <a:t>I have three sisters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GB" altLang="en-US" sz="2400"/>
              <a:t>I have a half sister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GB" altLang="en-US" sz="2400"/>
              <a:t>I have two brothers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GB" altLang="en-US" sz="2400"/>
              <a:t>I don’t have any brothers or sisters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GB" altLang="en-US" sz="2400"/>
              <a:t>I am an only girl 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GB" altLang="en-US" sz="2400"/>
              <a:t>I have a sister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GB" altLang="en-US" sz="2400"/>
              <a:t>I have a half brother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GB" altLang="en-US" sz="2400"/>
              <a:t>I have a brother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GB" altLang="en-US" sz="2400"/>
              <a:t>I am an only boy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FD2FD86-8757-46AA-89A7-0914E3357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z="4000"/>
              <a:t>Mets les phrases en français avec l’anglais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7BF7B90-18BF-474B-99DC-AEC5B65131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r-FR" altLang="en-US" sz="2400"/>
              <a:t>J’ai un frère</a:t>
            </a:r>
          </a:p>
          <a:p>
            <a:pPr eaLnBrk="1" hangingPunct="1"/>
            <a:r>
              <a:rPr lang="fr-FR" altLang="en-US" sz="2400"/>
              <a:t>J’ai deux frères</a:t>
            </a:r>
          </a:p>
          <a:p>
            <a:pPr eaLnBrk="1" hangingPunct="1"/>
            <a:r>
              <a:rPr lang="fr-FR" altLang="en-US" sz="2400"/>
              <a:t>J’ai une demi-sœur</a:t>
            </a:r>
          </a:p>
          <a:p>
            <a:pPr eaLnBrk="1" hangingPunct="1"/>
            <a:r>
              <a:rPr lang="fr-FR" altLang="en-US" sz="2400"/>
              <a:t>J’ai une sœur</a:t>
            </a:r>
          </a:p>
          <a:p>
            <a:pPr eaLnBrk="1" hangingPunct="1"/>
            <a:r>
              <a:rPr lang="fr-FR" altLang="en-US" sz="2400"/>
              <a:t>J’ai un demi frère</a:t>
            </a:r>
          </a:p>
          <a:p>
            <a:pPr eaLnBrk="1" hangingPunct="1"/>
            <a:r>
              <a:rPr lang="fr-FR" altLang="en-US" sz="2400"/>
              <a:t>J’ai trois sœurs</a:t>
            </a:r>
          </a:p>
          <a:p>
            <a:pPr eaLnBrk="1" hangingPunct="1"/>
            <a:r>
              <a:rPr lang="fr-FR" altLang="en-US" sz="2400"/>
              <a:t>Je suis fils unique</a:t>
            </a:r>
          </a:p>
          <a:p>
            <a:pPr eaLnBrk="1" hangingPunct="1"/>
            <a:r>
              <a:rPr lang="fr-FR" altLang="en-US" sz="2400"/>
              <a:t>Je suis fille unique</a:t>
            </a:r>
          </a:p>
          <a:p>
            <a:pPr eaLnBrk="1" hangingPunct="1"/>
            <a:r>
              <a:rPr lang="fr-FR" altLang="en-US" sz="2400"/>
              <a:t>Je n’ai pas de frères ou sœurs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5D01361E-E4C7-4D3E-A4BD-5645FF5B94A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lphaLcPeriod"/>
            </a:pPr>
            <a:r>
              <a:rPr lang="en-GB" altLang="en-US" sz="2400"/>
              <a:t>I have three sisters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GB" altLang="en-US" sz="2400"/>
              <a:t>I have a half sister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GB" altLang="en-US" sz="2400"/>
              <a:t>I have two brothers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GB" altLang="en-US" sz="2400"/>
              <a:t>I don’t have any brothers or sisters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GB" altLang="en-US" sz="2400"/>
              <a:t>I am an only girl 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GB" altLang="en-US" sz="2400"/>
              <a:t>I have a sister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GB" altLang="en-US" sz="2400"/>
              <a:t>I have a half brother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GB" altLang="en-US" sz="2400"/>
              <a:t>I have a brother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GB" altLang="en-US" sz="2400"/>
              <a:t>I am an only boy</a:t>
            </a: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B7E23AA3-3C89-45B1-9BAA-B243B0E99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628775"/>
            <a:ext cx="4318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H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AD1EDDB6-196F-4116-929C-39E25A17F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924175"/>
            <a:ext cx="4318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F</a:t>
            </a:r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3A74C4DA-5E98-431A-A356-1E97FB00C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357563"/>
            <a:ext cx="4318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G</a:t>
            </a:r>
          </a:p>
        </p:txBody>
      </p:sp>
      <p:sp>
        <p:nvSpPr>
          <p:cNvPr id="39944" name="Rectangle 8">
            <a:extLst>
              <a:ext uri="{FF2B5EF4-FFF2-40B4-BE49-F238E27FC236}">
                <a16:creationId xmlns:a16="http://schemas.microsoft.com/office/drawing/2014/main" id="{87540323-6BDC-4CF7-9807-4B41F84BC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789363"/>
            <a:ext cx="4318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</a:t>
            </a:r>
          </a:p>
        </p:txBody>
      </p:sp>
      <p:sp>
        <p:nvSpPr>
          <p:cNvPr id="39945" name="Rectangle 9">
            <a:extLst>
              <a:ext uri="{FF2B5EF4-FFF2-40B4-BE49-F238E27FC236}">
                <a16:creationId xmlns:a16="http://schemas.microsoft.com/office/drawing/2014/main" id="{079242D6-1105-4D6C-BAF4-9E984AC58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292600"/>
            <a:ext cx="4318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I</a:t>
            </a:r>
          </a:p>
        </p:txBody>
      </p:sp>
      <p:sp>
        <p:nvSpPr>
          <p:cNvPr id="39946" name="Rectangle 10">
            <a:extLst>
              <a:ext uri="{FF2B5EF4-FFF2-40B4-BE49-F238E27FC236}">
                <a16:creationId xmlns:a16="http://schemas.microsoft.com/office/drawing/2014/main" id="{33102D65-03AA-41BF-BE07-81DB15F4E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724400"/>
            <a:ext cx="4318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E</a:t>
            </a:r>
          </a:p>
        </p:txBody>
      </p:sp>
      <p:sp>
        <p:nvSpPr>
          <p:cNvPr id="39947" name="Rectangle 11">
            <a:extLst>
              <a:ext uri="{FF2B5EF4-FFF2-40B4-BE49-F238E27FC236}">
                <a16:creationId xmlns:a16="http://schemas.microsoft.com/office/drawing/2014/main" id="{49A40234-BFC2-4774-9B9B-42BF11D13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738" y="5589588"/>
            <a:ext cx="4318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D</a:t>
            </a:r>
          </a:p>
        </p:txBody>
      </p:sp>
      <p:sp>
        <p:nvSpPr>
          <p:cNvPr id="39948" name="Rectangle 12">
            <a:extLst>
              <a:ext uri="{FF2B5EF4-FFF2-40B4-BE49-F238E27FC236}">
                <a16:creationId xmlns:a16="http://schemas.microsoft.com/office/drawing/2014/main" id="{B05E8CB7-25FF-4C82-952A-B530DA76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133600"/>
            <a:ext cx="4318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</a:t>
            </a:r>
          </a:p>
        </p:txBody>
      </p:sp>
      <p:sp>
        <p:nvSpPr>
          <p:cNvPr id="39949" name="Rectangle 13">
            <a:extLst>
              <a:ext uri="{FF2B5EF4-FFF2-40B4-BE49-F238E27FC236}">
                <a16:creationId xmlns:a16="http://schemas.microsoft.com/office/drawing/2014/main" id="{D1093F8B-686D-4EF4-A39D-6684C1F58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565400"/>
            <a:ext cx="4318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C570A17-FCAB-4A72-8F06-5909AA5A0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036050" cy="1143000"/>
          </a:xfrm>
        </p:spPr>
        <p:txBody>
          <a:bodyPr/>
          <a:lstStyle/>
          <a:p>
            <a:pPr algn="l" eaLnBrk="1" hangingPunct="1"/>
            <a:r>
              <a:rPr lang="fr-FR" altLang="en-US" sz="3600" u="sng" dirty="0">
                <a:latin typeface="Comic Sans MS" panose="030F0702030302020204" pitchFamily="66" charset="0"/>
              </a:rPr>
              <a:t>en classe </a:t>
            </a:r>
            <a:r>
              <a:rPr lang="fr-FR" altLang="en-US" sz="3600" dirty="0">
                <a:latin typeface="Comic Sans MS" panose="030F0702030302020204" pitchFamily="66" charset="0"/>
              </a:rPr>
              <a:t>	     		 </a:t>
            </a:r>
            <a:r>
              <a:rPr lang="fr-FR" altLang="en-US" sz="3600" u="sng" dirty="0">
                <a:latin typeface="Comic Sans MS" panose="030F0702030302020204" pitchFamily="66" charset="0"/>
              </a:rPr>
              <a:t>mardi 13 novembre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3C06AF5-C392-465A-BD89-346BF2C733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fr-FR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</a:t>
            </a:r>
            <a:r>
              <a:rPr lang="en-US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è</a:t>
            </a:r>
            <a:r>
              <a:rPr lang="fr-FR" alt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</a:t>
            </a:r>
            <a:r>
              <a:rPr lang="fr-FR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et Sœurs 2</a:t>
            </a:r>
          </a:p>
        </p:txBody>
      </p:sp>
      <p:pic>
        <p:nvPicPr>
          <p:cNvPr id="47108" name="Picture 4">
            <a:extLst>
              <a:ext uri="{FF2B5EF4-FFF2-40B4-BE49-F238E27FC236}">
                <a16:creationId xmlns:a16="http://schemas.microsoft.com/office/drawing/2014/main" id="{79815FD2-3B3E-44A0-BE47-AEC64D874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429000"/>
            <a:ext cx="1041400" cy="2162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109531A2-97AE-477E-8948-25DF6B373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984250" cy="2016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A0D7C1E-14DB-44F7-A0BA-A91E47A41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Success criteria</a:t>
            </a: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3CCABD1-7F6B-436D-B202-F0B4AD95A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5138" y="135096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altLang="en-US" sz="2800" dirty="0">
                <a:latin typeface="Comic Sans MS" panose="030F0702030302020204" pitchFamily="66" charset="0"/>
              </a:rPr>
              <a:t>By the end of the lesson:</a:t>
            </a:r>
          </a:p>
          <a:p>
            <a:pPr eaLnBrk="1" hangingPunct="1">
              <a:defRPr/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alt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I must be able to recognise the vocabulary for brothers and sisters</a:t>
            </a:r>
          </a:p>
          <a:p>
            <a:pPr eaLnBrk="1" hangingPunct="1">
              <a:buFontTx/>
              <a:buNone/>
              <a:defRPr/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altLang="en-US" sz="2800" dirty="0">
                <a:solidFill>
                  <a:srgbClr val="FF6600"/>
                </a:solidFill>
                <a:latin typeface="Comic Sans MS" panose="030F0702030302020204" pitchFamily="66" charset="0"/>
              </a:rPr>
              <a:t>I </a:t>
            </a:r>
            <a:r>
              <a:rPr lang="en-GB" altLang="en-US" sz="2800" dirty="0" err="1">
                <a:solidFill>
                  <a:srgbClr val="FF6600"/>
                </a:solidFill>
                <a:latin typeface="Comic Sans MS" panose="030F0702030302020204" pitchFamily="66" charset="0"/>
              </a:rPr>
              <a:t>sould</a:t>
            </a:r>
            <a:r>
              <a:rPr lang="en-GB" altLang="en-US" sz="2800" dirty="0">
                <a:solidFill>
                  <a:srgbClr val="FF6600"/>
                </a:solidFill>
                <a:latin typeface="Comic Sans MS" panose="030F0702030302020204" pitchFamily="66" charset="0"/>
              </a:rPr>
              <a:t> be able to say how many brothers and sisters I have and write it down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2800" dirty="0">
              <a:solidFill>
                <a:srgbClr val="FF66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 could be able to describe how many brothers and sisters I have and say how they are called 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2800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3616FFE1-B7DF-47F3-AB74-C60EE9DB6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8988"/>
            <a:ext cx="8815388" cy="606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>
            <a:extLst>
              <a:ext uri="{FF2B5EF4-FFF2-40B4-BE49-F238E27FC236}">
                <a16:creationId xmlns:a16="http://schemas.microsoft.com/office/drawing/2014/main" id="{8A41C9D3-C6EE-4C05-B532-EA352425A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0"/>
            <a:ext cx="398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b="1" u="sng"/>
              <a:t>Exercice d’écriture: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14A091E6-5F79-4257-8170-401C3ED3F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628063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24FFAD-EAEA-4FB3-9B96-7813093DA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76475"/>
            <a:ext cx="1847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9638C6-69F7-476C-B6CB-DD01BB39E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3" b="4237"/>
          <a:stretch>
            <a:fillRect/>
          </a:stretch>
        </p:blipFill>
        <p:spPr bwMode="auto">
          <a:xfrm>
            <a:off x="1619250" y="2781300"/>
            <a:ext cx="14589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BA0445-B592-4036-8DD8-E695AD7BDF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222625"/>
            <a:ext cx="11699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386193-D4E5-4747-B887-CEAF969ADE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420938"/>
            <a:ext cx="11906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A63C6E-D74D-46BF-AB40-E8D4C87A80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819400"/>
            <a:ext cx="1303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AD332C-B634-4896-BC93-FCC4A5F5CE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3255963"/>
            <a:ext cx="9223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>
            <a:extLst>
              <a:ext uri="{FF2B5EF4-FFF2-40B4-BE49-F238E27FC236}">
                <a16:creationId xmlns:a16="http://schemas.microsoft.com/office/drawing/2014/main" id="{2A732DF4-3B82-414A-A562-53D4C0F2A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28067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000"/>
              <a:t>Discussion!</a:t>
            </a:r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1B056079-16E7-4CAA-ACC3-ED67E0582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0575"/>
            <a:ext cx="91233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AutoShape 2" descr="Image result for discussion">
            <a:extLst>
              <a:ext uri="{FF2B5EF4-FFF2-40B4-BE49-F238E27FC236}">
                <a16:creationId xmlns:a16="http://schemas.microsoft.com/office/drawing/2014/main" id="{2EA81696-3734-4414-8657-93BC3D1560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pic>
        <p:nvPicPr>
          <p:cNvPr id="45061" name="Picture 4">
            <a:extLst>
              <a:ext uri="{FF2B5EF4-FFF2-40B4-BE49-F238E27FC236}">
                <a16:creationId xmlns:a16="http://schemas.microsoft.com/office/drawing/2014/main" id="{D559A9FB-9006-488E-A07D-22C1E802F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87325"/>
            <a:ext cx="44005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>
            <a:extLst>
              <a:ext uri="{FF2B5EF4-FFF2-40B4-BE49-F238E27FC236}">
                <a16:creationId xmlns:a16="http://schemas.microsoft.com/office/drawing/2014/main" id="{F5AA05BC-9FC3-40E2-BF99-036371EA3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628775"/>
            <a:ext cx="75533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2">
            <a:extLst>
              <a:ext uri="{FF2B5EF4-FFF2-40B4-BE49-F238E27FC236}">
                <a16:creationId xmlns:a16="http://schemas.microsoft.com/office/drawing/2014/main" id="{778AB97E-1C91-41AE-95BA-4ABF34CB2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3375"/>
            <a:ext cx="49482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000" b="1" u="sng"/>
              <a:t>Exercice d’écriture:</a:t>
            </a:r>
          </a:p>
        </p:txBody>
      </p:sp>
      <p:pic>
        <p:nvPicPr>
          <p:cNvPr id="46084" name="Picture 3">
            <a:extLst>
              <a:ext uri="{FF2B5EF4-FFF2-40B4-BE49-F238E27FC236}">
                <a16:creationId xmlns:a16="http://schemas.microsoft.com/office/drawing/2014/main" id="{7D06FB63-4769-4D75-9853-1408EDCFF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33800"/>
            <a:ext cx="42576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>
            <a:extLst>
              <a:ext uri="{FF2B5EF4-FFF2-40B4-BE49-F238E27FC236}">
                <a16:creationId xmlns:a16="http://schemas.microsoft.com/office/drawing/2014/main" id="{94EB6681-F607-4428-8FC9-DB103C24256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287338"/>
            <a:ext cx="153828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1C049F-8C1F-4006-A449-AA226B6722E5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33375"/>
            <a:ext cx="8435975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fr-FR" altLang="en-US" sz="4000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Comment s’appelle ton </a:t>
            </a:r>
            <a:r>
              <a:rPr lang="fr-FR" altLang="en-US" sz="4000" b="1" u="sng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</a:t>
            </a:r>
            <a:r>
              <a:rPr lang="en-US" altLang="en-US" sz="4000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è</a:t>
            </a:r>
            <a:r>
              <a:rPr lang="fr-FR" altLang="en-US" sz="4000" b="1" u="sng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</a:t>
            </a:r>
            <a:r>
              <a:rPr lang="fr-FR" altLang="en-US" sz="4000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ou ta sœur?</a:t>
            </a:r>
          </a:p>
        </p:txBody>
      </p:sp>
      <p:pic>
        <p:nvPicPr>
          <p:cNvPr id="51203" name="Picture 4">
            <a:extLst>
              <a:ext uri="{FF2B5EF4-FFF2-40B4-BE49-F238E27FC236}">
                <a16:creationId xmlns:a16="http://schemas.microsoft.com/office/drawing/2014/main" id="{812C68E4-82A3-43A3-A344-B5BCB40EA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357563"/>
            <a:ext cx="1041400" cy="2162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>
            <a:extLst>
              <a:ext uri="{FF2B5EF4-FFF2-40B4-BE49-F238E27FC236}">
                <a16:creationId xmlns:a16="http://schemas.microsoft.com/office/drawing/2014/main" id="{0C5E393F-1FFD-4BF8-B575-0C1A0F8B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22650"/>
            <a:ext cx="984250" cy="2016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121C227F-E80E-45E3-8B72-AECF36B2A19B}"/>
              </a:ext>
            </a:extLst>
          </p:cNvPr>
          <p:cNvSpPr/>
          <p:nvPr/>
        </p:nvSpPr>
        <p:spPr>
          <a:xfrm>
            <a:off x="755650" y="2133600"/>
            <a:ext cx="1944688" cy="1511300"/>
          </a:xfrm>
          <a:prstGeom prst="wedgeEllipseCallout">
            <a:avLst>
              <a:gd name="adj1" fmla="val 50217"/>
              <a:gd name="adj2" fmla="val 510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>
                <a:solidFill>
                  <a:schemeClr val="tx2"/>
                </a:solidFill>
              </a:rPr>
              <a:t>il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s’appelle</a:t>
            </a:r>
            <a:r>
              <a:rPr lang="en-GB" dirty="0">
                <a:solidFill>
                  <a:schemeClr val="tx2"/>
                </a:solidFill>
              </a:rPr>
              <a:t> Bart!!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8312D3BE-7D69-42BC-AE80-3E9B3B1EFFE0}"/>
              </a:ext>
            </a:extLst>
          </p:cNvPr>
          <p:cNvSpPr/>
          <p:nvPr/>
        </p:nvSpPr>
        <p:spPr>
          <a:xfrm>
            <a:off x="5867400" y="2133600"/>
            <a:ext cx="2520950" cy="1150938"/>
          </a:xfrm>
          <a:prstGeom prst="wedgeEllipseCallout">
            <a:avLst>
              <a:gd name="adj1" fmla="val -40164"/>
              <a:gd name="adj2" fmla="val 6989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>
                <a:solidFill>
                  <a:schemeClr val="tx2"/>
                </a:solidFill>
              </a:rPr>
              <a:t>elle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s’appelle</a:t>
            </a:r>
            <a:r>
              <a:rPr lang="en-GB" dirty="0">
                <a:solidFill>
                  <a:schemeClr val="tx2"/>
                </a:solidFill>
              </a:rPr>
              <a:t> 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6DC19E2-CF1A-4FBA-B60F-86AAD5C28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036050" cy="1143000"/>
          </a:xfrm>
        </p:spPr>
        <p:txBody>
          <a:bodyPr/>
          <a:lstStyle/>
          <a:p>
            <a:pPr algn="l" eaLnBrk="1" hangingPunct="1"/>
            <a:r>
              <a:rPr lang="fr-FR" altLang="en-US" sz="3600" u="sng" dirty="0">
                <a:latin typeface="Comic Sans MS" panose="030F0702030302020204" pitchFamily="66" charset="0"/>
              </a:rPr>
              <a:t>en classe </a:t>
            </a:r>
            <a:r>
              <a:rPr lang="fr-FR" altLang="en-US" sz="3600" dirty="0">
                <a:latin typeface="Comic Sans MS" panose="030F0702030302020204" pitchFamily="66" charset="0"/>
              </a:rPr>
              <a:t>      	    </a:t>
            </a:r>
            <a:r>
              <a:rPr lang="fr-FR" altLang="en-US" sz="3600" u="sng" dirty="0">
                <a:latin typeface="Comic Sans MS" panose="030F0702030302020204" pitchFamily="66" charset="0"/>
              </a:rPr>
              <a:t>mercredi 7 novembre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D69FA6C-824B-4C00-899B-2558389A3D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fr-FR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</a:t>
            </a:r>
            <a:r>
              <a:rPr lang="en-US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è</a:t>
            </a:r>
            <a:r>
              <a:rPr lang="fr-FR" alt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</a:t>
            </a:r>
            <a:r>
              <a:rPr lang="fr-FR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et </a:t>
            </a:r>
            <a:r>
              <a:rPr lang="fr-FR" alt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Soeurs</a:t>
            </a:r>
            <a:endParaRPr lang="fr-FR" alt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998AA24-93DA-483F-8AA7-3B2940C21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429000"/>
            <a:ext cx="1041400" cy="2162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D793D719-7830-4124-BD54-8E0E9B99A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984250" cy="2016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20BB1A0-23A3-42A7-8394-07BFB9E34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22337"/>
          </a:xfrm>
        </p:spPr>
        <p:txBody>
          <a:bodyPr/>
          <a:lstStyle/>
          <a:p>
            <a:pPr eaLnBrk="1" hangingPunct="1"/>
            <a:r>
              <a:rPr lang="fr-FR" altLang="en-US" sz="4000">
                <a:latin typeface="Comic Sans MS" panose="030F0702030302020204" pitchFamily="66" charset="0"/>
              </a:rPr>
              <a:t>As-tu des frères ou des sœurs ?</a:t>
            </a: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B7F1BD61-9F74-473C-BAA3-8CAF00A59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84313"/>
            <a:ext cx="8229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3200" b="1" u="sng" dirty="0">
                <a:latin typeface="Comic Sans MS" panose="030F0702030302020204" pitchFamily="66" charset="0"/>
              </a:rPr>
              <a:t>Option 1:</a:t>
            </a:r>
          </a:p>
          <a:p>
            <a:pPr eaLnBrk="1" hangingPunct="1">
              <a:lnSpc>
                <a:spcPct val="80000"/>
              </a:lnSpc>
            </a:pPr>
            <a:endParaRPr lang="en-GB" altLang="en-US" sz="3200" b="1" u="sng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3200" dirty="0">
                <a:latin typeface="Comic Sans MS" panose="030F0702030302020204" pitchFamily="66" charset="0"/>
              </a:rPr>
              <a:t>Yes, I have </a:t>
            </a:r>
            <a:r>
              <a:rPr lang="en-GB" alt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a brother</a:t>
            </a:r>
            <a:r>
              <a:rPr lang="en-GB" altLang="en-US" sz="3200" dirty="0">
                <a:latin typeface="Comic Sans MS" panose="030F0702030302020204" pitchFamily="66" charset="0"/>
              </a:rPr>
              <a:t>. </a:t>
            </a:r>
            <a:r>
              <a:rPr lang="en-GB" altLang="en-US" sz="32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He</a:t>
            </a:r>
            <a:r>
              <a:rPr lang="en-GB" alt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is called </a:t>
            </a:r>
            <a:r>
              <a:rPr lang="en-GB" altLang="en-US" sz="3200" dirty="0">
                <a:latin typeface="Comic Sans MS" panose="030F0702030302020204" pitchFamily="66" charset="0"/>
              </a:rPr>
              <a:t>Luc.</a:t>
            </a:r>
          </a:p>
          <a:p>
            <a:pPr eaLnBrk="1" hangingPunct="1">
              <a:lnSpc>
                <a:spcPct val="80000"/>
              </a:lnSpc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3200" dirty="0">
                <a:latin typeface="Comic Sans MS" panose="030F0702030302020204" pitchFamily="66" charset="0"/>
              </a:rPr>
              <a:t>Oui, J’ai </a:t>
            </a:r>
            <a:r>
              <a:rPr lang="fr-FR" alt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un frère</a:t>
            </a:r>
            <a:r>
              <a:rPr lang="fr-FR" altLang="en-US" sz="3200" dirty="0">
                <a:latin typeface="Comic Sans MS" panose="030F0702030302020204" pitchFamily="66" charset="0"/>
              </a:rPr>
              <a:t>. </a:t>
            </a:r>
            <a:r>
              <a:rPr lang="fr-FR" altLang="en-US" sz="32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Il </a:t>
            </a:r>
            <a:r>
              <a:rPr lang="fr-FR" alt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s’appelle </a:t>
            </a:r>
            <a:r>
              <a:rPr lang="fr-FR" altLang="en-US" sz="3200" dirty="0">
                <a:latin typeface="Comic Sans MS" panose="030F0702030302020204" pitchFamily="66" charset="0"/>
              </a:rPr>
              <a:t>Luc. </a:t>
            </a:r>
          </a:p>
          <a:p>
            <a:pPr eaLnBrk="1" hangingPunct="1">
              <a:lnSpc>
                <a:spcPct val="80000"/>
              </a:lnSpc>
            </a:pPr>
            <a:endParaRPr lang="fr-FR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fr-FR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3200" dirty="0" err="1">
                <a:latin typeface="Comic Sans MS" panose="030F0702030302020204" pitchFamily="66" charset="0"/>
              </a:rPr>
              <a:t>Yes</a:t>
            </a:r>
            <a:r>
              <a:rPr lang="fr-FR" altLang="en-US" sz="3200" dirty="0">
                <a:latin typeface="Comic Sans MS" panose="030F0702030302020204" pitchFamily="66" charset="0"/>
              </a:rPr>
              <a:t>, I have </a:t>
            </a:r>
            <a:r>
              <a:rPr lang="fr-FR" alt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fr-FR" alt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sister</a:t>
            </a:r>
            <a:r>
              <a:rPr lang="fr-FR" altLang="en-US" sz="3200" dirty="0">
                <a:latin typeface="Comic Sans MS" panose="030F0702030302020204" pitchFamily="66" charset="0"/>
              </a:rPr>
              <a:t>. </a:t>
            </a:r>
            <a:r>
              <a:rPr lang="fr-FR" altLang="en-US" sz="3200" b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She</a:t>
            </a:r>
            <a:r>
              <a:rPr lang="fr-FR" altLang="en-US" sz="3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alt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fr-FR" alt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alt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called</a:t>
            </a:r>
            <a:r>
              <a:rPr lang="fr-FR" alt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altLang="en-US" sz="3200" dirty="0">
                <a:latin typeface="Comic Sans MS" panose="030F0702030302020204" pitchFamily="66" charset="0"/>
              </a:rPr>
              <a:t>Lucy.</a:t>
            </a:r>
          </a:p>
          <a:p>
            <a:pPr eaLnBrk="1" hangingPunct="1">
              <a:lnSpc>
                <a:spcPct val="80000"/>
              </a:lnSpc>
            </a:pPr>
            <a:endParaRPr lang="fr-FR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3200" dirty="0">
                <a:latin typeface="Comic Sans MS" panose="030F0702030302020204" pitchFamily="66" charset="0"/>
              </a:rPr>
              <a:t>Oui, J’ai </a:t>
            </a:r>
            <a:r>
              <a:rPr lang="fr-FR" alt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une sœur</a:t>
            </a:r>
            <a:r>
              <a:rPr lang="fr-FR" altLang="en-US" sz="3200" dirty="0">
                <a:latin typeface="Comic Sans MS" panose="030F0702030302020204" pitchFamily="66" charset="0"/>
              </a:rPr>
              <a:t>. </a:t>
            </a:r>
            <a:r>
              <a:rPr lang="fr-FR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Elle</a:t>
            </a:r>
            <a:r>
              <a:rPr lang="fr-FR" alt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s’appelle </a:t>
            </a:r>
            <a:r>
              <a:rPr lang="fr-FR" altLang="en-US" sz="3200" dirty="0">
                <a:latin typeface="Comic Sans MS" panose="030F0702030302020204" pitchFamily="66" charset="0"/>
              </a:rPr>
              <a:t>Lucy.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D20BE73-2CFF-439D-AD1C-A18033A8F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22337"/>
          </a:xfrm>
        </p:spPr>
        <p:txBody>
          <a:bodyPr/>
          <a:lstStyle/>
          <a:p>
            <a:pPr eaLnBrk="1" hangingPunct="1"/>
            <a:r>
              <a:rPr lang="fr-FR" altLang="en-US" sz="4000">
                <a:latin typeface="Comic Sans MS" panose="030F0702030302020204" pitchFamily="66" charset="0"/>
              </a:rPr>
              <a:t>As-tu des frères ou des sœurs ?</a:t>
            </a:r>
          </a:p>
        </p:txBody>
      </p:sp>
      <p:sp>
        <p:nvSpPr>
          <p:cNvPr id="54275" name="Rectangle 4">
            <a:extLst>
              <a:ext uri="{FF2B5EF4-FFF2-40B4-BE49-F238E27FC236}">
                <a16:creationId xmlns:a16="http://schemas.microsoft.com/office/drawing/2014/main" id="{932688EC-5DBA-4F41-929D-5CD4837A7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84313"/>
            <a:ext cx="8229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3200" b="1" u="sng" dirty="0">
                <a:latin typeface="Comic Sans MS" panose="030F0702030302020204" pitchFamily="66" charset="0"/>
              </a:rPr>
              <a:t>Option 2:</a:t>
            </a:r>
          </a:p>
          <a:p>
            <a:pPr eaLnBrk="1" hangingPunct="1">
              <a:lnSpc>
                <a:spcPct val="80000"/>
              </a:lnSpc>
            </a:pPr>
            <a:endParaRPr lang="en-GB" altLang="en-US" sz="3200" b="1" u="sng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3200" dirty="0">
                <a:latin typeface="Comic Sans MS" panose="030F0702030302020204" pitchFamily="66" charset="0"/>
              </a:rPr>
              <a:t>Yes, I have </a:t>
            </a:r>
            <a:r>
              <a:rPr lang="en-GB" alt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a brother</a:t>
            </a:r>
            <a:r>
              <a:rPr lang="en-GB" altLang="en-US" sz="3200" dirty="0">
                <a:latin typeface="Comic Sans MS" panose="030F0702030302020204" pitchFamily="66" charset="0"/>
              </a:rPr>
              <a:t> </a:t>
            </a:r>
            <a:r>
              <a:rPr lang="en-GB" alt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who</a:t>
            </a:r>
            <a:r>
              <a:rPr lang="en-GB" alt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is called </a:t>
            </a:r>
            <a:r>
              <a:rPr lang="en-GB" altLang="en-US" sz="3200" dirty="0">
                <a:latin typeface="Comic Sans MS" panose="030F0702030302020204" pitchFamily="66" charset="0"/>
              </a:rPr>
              <a:t>Luc.</a:t>
            </a:r>
          </a:p>
          <a:p>
            <a:pPr eaLnBrk="1" hangingPunct="1">
              <a:lnSpc>
                <a:spcPct val="80000"/>
              </a:lnSpc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3200" dirty="0">
                <a:latin typeface="Comic Sans MS" panose="030F0702030302020204" pitchFamily="66" charset="0"/>
              </a:rPr>
              <a:t>Oui, J’ai </a:t>
            </a:r>
            <a:r>
              <a:rPr lang="fr-FR" alt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un frère</a:t>
            </a:r>
            <a:r>
              <a:rPr lang="fr-FR" altLang="en-US" sz="3200" dirty="0">
                <a:latin typeface="Comic Sans MS" panose="030F0702030302020204" pitchFamily="66" charset="0"/>
              </a:rPr>
              <a:t> </a:t>
            </a:r>
            <a:r>
              <a:rPr lang="fr-FR" alt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qui</a:t>
            </a:r>
            <a:r>
              <a:rPr lang="fr-FR" alt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s’appelle </a:t>
            </a:r>
            <a:r>
              <a:rPr lang="fr-FR" altLang="en-US" sz="3200" dirty="0">
                <a:latin typeface="Comic Sans MS" panose="030F0702030302020204" pitchFamily="66" charset="0"/>
              </a:rPr>
              <a:t>Luc. </a:t>
            </a:r>
          </a:p>
          <a:p>
            <a:pPr eaLnBrk="1" hangingPunct="1">
              <a:lnSpc>
                <a:spcPct val="80000"/>
              </a:lnSpc>
            </a:pPr>
            <a:endParaRPr lang="fr-FR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fr-FR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3200" dirty="0" err="1">
                <a:latin typeface="Comic Sans MS" panose="030F0702030302020204" pitchFamily="66" charset="0"/>
              </a:rPr>
              <a:t>Yes</a:t>
            </a:r>
            <a:r>
              <a:rPr lang="fr-FR" altLang="en-US" sz="3200" dirty="0">
                <a:latin typeface="Comic Sans MS" panose="030F0702030302020204" pitchFamily="66" charset="0"/>
              </a:rPr>
              <a:t>, I have </a:t>
            </a:r>
            <a:r>
              <a:rPr lang="fr-FR" alt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fr-FR" alt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sister</a:t>
            </a:r>
            <a:r>
              <a:rPr lang="fr-FR" altLang="en-US" sz="3200" dirty="0">
                <a:latin typeface="Comic Sans MS" panose="030F0702030302020204" pitchFamily="66" charset="0"/>
              </a:rPr>
              <a:t> </a:t>
            </a:r>
            <a:r>
              <a:rPr lang="fr-FR" alt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who</a:t>
            </a:r>
            <a:r>
              <a:rPr lang="fr-FR" alt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is</a:t>
            </a:r>
            <a:r>
              <a:rPr lang="fr-FR" alt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called</a:t>
            </a:r>
            <a:r>
              <a:rPr lang="fr-FR" alt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altLang="en-US" sz="3200" dirty="0">
                <a:latin typeface="Comic Sans MS" panose="030F0702030302020204" pitchFamily="66" charset="0"/>
              </a:rPr>
              <a:t>Lucy.</a:t>
            </a:r>
          </a:p>
          <a:p>
            <a:pPr eaLnBrk="1" hangingPunct="1">
              <a:lnSpc>
                <a:spcPct val="80000"/>
              </a:lnSpc>
            </a:pPr>
            <a:endParaRPr lang="fr-FR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3200" dirty="0">
                <a:latin typeface="Comic Sans MS" panose="030F0702030302020204" pitchFamily="66" charset="0"/>
              </a:rPr>
              <a:t>Oui, J’ai </a:t>
            </a:r>
            <a:r>
              <a:rPr lang="fr-FR" alt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une sœur</a:t>
            </a:r>
            <a:r>
              <a:rPr lang="fr-FR" altLang="en-US" sz="3200" dirty="0">
                <a:latin typeface="Comic Sans MS" panose="030F0702030302020204" pitchFamily="66" charset="0"/>
              </a:rPr>
              <a:t> </a:t>
            </a:r>
            <a:r>
              <a:rPr lang="fr-FR" alt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qui</a:t>
            </a:r>
            <a:r>
              <a:rPr lang="fr-FR" alt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s’appelle </a:t>
            </a:r>
            <a:r>
              <a:rPr lang="fr-FR" altLang="en-US" sz="3200" dirty="0">
                <a:latin typeface="Comic Sans MS" panose="030F0702030302020204" pitchFamily="66" charset="0"/>
              </a:rPr>
              <a:t>Lucy.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C570A17-FCAB-4A72-8F06-5909AA5A0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036050" cy="1143000"/>
          </a:xfrm>
        </p:spPr>
        <p:txBody>
          <a:bodyPr/>
          <a:lstStyle/>
          <a:p>
            <a:pPr algn="l" eaLnBrk="1" hangingPunct="1"/>
            <a:r>
              <a:rPr lang="fr-FR" altLang="en-US" sz="3600" u="sng" dirty="0">
                <a:latin typeface="Comic Sans MS" panose="030F0702030302020204" pitchFamily="66" charset="0"/>
              </a:rPr>
              <a:t>en classe </a:t>
            </a:r>
            <a:r>
              <a:rPr lang="fr-FR" altLang="en-US" sz="3600" dirty="0">
                <a:latin typeface="Comic Sans MS" panose="030F0702030302020204" pitchFamily="66" charset="0"/>
              </a:rPr>
              <a:t>	     	  </a:t>
            </a:r>
            <a:r>
              <a:rPr lang="fr-FR" altLang="en-US" sz="3600" u="sng" dirty="0">
                <a:latin typeface="Comic Sans MS" panose="030F0702030302020204" pitchFamily="66" charset="0"/>
              </a:rPr>
              <a:t>mercredi 14 novembre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3C06AF5-C392-465A-BD89-346BF2C733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GB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J’ai un frère qui </a:t>
            </a:r>
            <a:r>
              <a:rPr lang="en-GB" alt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s’appelle</a:t>
            </a:r>
            <a:r>
              <a:rPr lang="en-GB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</a:t>
            </a:r>
            <a:endParaRPr lang="fr-FR" alt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7108" name="Picture 4">
            <a:extLst>
              <a:ext uri="{FF2B5EF4-FFF2-40B4-BE49-F238E27FC236}">
                <a16:creationId xmlns:a16="http://schemas.microsoft.com/office/drawing/2014/main" id="{79815FD2-3B3E-44A0-BE47-AEC64D874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69" y="2689143"/>
            <a:ext cx="1728911" cy="35895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710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>
            <a:extLst>
              <a:ext uri="{FF2B5EF4-FFF2-40B4-BE49-F238E27FC236}">
                <a16:creationId xmlns:a16="http://schemas.microsoft.com/office/drawing/2014/main" id="{D3852133-8F03-4029-A87B-6FEB01214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765175"/>
            <a:ext cx="90360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3200" b="1" u="sng">
                <a:latin typeface="Comic Sans MS" panose="030F0702030302020204" pitchFamily="66" charset="0"/>
              </a:rPr>
              <a:t>Option 3: plural</a:t>
            </a:r>
          </a:p>
          <a:p>
            <a:pPr eaLnBrk="1" hangingPunct="1">
              <a:lnSpc>
                <a:spcPct val="80000"/>
              </a:lnSpc>
            </a:pPr>
            <a:endParaRPr lang="en-GB" altLang="en-US" sz="3200" b="1" u="sng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3200">
                <a:latin typeface="Comic Sans MS" panose="030F0702030302020204" pitchFamily="66" charset="0"/>
              </a:rPr>
              <a:t>Yes, I have </a:t>
            </a:r>
            <a:r>
              <a:rPr lang="en-GB" altLang="en-US" sz="3200">
                <a:solidFill>
                  <a:srgbClr val="00B050"/>
                </a:solidFill>
                <a:latin typeface="Comic Sans MS" panose="030F0702030302020204" pitchFamily="66" charset="0"/>
              </a:rPr>
              <a:t>two sisters</a:t>
            </a:r>
            <a:r>
              <a:rPr lang="en-GB" altLang="en-US" sz="3200">
                <a:latin typeface="Comic Sans MS" panose="030F0702030302020204" pitchFamily="66" charset="0"/>
              </a:rPr>
              <a:t>. </a:t>
            </a:r>
            <a:r>
              <a:rPr lang="en-GB" altLang="en-US" sz="3200">
                <a:solidFill>
                  <a:srgbClr val="00B050"/>
                </a:solidFill>
                <a:latin typeface="Comic Sans MS" panose="030F0702030302020204" pitchFamily="66" charset="0"/>
              </a:rPr>
              <a:t>They are called </a:t>
            </a:r>
            <a:r>
              <a:rPr lang="en-GB" altLang="en-US" sz="3200">
                <a:latin typeface="Comic Sans MS" panose="030F0702030302020204" pitchFamily="66" charset="0"/>
              </a:rPr>
              <a:t>Chloe and Elodie. </a:t>
            </a:r>
          </a:p>
          <a:p>
            <a:pPr eaLnBrk="1" hangingPunct="1">
              <a:lnSpc>
                <a:spcPct val="80000"/>
              </a:lnSpc>
            </a:pPr>
            <a:endParaRPr lang="en-GB" altLang="en-US" sz="32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3200">
                <a:latin typeface="Comic Sans MS" panose="030F0702030302020204" pitchFamily="66" charset="0"/>
              </a:rPr>
              <a:t>Oui j’ai </a:t>
            </a:r>
            <a:r>
              <a:rPr lang="en-GB" altLang="en-US" sz="3200">
                <a:solidFill>
                  <a:srgbClr val="00B050"/>
                </a:solidFill>
                <a:latin typeface="Comic Sans MS" panose="030F0702030302020204" pitchFamily="66" charset="0"/>
              </a:rPr>
              <a:t>deux sœurs</a:t>
            </a:r>
            <a:r>
              <a:rPr lang="en-GB" altLang="en-US" sz="3200">
                <a:latin typeface="Comic Sans MS" panose="030F0702030302020204" pitchFamily="66" charset="0"/>
              </a:rPr>
              <a:t>. </a:t>
            </a:r>
            <a:r>
              <a:rPr lang="en-GB" altLang="en-US" sz="3200">
                <a:solidFill>
                  <a:srgbClr val="00B050"/>
                </a:solidFill>
                <a:latin typeface="Comic Sans MS" panose="030F0702030302020204" pitchFamily="66" charset="0"/>
              </a:rPr>
              <a:t>Elles s’appellent </a:t>
            </a:r>
            <a:r>
              <a:rPr lang="en-GB" altLang="en-US" sz="3200">
                <a:latin typeface="Comic Sans MS" panose="030F0702030302020204" pitchFamily="66" charset="0"/>
              </a:rPr>
              <a:t>Chloé et Élodie.</a:t>
            </a:r>
          </a:p>
          <a:p>
            <a:pPr eaLnBrk="1" hangingPunct="1">
              <a:lnSpc>
                <a:spcPct val="80000"/>
              </a:lnSpc>
            </a:pPr>
            <a:endParaRPr lang="fr-FR" altLang="en-US" sz="32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3200" b="1" u="sng">
                <a:latin typeface="Comic Sans MS" panose="030F0702030302020204" pitchFamily="66" charset="0"/>
              </a:rPr>
              <a:t>Or:</a:t>
            </a:r>
          </a:p>
          <a:p>
            <a:pPr eaLnBrk="1" hangingPunct="1">
              <a:lnSpc>
                <a:spcPct val="80000"/>
              </a:lnSpc>
            </a:pPr>
            <a:endParaRPr lang="fr-FR" altLang="en-US" sz="32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3200">
                <a:latin typeface="Comic Sans MS" panose="030F0702030302020204" pitchFamily="66" charset="0"/>
              </a:rPr>
              <a:t>Oui, j’ai </a:t>
            </a:r>
            <a:r>
              <a:rPr lang="fr-FR" altLang="en-US" sz="3200">
                <a:solidFill>
                  <a:srgbClr val="00B050"/>
                </a:solidFill>
                <a:latin typeface="Comic Sans MS" panose="030F0702030302020204" pitchFamily="66" charset="0"/>
              </a:rPr>
              <a:t>deux sœurs </a:t>
            </a:r>
            <a:r>
              <a:rPr lang="fr-FR" altLang="en-US" sz="3200">
                <a:solidFill>
                  <a:srgbClr val="7030A0"/>
                </a:solidFill>
                <a:latin typeface="Comic Sans MS" panose="030F0702030302020204" pitchFamily="66" charset="0"/>
              </a:rPr>
              <a:t>qui s’appell</a:t>
            </a:r>
            <a:r>
              <a:rPr lang="fr-FR" altLang="en-US" sz="3200">
                <a:solidFill>
                  <a:srgbClr val="00B050"/>
                </a:solidFill>
                <a:latin typeface="Comic Sans MS" panose="030F0702030302020204" pitchFamily="66" charset="0"/>
              </a:rPr>
              <a:t>ent </a:t>
            </a:r>
            <a:r>
              <a:rPr lang="fr-FR" altLang="en-US" sz="3200">
                <a:latin typeface="Comic Sans MS" panose="030F0702030302020204" pitchFamily="66" charset="0"/>
              </a:rPr>
              <a:t>Chloé et Élodie.</a:t>
            </a:r>
          </a:p>
          <a:p>
            <a:pPr eaLnBrk="1" hangingPunct="1">
              <a:lnSpc>
                <a:spcPct val="80000"/>
              </a:lnSpc>
            </a:pPr>
            <a:endParaRPr lang="fr-FR" altLang="en-US" sz="32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3200">
                <a:latin typeface="Comic Sans MS" panose="030F0702030302020204" pitchFamily="66" charset="0"/>
              </a:rPr>
              <a:t> Yes, I have </a:t>
            </a:r>
            <a:r>
              <a:rPr lang="fr-FR" altLang="en-US" sz="3200">
                <a:solidFill>
                  <a:srgbClr val="00B050"/>
                </a:solidFill>
                <a:latin typeface="Comic Sans MS" panose="030F0702030302020204" pitchFamily="66" charset="0"/>
              </a:rPr>
              <a:t>two sisters</a:t>
            </a:r>
            <a:r>
              <a:rPr lang="fr-FR" altLang="en-US" sz="3200">
                <a:latin typeface="Comic Sans MS" panose="030F0702030302020204" pitchFamily="66" charset="0"/>
              </a:rPr>
              <a:t>, </a:t>
            </a:r>
            <a:r>
              <a:rPr lang="fr-FR" altLang="en-US" sz="3200">
                <a:solidFill>
                  <a:srgbClr val="7030A0"/>
                </a:solidFill>
                <a:latin typeface="Comic Sans MS" panose="030F0702030302020204" pitchFamily="66" charset="0"/>
              </a:rPr>
              <a:t>who</a:t>
            </a:r>
            <a:r>
              <a:rPr lang="fr-FR" altLang="en-US" sz="3200">
                <a:latin typeface="Comic Sans MS" panose="030F0702030302020204" pitchFamily="66" charset="0"/>
              </a:rPr>
              <a:t> </a:t>
            </a:r>
            <a:r>
              <a:rPr lang="fr-FR" altLang="en-US" sz="3200">
                <a:solidFill>
                  <a:srgbClr val="00B050"/>
                </a:solidFill>
                <a:latin typeface="Comic Sans MS" panose="030F0702030302020204" pitchFamily="66" charset="0"/>
              </a:rPr>
              <a:t>are</a:t>
            </a:r>
            <a:r>
              <a:rPr lang="fr-FR" altLang="en-US" sz="3200">
                <a:latin typeface="Comic Sans MS" panose="030F0702030302020204" pitchFamily="66" charset="0"/>
              </a:rPr>
              <a:t> </a:t>
            </a:r>
            <a:r>
              <a:rPr lang="fr-FR" altLang="en-US" sz="3200">
                <a:solidFill>
                  <a:srgbClr val="7030A0"/>
                </a:solidFill>
                <a:latin typeface="Comic Sans MS" panose="030F0702030302020204" pitchFamily="66" charset="0"/>
              </a:rPr>
              <a:t>called </a:t>
            </a:r>
            <a:r>
              <a:rPr lang="fr-FR" altLang="en-US" sz="3200">
                <a:latin typeface="Comic Sans MS" panose="030F0702030302020204" pitchFamily="66" charset="0"/>
              </a:rPr>
              <a:t>Chloe and Elodie.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15A56F-F39C-4CD7-80E3-109FBB32BFB9}"/>
              </a:ext>
            </a:extLst>
          </p:cNvPr>
          <p:cNvSpPr txBox="1">
            <a:spLocks noChangeArrowheads="1"/>
          </p:cNvSpPr>
          <p:nvPr/>
        </p:nvSpPr>
        <p:spPr>
          <a:xfrm>
            <a:off x="395288" y="-14288"/>
            <a:ext cx="8229600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en-US" sz="4000" kern="0" dirty="0">
                <a:latin typeface="Comic Sans MS" panose="030F0702030302020204" pitchFamily="66" charset="0"/>
              </a:rPr>
              <a:t>As-tu des frères ou des sœurs 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45013C99-58BF-4242-A5D3-538463D9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Vocabulaire</a:t>
            </a:r>
          </a:p>
        </p:txBody>
      </p:sp>
      <p:sp>
        <p:nvSpPr>
          <p:cNvPr id="57347" name="Rectangle 5">
            <a:extLst>
              <a:ext uri="{FF2B5EF4-FFF2-40B4-BE49-F238E27FC236}">
                <a16:creationId xmlns:a16="http://schemas.microsoft.com/office/drawing/2014/main" id="{1B59C13C-72AE-4490-83C7-D055FC606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60575"/>
            <a:ext cx="8229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3200" b="1" u="sng">
                <a:solidFill>
                  <a:srgbClr val="0070C0"/>
                </a:solidFill>
                <a:latin typeface="Comic Sans MS" panose="030F0702030302020204" pitchFamily="66" charset="0"/>
              </a:rPr>
              <a:t>He</a:t>
            </a:r>
            <a:r>
              <a:rPr lang="en-GB" altLang="en-US" sz="3200">
                <a:solidFill>
                  <a:srgbClr val="0070C0"/>
                </a:solidFill>
                <a:latin typeface="Comic Sans MS" panose="030F0702030302020204" pitchFamily="66" charset="0"/>
              </a:rPr>
              <a:t> is called = </a:t>
            </a:r>
            <a:r>
              <a:rPr lang="fr-FR" altLang="en-US" sz="3200" b="1" u="sng">
                <a:solidFill>
                  <a:srgbClr val="0070C0"/>
                </a:solidFill>
                <a:latin typeface="Comic Sans MS" panose="030F0702030302020204" pitchFamily="66" charset="0"/>
              </a:rPr>
              <a:t>Il </a:t>
            </a:r>
            <a:r>
              <a:rPr lang="fr-FR" altLang="en-US" sz="3200">
                <a:solidFill>
                  <a:srgbClr val="0070C0"/>
                </a:solidFill>
                <a:latin typeface="Comic Sans MS" panose="030F0702030302020204" pitchFamily="66" charset="0"/>
              </a:rPr>
              <a:t>s’appelle (masculin)</a:t>
            </a:r>
            <a:endParaRPr lang="fr-FR" altLang="en-US" sz="32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fr-FR" altLang="en-US" sz="32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3200" b="1" u="sng">
                <a:solidFill>
                  <a:srgbClr val="FF0000"/>
                </a:solidFill>
                <a:latin typeface="Comic Sans MS" panose="030F0702030302020204" pitchFamily="66" charset="0"/>
              </a:rPr>
              <a:t>She </a:t>
            </a:r>
            <a:r>
              <a:rPr lang="fr-FR" alt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is called = </a:t>
            </a:r>
            <a:r>
              <a:rPr lang="fr-FR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Elle</a:t>
            </a:r>
            <a:r>
              <a:rPr lang="fr-FR" alt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 s’appelle (feminin)</a:t>
            </a:r>
          </a:p>
          <a:p>
            <a:pPr eaLnBrk="1" hangingPunct="1">
              <a:lnSpc>
                <a:spcPct val="80000"/>
              </a:lnSpc>
            </a:pPr>
            <a:endParaRPr lang="fr-FR" altLang="en-US" sz="32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3200" b="1">
                <a:solidFill>
                  <a:srgbClr val="7030A0"/>
                </a:solidFill>
                <a:latin typeface="Comic Sans MS" panose="030F0702030302020204" pitchFamily="66" charset="0"/>
              </a:rPr>
              <a:t>who</a:t>
            </a:r>
            <a:r>
              <a:rPr lang="en-GB" altLang="en-US" sz="3200">
                <a:solidFill>
                  <a:srgbClr val="7030A0"/>
                </a:solidFill>
                <a:latin typeface="Comic Sans MS" panose="030F0702030302020204" pitchFamily="66" charset="0"/>
              </a:rPr>
              <a:t> is called = </a:t>
            </a:r>
            <a:r>
              <a:rPr lang="fr-FR" altLang="en-US" sz="3200" b="1">
                <a:solidFill>
                  <a:srgbClr val="7030A0"/>
                </a:solidFill>
                <a:latin typeface="Comic Sans MS" panose="030F0702030302020204" pitchFamily="66" charset="0"/>
              </a:rPr>
              <a:t>qui</a:t>
            </a:r>
            <a:r>
              <a:rPr lang="fr-FR" altLang="en-US" sz="3200">
                <a:solidFill>
                  <a:srgbClr val="7030A0"/>
                </a:solidFill>
                <a:latin typeface="Comic Sans MS" panose="030F0702030302020204" pitchFamily="66" charset="0"/>
              </a:rPr>
              <a:t> s’appelle (masc or fem)</a:t>
            </a:r>
          </a:p>
          <a:p>
            <a:pPr eaLnBrk="1" hangingPunct="1">
              <a:lnSpc>
                <a:spcPct val="80000"/>
              </a:lnSpc>
            </a:pPr>
            <a:endParaRPr lang="fr-FR" altLang="en-US" sz="320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3200">
                <a:solidFill>
                  <a:srgbClr val="00B050"/>
                </a:solidFill>
                <a:latin typeface="Comic Sans MS" panose="030F0702030302020204" pitchFamily="66" charset="0"/>
              </a:rPr>
              <a:t>who are called = qui s’appellent (plural masc or fem)</a:t>
            </a:r>
          </a:p>
          <a:p>
            <a:pPr eaLnBrk="1" hangingPunct="1">
              <a:lnSpc>
                <a:spcPct val="80000"/>
              </a:lnSpc>
            </a:pPr>
            <a:endParaRPr lang="fr-FR" altLang="en-US" sz="320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fr-FR" altLang="en-US" sz="3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7450E0DF-8FF9-49F3-8452-E248B802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447800"/>
          </a:xfrm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sz="3200">
                <a:latin typeface="Comic Sans MS" panose="030F0702030302020204" pitchFamily="66" charset="0"/>
              </a:rPr>
              <a:t>En paire, écrivez les phrases en Français avec les informations suivantes:</a:t>
            </a:r>
          </a:p>
        </p:txBody>
      </p:sp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F623F30B-2ECA-4ED7-88B9-36306A1EA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fr-FR" altLang="en-US" dirty="0">
                <a:latin typeface="Comic Sans MS" panose="030F0702030302020204" pitchFamily="66" charset="0"/>
              </a:rPr>
              <a:t>2 </a:t>
            </a:r>
            <a:r>
              <a:rPr lang="fr-FR" altLang="en-US" dirty="0" err="1">
                <a:latin typeface="Comic Sans MS" panose="030F0702030302020204" pitchFamily="66" charset="0"/>
              </a:rPr>
              <a:t>brothers</a:t>
            </a:r>
            <a:r>
              <a:rPr lang="fr-FR" altLang="en-US" dirty="0">
                <a:latin typeface="Comic Sans MS" panose="030F0702030302020204" pitchFamily="66" charset="0"/>
              </a:rPr>
              <a:t>: Bobby/ Sam</a:t>
            </a:r>
          </a:p>
          <a:p>
            <a:pPr marL="0" indent="0">
              <a:buFontTx/>
              <a:buNone/>
              <a:defRPr/>
            </a:pPr>
            <a:r>
              <a:rPr lang="fr-FR" altLang="en-US" i="1" dirty="0">
                <a:solidFill>
                  <a:srgbClr val="002060"/>
                </a:solidFill>
                <a:latin typeface="Comic Sans MS" panose="030F0702030302020204" pitchFamily="66" charset="0"/>
              </a:rPr>
              <a:t>J’ai deux frères qui s’appellent Bobby et Sam</a:t>
            </a:r>
          </a:p>
          <a:p>
            <a:pPr marL="0" indent="0">
              <a:buFontTx/>
              <a:buNone/>
              <a:defRPr/>
            </a:pPr>
            <a:r>
              <a:rPr lang="fr-FR" altLang="en-US" dirty="0">
                <a:latin typeface="Comic Sans MS" panose="030F0702030302020204" pitchFamily="66" charset="0"/>
              </a:rPr>
              <a:t>2. 3 </a:t>
            </a:r>
            <a:r>
              <a:rPr lang="fr-FR" altLang="en-US" dirty="0" err="1">
                <a:latin typeface="Comic Sans MS" panose="030F0702030302020204" pitchFamily="66" charset="0"/>
              </a:rPr>
              <a:t>sisters</a:t>
            </a:r>
            <a:r>
              <a:rPr lang="fr-FR" altLang="en-US" dirty="0">
                <a:latin typeface="Comic Sans MS" panose="030F0702030302020204" pitchFamily="66" charset="0"/>
              </a:rPr>
              <a:t>: Elodie / Sabrina/ Alexia</a:t>
            </a:r>
          </a:p>
          <a:p>
            <a:pPr marL="0" indent="0">
              <a:buFontTx/>
              <a:buNone/>
              <a:defRPr/>
            </a:pPr>
            <a:r>
              <a:rPr lang="fr-FR" altLang="en-US" i="1" dirty="0">
                <a:solidFill>
                  <a:srgbClr val="002060"/>
                </a:solidFill>
                <a:latin typeface="Comic Sans MS" panose="030F0702030302020204" pitchFamily="66" charset="0"/>
              </a:rPr>
              <a:t>J’ai trois sœurs qui s’appellent Elodie, Sabrina et Alexia</a:t>
            </a:r>
          </a:p>
          <a:p>
            <a:pPr marL="0" indent="0">
              <a:buFontTx/>
              <a:buNone/>
              <a:defRPr/>
            </a:pPr>
            <a:r>
              <a:rPr lang="fr-FR" altLang="en-US" dirty="0">
                <a:latin typeface="Comic Sans MS" panose="030F0702030302020204" pitchFamily="66" charset="0"/>
              </a:rPr>
              <a:t>3. 1 ½ </a:t>
            </a:r>
            <a:r>
              <a:rPr lang="fr-FR" altLang="en-US" dirty="0" err="1">
                <a:latin typeface="Comic Sans MS" panose="030F0702030302020204" pitchFamily="66" charset="0"/>
              </a:rPr>
              <a:t>brother</a:t>
            </a:r>
            <a:r>
              <a:rPr lang="fr-FR" altLang="en-US" dirty="0">
                <a:latin typeface="Comic Sans MS" panose="030F0702030302020204" pitchFamily="66" charset="0"/>
              </a:rPr>
              <a:t>: Sebastian </a:t>
            </a:r>
          </a:p>
          <a:p>
            <a:pPr marL="0" indent="0">
              <a:buFontTx/>
              <a:buNone/>
              <a:defRPr/>
            </a:pPr>
            <a:r>
              <a:rPr lang="fr-FR" altLang="en-US" i="1" dirty="0">
                <a:solidFill>
                  <a:srgbClr val="002060"/>
                </a:solidFill>
                <a:latin typeface="Comic Sans MS" panose="030F0702030302020204" pitchFamily="66" charset="0"/>
              </a:rPr>
              <a:t>J’ai un demi-frère qui s’appelle Sebastian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205BC6-0AA9-4A5D-8195-321C3953A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079"/>
          <a:stretch/>
        </p:blipFill>
        <p:spPr>
          <a:xfrm>
            <a:off x="7467600" y="4876800"/>
            <a:ext cx="1021799" cy="99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>
            <a:extLst>
              <a:ext uri="{FF2B5EF4-FFF2-40B4-BE49-F238E27FC236}">
                <a16:creationId xmlns:a16="http://schemas.microsoft.com/office/drawing/2014/main" id="{9ED55731-6DCF-4D76-AC96-3A5CB77AE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80105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2">
            <a:extLst>
              <a:ext uri="{FF2B5EF4-FFF2-40B4-BE49-F238E27FC236}">
                <a16:creationId xmlns:a16="http://schemas.microsoft.com/office/drawing/2014/main" id="{A15E806D-B4E3-4A5B-BA9D-6EC1CE5EB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3803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b="1" u="sng"/>
              <a:t>Exercice d’écoute: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1">
            <a:extLst>
              <a:ext uri="{FF2B5EF4-FFF2-40B4-BE49-F238E27FC236}">
                <a16:creationId xmlns:a16="http://schemas.microsoft.com/office/drawing/2014/main" id="{FA46087E-C8C4-45EB-8960-6192F200A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77938"/>
            <a:ext cx="817245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2">
            <a:extLst>
              <a:ext uri="{FF2B5EF4-FFF2-40B4-BE49-F238E27FC236}">
                <a16:creationId xmlns:a16="http://schemas.microsoft.com/office/drawing/2014/main" id="{E52120AA-E16B-4095-8DCC-3570D9BC1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398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b="1" u="sng"/>
              <a:t>Exercice d’écriture: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FE865-DA24-481B-8500-07888726A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165475"/>
            <a:ext cx="582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5451D3-D5A5-48D4-92E4-9D8611732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11600"/>
            <a:ext cx="441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C47B51-B882-4F0D-BE04-53F581C202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579938"/>
            <a:ext cx="4460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87E2A4-200B-43C3-B4A8-DD61A1DE69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5307013"/>
            <a:ext cx="33337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18DC5B-0D13-4BB9-8748-60A9F4C4B5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198813"/>
            <a:ext cx="10556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3262F7-77E5-4CB6-95B8-860680CB68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749675"/>
            <a:ext cx="990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ABBCB8-BE15-4DFB-A64F-AD371C4132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508500"/>
            <a:ext cx="14827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D04788-15D6-4FFA-9BB7-387CF245DE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424488"/>
            <a:ext cx="27066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>
            <a:extLst>
              <a:ext uri="{FF2B5EF4-FFF2-40B4-BE49-F238E27FC236}">
                <a16:creationId xmlns:a16="http://schemas.microsoft.com/office/drawing/2014/main" id="{0240CEA5-1E49-4EFD-91D8-EA660ED73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123950"/>
            <a:ext cx="88773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2">
            <a:extLst>
              <a:ext uri="{FF2B5EF4-FFF2-40B4-BE49-F238E27FC236}">
                <a16:creationId xmlns:a16="http://schemas.microsoft.com/office/drawing/2014/main" id="{99EB61BF-3CB0-429B-9351-8FAD370DF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4056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b="1" u="sng"/>
              <a:t>Exercice de lecture:</a:t>
            </a:r>
          </a:p>
        </p:txBody>
      </p:sp>
      <p:pic>
        <p:nvPicPr>
          <p:cNvPr id="61444" name="Picture 2" descr="Image result for reading">
            <a:extLst>
              <a:ext uri="{FF2B5EF4-FFF2-40B4-BE49-F238E27FC236}">
                <a16:creationId xmlns:a16="http://schemas.microsoft.com/office/drawing/2014/main" id="{DE9E2FBF-5046-4CE1-85C4-6C2967A9C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01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F289DCC-E4E0-4891-947A-B580B921B2F0}"/>
              </a:ext>
            </a:extLst>
          </p:cNvPr>
          <p:cNvSpPr/>
          <p:nvPr/>
        </p:nvSpPr>
        <p:spPr>
          <a:xfrm>
            <a:off x="3203575" y="3357563"/>
            <a:ext cx="792163" cy="3587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6BF8C2-D813-422D-8AA2-5820CE6A0AC9}"/>
              </a:ext>
            </a:extLst>
          </p:cNvPr>
          <p:cNvCxnSpPr>
            <a:stCxn id="4" idx="6"/>
          </p:cNvCxnSpPr>
          <p:nvPr/>
        </p:nvCxnSpPr>
        <p:spPr>
          <a:xfrm flipV="1">
            <a:off x="3995738" y="908050"/>
            <a:ext cx="2376487" cy="2628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1B32E6D-B522-4489-86D9-8268142FC790}"/>
              </a:ext>
            </a:extLst>
          </p:cNvPr>
          <p:cNvSpPr/>
          <p:nvPr/>
        </p:nvSpPr>
        <p:spPr>
          <a:xfrm>
            <a:off x="6372225" y="92075"/>
            <a:ext cx="2520950" cy="9128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C00000"/>
                </a:solidFill>
              </a:rPr>
              <a:t>How could you have said this better in French?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4604E9-BCD7-4066-B35D-7DCFCED6A332}"/>
              </a:ext>
            </a:extLst>
          </p:cNvPr>
          <p:cNvSpPr/>
          <p:nvPr/>
        </p:nvSpPr>
        <p:spPr>
          <a:xfrm>
            <a:off x="3371850" y="4664075"/>
            <a:ext cx="2784475" cy="3587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27FEAB-B2C4-4487-AEE6-188CB682008C}"/>
              </a:ext>
            </a:extLst>
          </p:cNvPr>
          <p:cNvSpPr/>
          <p:nvPr/>
        </p:nvSpPr>
        <p:spPr>
          <a:xfrm>
            <a:off x="3398838" y="4960938"/>
            <a:ext cx="2541587" cy="3587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1622DC-D57A-4B47-8653-735681049B4C}"/>
              </a:ext>
            </a:extLst>
          </p:cNvPr>
          <p:cNvCxnSpPr/>
          <p:nvPr/>
        </p:nvCxnSpPr>
        <p:spPr>
          <a:xfrm flipV="1">
            <a:off x="4787900" y="947738"/>
            <a:ext cx="1584325" cy="371633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9">
            <a:extLst>
              <a:ext uri="{FF2B5EF4-FFF2-40B4-BE49-F238E27FC236}">
                <a16:creationId xmlns:a16="http://schemas.microsoft.com/office/drawing/2014/main" id="{7331A488-E447-49D9-B61E-8AB8E2D14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981075"/>
            <a:ext cx="88138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2">
            <a:extLst>
              <a:ext uri="{FF2B5EF4-FFF2-40B4-BE49-F238E27FC236}">
                <a16:creationId xmlns:a16="http://schemas.microsoft.com/office/drawing/2014/main" id="{971F5251-9DD4-42CC-9189-8F2F2BF32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4056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b="1" u="sng"/>
              <a:t>Exercice de lecture:</a:t>
            </a:r>
          </a:p>
        </p:txBody>
      </p:sp>
      <p:pic>
        <p:nvPicPr>
          <p:cNvPr id="62468" name="Picture 2" descr="Image result for reading">
            <a:extLst>
              <a:ext uri="{FF2B5EF4-FFF2-40B4-BE49-F238E27FC236}">
                <a16:creationId xmlns:a16="http://schemas.microsoft.com/office/drawing/2014/main" id="{1365D487-D84C-4CAF-B23B-8C88A6DEC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01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3D81EF-DB36-4450-9B50-366452A90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525713"/>
            <a:ext cx="36861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EA3353-8FD4-4F3B-A844-3DFF5612EA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194050"/>
            <a:ext cx="30384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AA145-2393-4EF0-9FD5-031BB78DE1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46500"/>
            <a:ext cx="3533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40F1D7-7AFC-4284-9FEA-215613521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416425"/>
            <a:ext cx="3705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E72FE1-BCD8-496F-8C65-AFC8D69DD8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4979988"/>
            <a:ext cx="27336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9A8575-AB83-41EF-84B4-8176A5199A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661025"/>
            <a:ext cx="61436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BCA26740-471C-4960-A697-81974C9B1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65175"/>
            <a:ext cx="7948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b="1" u="sng"/>
              <a:t>Objective: </a:t>
            </a:r>
            <a:r>
              <a:rPr lang="en-GB" altLang="en-US" sz="3600"/>
              <a:t>to be able to talk about my brothers and sisters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>
            <a:extLst>
              <a:ext uri="{FF2B5EF4-FFF2-40B4-BE49-F238E27FC236}">
                <a16:creationId xmlns:a16="http://schemas.microsoft.com/office/drawing/2014/main" id="{B940DC2F-EA6B-4816-890D-4D1432443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8834438" cy="475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CA4D711-607C-4E7E-B72C-1A26BC140EAB}"/>
              </a:ext>
            </a:extLst>
          </p:cNvPr>
          <p:cNvSpPr/>
          <p:nvPr/>
        </p:nvSpPr>
        <p:spPr>
          <a:xfrm>
            <a:off x="3959225" y="3429000"/>
            <a:ext cx="1657350" cy="5762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9457F3-3E1A-4968-B4DE-0C7BE6339934}"/>
              </a:ext>
            </a:extLst>
          </p:cNvPr>
          <p:cNvCxnSpPr/>
          <p:nvPr/>
        </p:nvCxnSpPr>
        <p:spPr>
          <a:xfrm>
            <a:off x="5076825" y="4005263"/>
            <a:ext cx="1079500" cy="13684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D7C-31C8-4255-9DC0-EE159A5B7CE5}"/>
              </a:ext>
            </a:extLst>
          </p:cNvPr>
          <p:cNvSpPr/>
          <p:nvPr/>
        </p:nvSpPr>
        <p:spPr>
          <a:xfrm>
            <a:off x="6156325" y="5383213"/>
            <a:ext cx="2519363" cy="9128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C00000"/>
                </a:solidFill>
              </a:rPr>
              <a:t>How could you make this conversation even better?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A5780C-4B8C-49ED-83CB-78D58B563D09}"/>
              </a:ext>
            </a:extLst>
          </p:cNvPr>
          <p:cNvSpPr/>
          <p:nvPr/>
        </p:nvSpPr>
        <p:spPr>
          <a:xfrm>
            <a:off x="6156325" y="5372100"/>
            <a:ext cx="2519363" cy="91281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C00000"/>
                </a:solidFill>
              </a:rPr>
              <a:t>Comment </a:t>
            </a:r>
            <a:r>
              <a:rPr lang="en-GB" dirty="0" err="1">
                <a:solidFill>
                  <a:srgbClr val="C00000"/>
                </a:solidFill>
              </a:rPr>
              <a:t>ça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s’écrit</a:t>
            </a:r>
            <a:r>
              <a:rPr lang="en-GB" dirty="0">
                <a:solidFill>
                  <a:srgbClr val="C00000"/>
                </a:solidFill>
              </a:rPr>
              <a:t>?</a:t>
            </a:r>
          </a:p>
          <a:p>
            <a:pPr algn="ctr">
              <a:defRPr/>
            </a:pPr>
            <a:r>
              <a:rPr lang="en-GB" dirty="0" err="1">
                <a:solidFill>
                  <a:srgbClr val="C00000"/>
                </a:solidFill>
              </a:rPr>
              <a:t>Ça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s’écrit</a:t>
            </a:r>
            <a:r>
              <a:rPr lang="en-GB" dirty="0">
                <a:solidFill>
                  <a:srgbClr val="C00000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E2CB26A-FE36-4198-A428-A7EC3656C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Success criteria</a:t>
            </a: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DC7DA85-B164-4CCB-AB36-D48A44C05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5138" y="135096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altLang="en-US" sz="2800" dirty="0">
                <a:latin typeface="Comic Sans MS" panose="030F0702030302020204" pitchFamily="66" charset="0"/>
              </a:rPr>
              <a:t>By the end of the lesson:</a:t>
            </a:r>
          </a:p>
          <a:p>
            <a:pPr eaLnBrk="1" hangingPunct="1">
              <a:defRPr/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alt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I must be able to recognise the vocabulary for brothers and sisters</a:t>
            </a:r>
          </a:p>
          <a:p>
            <a:pPr eaLnBrk="1" hangingPunct="1">
              <a:buFontTx/>
              <a:buNone/>
              <a:defRPr/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altLang="en-US" sz="2800" dirty="0">
                <a:solidFill>
                  <a:srgbClr val="FF6600"/>
                </a:solidFill>
                <a:latin typeface="Comic Sans MS" panose="030F0702030302020204" pitchFamily="66" charset="0"/>
              </a:rPr>
              <a:t>I </a:t>
            </a:r>
            <a:r>
              <a:rPr lang="en-GB" altLang="en-US" sz="2800" dirty="0" err="1">
                <a:solidFill>
                  <a:srgbClr val="FF6600"/>
                </a:solidFill>
                <a:latin typeface="Comic Sans MS" panose="030F0702030302020204" pitchFamily="66" charset="0"/>
              </a:rPr>
              <a:t>sould</a:t>
            </a:r>
            <a:r>
              <a:rPr lang="en-GB" altLang="en-US" sz="2800" dirty="0">
                <a:solidFill>
                  <a:srgbClr val="FF6600"/>
                </a:solidFill>
                <a:latin typeface="Comic Sans MS" panose="030F0702030302020204" pitchFamily="66" charset="0"/>
              </a:rPr>
              <a:t> be able to write phrases to </a:t>
            </a:r>
            <a:r>
              <a:rPr lang="en-GB" altLang="en-US" sz="2800" dirty="0" err="1">
                <a:solidFill>
                  <a:srgbClr val="FF6600"/>
                </a:solidFill>
                <a:latin typeface="Comic Sans MS" panose="030F0702030302020204" pitchFamily="66" charset="0"/>
              </a:rPr>
              <a:t>desribe</a:t>
            </a:r>
            <a:r>
              <a:rPr lang="en-GB" altLang="en-US" sz="2800" dirty="0">
                <a:solidFill>
                  <a:srgbClr val="FF6600"/>
                </a:solidFill>
                <a:latin typeface="Comic Sans MS" panose="030F0702030302020204" pitchFamily="66" charset="0"/>
              </a:rPr>
              <a:t> how many brothers and sisters I have 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2800" dirty="0">
              <a:solidFill>
                <a:srgbClr val="FF66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 could be able to describe how many brothers and sisters I have and say how they are called 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2800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86A4ED-6407-4083-881C-0EDCF1D71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81" y="549275"/>
            <a:ext cx="724912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7BE30B-D2E2-40E5-B614-FC3229F212C9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33375"/>
            <a:ext cx="8435975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fr-FR" altLang="en-US" sz="4000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As-tu des </a:t>
            </a:r>
            <a:r>
              <a:rPr lang="fr-FR" altLang="en-US" sz="4000" b="1" u="sng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</a:t>
            </a:r>
            <a:r>
              <a:rPr lang="en-US" altLang="en-US" sz="4000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è</a:t>
            </a:r>
            <a:r>
              <a:rPr lang="fr-FR" altLang="en-US" sz="4000" b="1" u="sng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</a:t>
            </a:r>
            <a:r>
              <a:rPr lang="fr-FR" altLang="en-US" sz="4000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ou des sœurs?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DB5444DF-8F83-4C28-87B1-0C130DF3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357563"/>
            <a:ext cx="1041400" cy="2162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72379C7E-D392-4540-B042-927AF2024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22650"/>
            <a:ext cx="984250" cy="2016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16AD3A7-7682-40BE-AF3B-728125B414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>
                <a:solidFill>
                  <a:srgbClr val="0000FF"/>
                </a:solidFill>
                <a:latin typeface="Comic Sans MS" panose="030F0702030302020204" pitchFamily="66" charset="0"/>
              </a:rPr>
              <a:t>J’ai un fr</a:t>
            </a:r>
            <a:r>
              <a:rPr lang="fr-FR" altLang="en-US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ère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DC58388-760C-4BCC-BAC5-AFF603D5AB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11268" name="Picture 4" descr="MCj03970440000[1]">
            <a:extLst>
              <a:ext uri="{FF2B5EF4-FFF2-40B4-BE49-F238E27FC236}">
                <a16:creationId xmlns:a16="http://schemas.microsoft.com/office/drawing/2014/main" id="{A1CF9620-A36E-4BF3-913F-A0C168682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76475"/>
            <a:ext cx="268763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717BDC8B-3D3B-4D31-BB07-544DCAF55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933575"/>
            <a:ext cx="1857375" cy="385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026CEC7-13CA-4A1E-B3F0-0F397EDB7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b="1">
                <a:solidFill>
                  <a:schemeClr val="folHlink"/>
                </a:solidFill>
                <a:latin typeface="Comic Sans MS" panose="030F0702030302020204" pitchFamily="66" charset="0"/>
              </a:rPr>
              <a:t>J’ai deux fr</a:t>
            </a:r>
            <a:r>
              <a:rPr lang="fr-FR" altLang="en-US" b="1">
                <a:solidFill>
                  <a:schemeClr val="folHlin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ères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AB787DB-132A-44BF-B2ED-7E874EF9F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13316" name="Picture 4" descr="MCj03970440000[1]">
            <a:extLst>
              <a:ext uri="{FF2B5EF4-FFF2-40B4-BE49-F238E27FC236}">
                <a16:creationId xmlns:a16="http://schemas.microsoft.com/office/drawing/2014/main" id="{F413B80A-459A-4F74-873A-A55B10A75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05038"/>
            <a:ext cx="25479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2352CDC1-1481-4043-8831-C843478C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16113"/>
            <a:ext cx="1857375" cy="385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25F7C914-F301-42FD-856B-78D6144E9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916113"/>
            <a:ext cx="1857375" cy="385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BDFDB71-92B3-43D3-A3DA-94B2DF358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>
                <a:solidFill>
                  <a:srgbClr val="FF0000"/>
                </a:solidFill>
                <a:latin typeface="Comic Sans MS" panose="030F0702030302020204" pitchFamily="66" charset="0"/>
              </a:rPr>
              <a:t>J’ai une soeur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3991507-D6CF-4260-A9FD-3F34B715E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15364" name="Picture 4" descr="MCj03970440000[1]">
            <a:extLst>
              <a:ext uri="{FF2B5EF4-FFF2-40B4-BE49-F238E27FC236}">
                <a16:creationId xmlns:a16="http://schemas.microsoft.com/office/drawing/2014/main" id="{1FFAF6E0-D444-41DE-A178-D27578760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05038"/>
            <a:ext cx="25479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EF110143-F0E9-4F51-A56D-64CD67563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57338"/>
            <a:ext cx="2109787" cy="4321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7" ma:contentTypeDescription="Create a new document." ma:contentTypeScope="" ma:versionID="c01cbcab24a894ba8b10aaf048d67b1f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c6f9b871362ace1ec7778f58f87e7700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4BF56E-E780-49AF-B83D-CBCE51892E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D67DFE-E673-4718-BEA4-F348A93BBB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bb6d48-7c88-44a9-a0ca-754bfa7f794b"/>
    <ds:schemaRef ds:uri="bb63e111-dce5-4a45-8def-dc0a7d76a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886</Words>
  <Application>Microsoft Office PowerPoint</Application>
  <PresentationFormat>On-screen Show (4:3)</PresentationFormat>
  <Paragraphs>239</Paragraphs>
  <Slides>40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Comic Sans MS</vt:lpstr>
      <vt:lpstr>Default Design</vt:lpstr>
      <vt:lpstr>Répondez aux 5 questions – Travaillez à deux</vt:lpstr>
      <vt:lpstr>PowerPoint Presentation</vt:lpstr>
      <vt:lpstr>en classe            mercredi 7 novembre</vt:lpstr>
      <vt:lpstr>PowerPoint Presentation</vt:lpstr>
      <vt:lpstr>Success criteria</vt:lpstr>
      <vt:lpstr>PowerPoint Presentation</vt:lpstr>
      <vt:lpstr>J’ai un frère</vt:lpstr>
      <vt:lpstr>J’ai deux frères</vt:lpstr>
      <vt:lpstr>J’ai une soeur</vt:lpstr>
      <vt:lpstr>J’ai deux soeurs</vt:lpstr>
      <vt:lpstr>J’ai un demi-frère</vt:lpstr>
      <vt:lpstr>J’ai une demi soeur</vt:lpstr>
      <vt:lpstr>Je suis fils unique</vt:lpstr>
      <vt:lpstr>Je suis fille unique</vt:lpstr>
      <vt:lpstr>Répétez</vt:lpstr>
      <vt:lpstr>Répétez</vt:lpstr>
      <vt:lpstr>PowerPoint Presentation</vt:lpstr>
      <vt:lpstr>Répétez</vt:lpstr>
      <vt:lpstr>Jeu</vt:lpstr>
      <vt:lpstr>How to say you have brothers/sisters:</vt:lpstr>
      <vt:lpstr>Mets les phrases en français avec l’anglais</vt:lpstr>
      <vt:lpstr>Mets les phrases en français avec l’anglais</vt:lpstr>
      <vt:lpstr>en classe          mardi 13 novembre</vt:lpstr>
      <vt:lpstr>Success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As-tu des frères ou des sœurs ?</vt:lpstr>
      <vt:lpstr>As-tu des frères ou des sœurs ?</vt:lpstr>
      <vt:lpstr>en classe          mercredi 14 novembre</vt:lpstr>
      <vt:lpstr>PowerPoint Presentation</vt:lpstr>
      <vt:lpstr>Vocabulaire</vt:lpstr>
      <vt:lpstr>En paire, écrivez les phrases en Français avec les informations suivantes: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Frères et Soeurs</dc:title>
  <dc:creator>Jenny Nuttall</dc:creator>
  <cp:lastModifiedBy>T Capewell</cp:lastModifiedBy>
  <cp:revision>51</cp:revision>
  <cp:lastPrinted>2016-01-08T07:15:52Z</cp:lastPrinted>
  <dcterms:created xsi:type="dcterms:W3CDTF">2008-01-10T17:44:18Z</dcterms:created>
  <dcterms:modified xsi:type="dcterms:W3CDTF">2018-11-13T21:31:11Z</dcterms:modified>
</cp:coreProperties>
</file>