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409" r:id="rId5"/>
    <p:sldId id="427" r:id="rId6"/>
    <p:sldId id="428" r:id="rId7"/>
    <p:sldId id="392" r:id="rId8"/>
    <p:sldId id="379" r:id="rId9"/>
    <p:sldId id="411" r:id="rId10"/>
    <p:sldId id="412" r:id="rId11"/>
    <p:sldId id="413" r:id="rId12"/>
    <p:sldId id="432" r:id="rId13"/>
    <p:sldId id="433" r:id="rId14"/>
    <p:sldId id="43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 Callanan" initials="DC" lastIdx="1" clrIdx="0">
    <p:extLst>
      <p:ext uri="{19B8F6BF-5375-455C-9EA6-DF929625EA0E}">
        <p15:presenceInfo xmlns:p15="http://schemas.microsoft.com/office/powerpoint/2012/main" userId="S-1-5-21-1288509352-3796643876-1070938684-18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2D150F89-60B7-49EE-9CF2-EAF1B11A45B7}"/>
    <pc:docChg chg="delSld">
      <pc:chgData name="D Callanan" userId="951668ec-da26-491a-9b8a-af24bfeff26b" providerId="ADAL" clId="{2D150F89-60B7-49EE-9CF2-EAF1B11A45B7}" dt="2022-07-13T11:59:41.202" v="120" actId="2696"/>
      <pc:docMkLst>
        <pc:docMk/>
      </pc:docMkLst>
      <pc:sldChg chg="del">
        <pc:chgData name="D Callanan" userId="951668ec-da26-491a-9b8a-af24bfeff26b" providerId="ADAL" clId="{2D150F89-60B7-49EE-9CF2-EAF1B11A45B7}" dt="2022-07-13T11:59:30.860" v="44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2D150F89-60B7-49EE-9CF2-EAF1B11A45B7}" dt="2022-07-13T11:59:30.870" v="46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2D150F89-60B7-49EE-9CF2-EAF1B11A45B7}" dt="2022-07-13T11:59:30.865" v="45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2D150F89-60B7-49EE-9CF2-EAF1B11A45B7}" dt="2022-07-13T11:59:30.855" v="43" actId="2696"/>
        <pc:sldMkLst>
          <pc:docMk/>
          <pc:sldMk cId="0" sldId="259"/>
        </pc:sldMkLst>
      </pc:sldChg>
      <pc:sldChg chg="del">
        <pc:chgData name="D Callanan" userId="951668ec-da26-491a-9b8a-af24bfeff26b" providerId="ADAL" clId="{2D150F89-60B7-49EE-9CF2-EAF1B11A45B7}" dt="2022-07-13T11:59:30.847" v="41" actId="2696"/>
        <pc:sldMkLst>
          <pc:docMk/>
          <pc:sldMk cId="4144044180" sldId="260"/>
        </pc:sldMkLst>
      </pc:sldChg>
      <pc:sldChg chg="del">
        <pc:chgData name="D Callanan" userId="951668ec-da26-491a-9b8a-af24bfeff26b" providerId="ADAL" clId="{2D150F89-60B7-49EE-9CF2-EAF1B11A45B7}" dt="2022-07-13T11:59:30.851" v="42" actId="2696"/>
        <pc:sldMkLst>
          <pc:docMk/>
          <pc:sldMk cId="1397205634" sldId="261"/>
        </pc:sldMkLst>
      </pc:sldChg>
      <pc:sldChg chg="del">
        <pc:chgData name="D Callanan" userId="951668ec-da26-491a-9b8a-af24bfeff26b" providerId="ADAL" clId="{2D150F89-60B7-49EE-9CF2-EAF1B11A45B7}" dt="2022-07-13T11:59:30.842" v="40" actId="2696"/>
        <pc:sldMkLst>
          <pc:docMk/>
          <pc:sldMk cId="3796790021" sldId="262"/>
        </pc:sldMkLst>
      </pc:sldChg>
      <pc:sldChg chg="del">
        <pc:chgData name="D Callanan" userId="951668ec-da26-491a-9b8a-af24bfeff26b" providerId="ADAL" clId="{2D150F89-60B7-49EE-9CF2-EAF1B11A45B7}" dt="2022-07-13T11:59:30.834" v="38" actId="2696"/>
        <pc:sldMkLst>
          <pc:docMk/>
          <pc:sldMk cId="3911348551" sldId="263"/>
        </pc:sldMkLst>
      </pc:sldChg>
      <pc:sldChg chg="del">
        <pc:chgData name="D Callanan" userId="951668ec-da26-491a-9b8a-af24bfeff26b" providerId="ADAL" clId="{2D150F89-60B7-49EE-9CF2-EAF1B11A45B7}" dt="2022-07-13T11:59:30.829" v="37" actId="2696"/>
        <pc:sldMkLst>
          <pc:docMk/>
          <pc:sldMk cId="5328052" sldId="265"/>
        </pc:sldMkLst>
      </pc:sldChg>
      <pc:sldChg chg="del">
        <pc:chgData name="D Callanan" userId="951668ec-da26-491a-9b8a-af24bfeff26b" providerId="ADAL" clId="{2D150F89-60B7-49EE-9CF2-EAF1B11A45B7}" dt="2022-07-13T11:59:30.770" v="24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2D150F89-60B7-49EE-9CF2-EAF1B11A45B7}" dt="2022-07-13T11:59:30.766" v="23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2D150F89-60B7-49EE-9CF2-EAF1B11A45B7}" dt="2022-07-13T11:59:30.753" v="20" actId="2696"/>
        <pc:sldMkLst>
          <pc:docMk/>
          <pc:sldMk cId="2169378179" sldId="366"/>
        </pc:sldMkLst>
      </pc:sldChg>
      <pc:sldChg chg="del">
        <pc:chgData name="D Callanan" userId="951668ec-da26-491a-9b8a-af24bfeff26b" providerId="ADAL" clId="{2D150F89-60B7-49EE-9CF2-EAF1B11A45B7}" dt="2022-07-13T11:59:30.757" v="21" actId="2696"/>
        <pc:sldMkLst>
          <pc:docMk/>
          <pc:sldMk cId="2527422655" sldId="367"/>
        </pc:sldMkLst>
      </pc:sldChg>
      <pc:sldChg chg="del">
        <pc:chgData name="D Callanan" userId="951668ec-da26-491a-9b8a-af24bfeff26b" providerId="ADAL" clId="{2D150F89-60B7-49EE-9CF2-EAF1B11A45B7}" dt="2022-07-13T11:59:30.749" v="19" actId="2696"/>
        <pc:sldMkLst>
          <pc:docMk/>
          <pc:sldMk cId="2012329550" sldId="368"/>
        </pc:sldMkLst>
      </pc:sldChg>
      <pc:sldChg chg="del">
        <pc:chgData name="D Callanan" userId="951668ec-da26-491a-9b8a-af24bfeff26b" providerId="ADAL" clId="{2D150F89-60B7-49EE-9CF2-EAF1B11A45B7}" dt="2022-07-13T11:59:30.743" v="18" actId="2696"/>
        <pc:sldMkLst>
          <pc:docMk/>
          <pc:sldMk cId="3626865698" sldId="369"/>
        </pc:sldMkLst>
      </pc:sldChg>
      <pc:sldChg chg="del">
        <pc:chgData name="D Callanan" userId="951668ec-da26-491a-9b8a-af24bfeff26b" providerId="ADAL" clId="{2D150F89-60B7-49EE-9CF2-EAF1B11A45B7}" dt="2022-07-13T11:59:30.762" v="22" actId="2696"/>
        <pc:sldMkLst>
          <pc:docMk/>
          <pc:sldMk cId="3338922268" sldId="370"/>
        </pc:sldMkLst>
      </pc:sldChg>
      <pc:sldChg chg="del">
        <pc:chgData name="D Callanan" userId="951668ec-da26-491a-9b8a-af24bfeff26b" providerId="ADAL" clId="{2D150F89-60B7-49EE-9CF2-EAF1B11A45B7}" dt="2022-07-13T11:59:30.825" v="36" actId="2696"/>
        <pc:sldMkLst>
          <pc:docMk/>
          <pc:sldMk cId="3244162897" sldId="380"/>
        </pc:sldMkLst>
      </pc:sldChg>
      <pc:sldChg chg="del">
        <pc:chgData name="D Callanan" userId="951668ec-da26-491a-9b8a-af24bfeff26b" providerId="ADAL" clId="{2D150F89-60B7-49EE-9CF2-EAF1B11A45B7}" dt="2022-07-13T11:59:30.820" v="35" actId="2696"/>
        <pc:sldMkLst>
          <pc:docMk/>
          <pc:sldMk cId="2529450289" sldId="381"/>
        </pc:sldMkLst>
      </pc:sldChg>
      <pc:sldChg chg="del">
        <pc:chgData name="D Callanan" userId="951668ec-da26-491a-9b8a-af24bfeff26b" providerId="ADAL" clId="{2D150F89-60B7-49EE-9CF2-EAF1B11A45B7}" dt="2022-07-13T11:59:30.815" v="34" actId="2696"/>
        <pc:sldMkLst>
          <pc:docMk/>
          <pc:sldMk cId="2318814812" sldId="382"/>
        </pc:sldMkLst>
      </pc:sldChg>
      <pc:sldChg chg="del">
        <pc:chgData name="D Callanan" userId="951668ec-da26-491a-9b8a-af24bfeff26b" providerId="ADAL" clId="{2D150F89-60B7-49EE-9CF2-EAF1B11A45B7}" dt="2022-07-13T11:59:30.810" v="33" actId="2696"/>
        <pc:sldMkLst>
          <pc:docMk/>
          <pc:sldMk cId="2678965383" sldId="383"/>
        </pc:sldMkLst>
      </pc:sldChg>
      <pc:sldChg chg="del">
        <pc:chgData name="D Callanan" userId="951668ec-da26-491a-9b8a-af24bfeff26b" providerId="ADAL" clId="{2D150F89-60B7-49EE-9CF2-EAF1B11A45B7}" dt="2022-07-13T11:59:30.805" v="32" actId="2696"/>
        <pc:sldMkLst>
          <pc:docMk/>
          <pc:sldMk cId="2879668867" sldId="384"/>
        </pc:sldMkLst>
      </pc:sldChg>
      <pc:sldChg chg="del">
        <pc:chgData name="D Callanan" userId="951668ec-da26-491a-9b8a-af24bfeff26b" providerId="ADAL" clId="{2D150F89-60B7-49EE-9CF2-EAF1B11A45B7}" dt="2022-07-13T11:59:30.801" v="31" actId="2696"/>
        <pc:sldMkLst>
          <pc:docMk/>
          <pc:sldMk cId="4006167983" sldId="385"/>
        </pc:sldMkLst>
      </pc:sldChg>
      <pc:sldChg chg="del">
        <pc:chgData name="D Callanan" userId="951668ec-da26-491a-9b8a-af24bfeff26b" providerId="ADAL" clId="{2D150F89-60B7-49EE-9CF2-EAF1B11A45B7}" dt="2022-07-13T11:59:30.797" v="30" actId="2696"/>
        <pc:sldMkLst>
          <pc:docMk/>
          <pc:sldMk cId="3368127161" sldId="386"/>
        </pc:sldMkLst>
      </pc:sldChg>
      <pc:sldChg chg="del">
        <pc:chgData name="D Callanan" userId="951668ec-da26-491a-9b8a-af24bfeff26b" providerId="ADAL" clId="{2D150F89-60B7-49EE-9CF2-EAF1B11A45B7}" dt="2022-07-13T11:59:30.791" v="29" actId="2696"/>
        <pc:sldMkLst>
          <pc:docMk/>
          <pc:sldMk cId="1804813517" sldId="387"/>
        </pc:sldMkLst>
      </pc:sldChg>
      <pc:sldChg chg="del">
        <pc:chgData name="D Callanan" userId="951668ec-da26-491a-9b8a-af24bfeff26b" providerId="ADAL" clId="{2D150F89-60B7-49EE-9CF2-EAF1B11A45B7}" dt="2022-07-13T11:59:30.787" v="28" actId="2696"/>
        <pc:sldMkLst>
          <pc:docMk/>
          <pc:sldMk cId="485819253" sldId="388"/>
        </pc:sldMkLst>
      </pc:sldChg>
      <pc:sldChg chg="del">
        <pc:chgData name="D Callanan" userId="951668ec-da26-491a-9b8a-af24bfeff26b" providerId="ADAL" clId="{2D150F89-60B7-49EE-9CF2-EAF1B11A45B7}" dt="2022-07-13T11:59:30.779" v="26" actId="2696"/>
        <pc:sldMkLst>
          <pc:docMk/>
          <pc:sldMk cId="588594571" sldId="389"/>
        </pc:sldMkLst>
      </pc:sldChg>
      <pc:sldChg chg="del">
        <pc:chgData name="D Callanan" userId="951668ec-da26-491a-9b8a-af24bfeff26b" providerId="ADAL" clId="{2D150F89-60B7-49EE-9CF2-EAF1B11A45B7}" dt="2022-07-13T11:59:30.774" v="25" actId="2696"/>
        <pc:sldMkLst>
          <pc:docMk/>
          <pc:sldMk cId="2749791676" sldId="390"/>
        </pc:sldMkLst>
      </pc:sldChg>
      <pc:sldChg chg="del">
        <pc:chgData name="D Callanan" userId="951668ec-da26-491a-9b8a-af24bfeff26b" providerId="ADAL" clId="{2D150F89-60B7-49EE-9CF2-EAF1B11A45B7}" dt="2022-07-13T11:59:30.739" v="17" actId="2696"/>
        <pc:sldMkLst>
          <pc:docMk/>
          <pc:sldMk cId="3726275829" sldId="391"/>
        </pc:sldMkLst>
      </pc:sldChg>
      <pc:sldChg chg="del">
        <pc:chgData name="D Callanan" userId="951668ec-da26-491a-9b8a-af24bfeff26b" providerId="ADAL" clId="{2D150F89-60B7-49EE-9CF2-EAF1B11A45B7}" dt="2022-07-13T11:59:30.735" v="16" actId="2696"/>
        <pc:sldMkLst>
          <pc:docMk/>
          <pc:sldMk cId="2480257968" sldId="393"/>
        </pc:sldMkLst>
      </pc:sldChg>
      <pc:sldChg chg="del">
        <pc:chgData name="D Callanan" userId="951668ec-da26-491a-9b8a-af24bfeff26b" providerId="ADAL" clId="{2D150F89-60B7-49EE-9CF2-EAF1B11A45B7}" dt="2022-07-13T11:59:30.729" v="15" actId="2696"/>
        <pc:sldMkLst>
          <pc:docMk/>
          <pc:sldMk cId="0" sldId="394"/>
        </pc:sldMkLst>
      </pc:sldChg>
      <pc:sldChg chg="del">
        <pc:chgData name="D Callanan" userId="951668ec-da26-491a-9b8a-af24bfeff26b" providerId="ADAL" clId="{2D150F89-60B7-49EE-9CF2-EAF1B11A45B7}" dt="2022-07-13T11:59:30.723" v="14" actId="2696"/>
        <pc:sldMkLst>
          <pc:docMk/>
          <pc:sldMk cId="1338979983" sldId="395"/>
        </pc:sldMkLst>
      </pc:sldChg>
      <pc:sldChg chg="del">
        <pc:chgData name="D Callanan" userId="951668ec-da26-491a-9b8a-af24bfeff26b" providerId="ADAL" clId="{2D150F89-60B7-49EE-9CF2-EAF1B11A45B7}" dt="2022-07-13T11:59:30.719" v="13" actId="2696"/>
        <pc:sldMkLst>
          <pc:docMk/>
          <pc:sldMk cId="3804715635" sldId="396"/>
        </pc:sldMkLst>
      </pc:sldChg>
      <pc:sldChg chg="del">
        <pc:chgData name="D Callanan" userId="951668ec-da26-491a-9b8a-af24bfeff26b" providerId="ADAL" clId="{2D150F89-60B7-49EE-9CF2-EAF1B11A45B7}" dt="2022-07-13T11:59:30.709" v="11" actId="2696"/>
        <pc:sldMkLst>
          <pc:docMk/>
          <pc:sldMk cId="1358900739" sldId="397"/>
        </pc:sldMkLst>
      </pc:sldChg>
      <pc:sldChg chg="del">
        <pc:chgData name="D Callanan" userId="951668ec-da26-491a-9b8a-af24bfeff26b" providerId="ADAL" clId="{2D150F89-60B7-49EE-9CF2-EAF1B11A45B7}" dt="2022-07-13T11:59:30.705" v="10" actId="2696"/>
        <pc:sldMkLst>
          <pc:docMk/>
          <pc:sldMk cId="545357385" sldId="398"/>
        </pc:sldMkLst>
      </pc:sldChg>
      <pc:sldChg chg="del">
        <pc:chgData name="D Callanan" userId="951668ec-da26-491a-9b8a-af24bfeff26b" providerId="ADAL" clId="{2D150F89-60B7-49EE-9CF2-EAF1B11A45B7}" dt="2022-07-13T11:59:30.701" v="9" actId="2696"/>
        <pc:sldMkLst>
          <pc:docMk/>
          <pc:sldMk cId="1670592969" sldId="399"/>
        </pc:sldMkLst>
      </pc:sldChg>
      <pc:sldChg chg="del">
        <pc:chgData name="D Callanan" userId="951668ec-da26-491a-9b8a-af24bfeff26b" providerId="ADAL" clId="{2D150F89-60B7-49EE-9CF2-EAF1B11A45B7}" dt="2022-07-13T11:59:30.697" v="8" actId="2696"/>
        <pc:sldMkLst>
          <pc:docMk/>
          <pc:sldMk cId="1108030367" sldId="400"/>
        </pc:sldMkLst>
      </pc:sldChg>
      <pc:sldChg chg="del">
        <pc:chgData name="D Callanan" userId="951668ec-da26-491a-9b8a-af24bfeff26b" providerId="ADAL" clId="{2D150F89-60B7-49EE-9CF2-EAF1B11A45B7}" dt="2022-07-13T11:59:30.692" v="7" actId="2696"/>
        <pc:sldMkLst>
          <pc:docMk/>
          <pc:sldMk cId="3621491995" sldId="401"/>
        </pc:sldMkLst>
      </pc:sldChg>
      <pc:sldChg chg="del">
        <pc:chgData name="D Callanan" userId="951668ec-da26-491a-9b8a-af24bfeff26b" providerId="ADAL" clId="{2D150F89-60B7-49EE-9CF2-EAF1B11A45B7}" dt="2022-07-13T11:59:30.688" v="6" actId="2696"/>
        <pc:sldMkLst>
          <pc:docMk/>
          <pc:sldMk cId="2014462693" sldId="402"/>
        </pc:sldMkLst>
      </pc:sldChg>
      <pc:sldChg chg="del">
        <pc:chgData name="D Callanan" userId="951668ec-da26-491a-9b8a-af24bfeff26b" providerId="ADAL" clId="{2D150F89-60B7-49EE-9CF2-EAF1B11A45B7}" dt="2022-07-13T11:59:30.684" v="5" actId="2696"/>
        <pc:sldMkLst>
          <pc:docMk/>
          <pc:sldMk cId="811562844" sldId="403"/>
        </pc:sldMkLst>
      </pc:sldChg>
      <pc:sldChg chg="del">
        <pc:chgData name="D Callanan" userId="951668ec-da26-491a-9b8a-af24bfeff26b" providerId="ADAL" clId="{2D150F89-60B7-49EE-9CF2-EAF1B11A45B7}" dt="2022-07-13T11:59:30.679" v="4" actId="2696"/>
        <pc:sldMkLst>
          <pc:docMk/>
          <pc:sldMk cId="2611698153" sldId="404"/>
        </pc:sldMkLst>
      </pc:sldChg>
      <pc:sldChg chg="del">
        <pc:chgData name="D Callanan" userId="951668ec-da26-491a-9b8a-af24bfeff26b" providerId="ADAL" clId="{2D150F89-60B7-49EE-9CF2-EAF1B11A45B7}" dt="2022-07-13T11:59:30.675" v="3" actId="2696"/>
        <pc:sldMkLst>
          <pc:docMk/>
          <pc:sldMk cId="954054128" sldId="405"/>
        </pc:sldMkLst>
      </pc:sldChg>
      <pc:sldChg chg="del">
        <pc:chgData name="D Callanan" userId="951668ec-da26-491a-9b8a-af24bfeff26b" providerId="ADAL" clId="{2D150F89-60B7-49EE-9CF2-EAF1B11A45B7}" dt="2022-07-13T11:59:30.670" v="2" actId="2696"/>
        <pc:sldMkLst>
          <pc:docMk/>
          <pc:sldMk cId="1837219051" sldId="406"/>
        </pc:sldMkLst>
      </pc:sldChg>
      <pc:sldChg chg="del">
        <pc:chgData name="D Callanan" userId="951668ec-da26-491a-9b8a-af24bfeff26b" providerId="ADAL" clId="{2D150F89-60B7-49EE-9CF2-EAF1B11A45B7}" dt="2022-07-13T11:59:30.665" v="1" actId="2696"/>
        <pc:sldMkLst>
          <pc:docMk/>
          <pc:sldMk cId="540484543" sldId="407"/>
        </pc:sldMkLst>
      </pc:sldChg>
      <pc:sldChg chg="del">
        <pc:chgData name="D Callanan" userId="951668ec-da26-491a-9b8a-af24bfeff26b" providerId="ADAL" clId="{2D150F89-60B7-49EE-9CF2-EAF1B11A45B7}" dt="2022-07-13T11:59:30.661" v="0" actId="2696"/>
        <pc:sldMkLst>
          <pc:docMk/>
          <pc:sldMk cId="768592637" sldId="408"/>
        </pc:sldMkLst>
      </pc:sldChg>
      <pc:sldChg chg="del">
        <pc:chgData name="D Callanan" userId="951668ec-da26-491a-9b8a-af24bfeff26b" providerId="ADAL" clId="{2D150F89-60B7-49EE-9CF2-EAF1B11A45B7}" dt="2022-07-13T11:59:41.122" v="110" actId="2696"/>
        <pc:sldMkLst>
          <pc:docMk/>
          <pc:sldMk cId="319632774" sldId="410"/>
        </pc:sldMkLst>
      </pc:sldChg>
      <pc:sldChg chg="del">
        <pc:chgData name="D Callanan" userId="951668ec-da26-491a-9b8a-af24bfeff26b" providerId="ADAL" clId="{2D150F89-60B7-49EE-9CF2-EAF1B11A45B7}" dt="2022-07-13T11:59:30.714" v="12" actId="2696"/>
        <pc:sldMkLst>
          <pc:docMk/>
          <pc:sldMk cId="1043586671" sldId="430"/>
        </pc:sldMkLst>
      </pc:sldChg>
      <pc:sldChg chg="del">
        <pc:chgData name="D Callanan" userId="951668ec-da26-491a-9b8a-af24bfeff26b" providerId="ADAL" clId="{2D150F89-60B7-49EE-9CF2-EAF1B11A45B7}" dt="2022-07-13T11:59:40.503" v="48" actId="2696"/>
        <pc:sldMkLst>
          <pc:docMk/>
          <pc:sldMk cId="2677166687" sldId="435"/>
        </pc:sldMkLst>
      </pc:sldChg>
      <pc:sldChg chg="del">
        <pc:chgData name="D Callanan" userId="951668ec-da26-491a-9b8a-af24bfeff26b" providerId="ADAL" clId="{2D150F89-60B7-49EE-9CF2-EAF1B11A45B7}" dt="2022-07-13T11:59:40.485" v="47" actId="2696"/>
        <pc:sldMkLst>
          <pc:docMk/>
          <pc:sldMk cId="940137718" sldId="436"/>
        </pc:sldMkLst>
      </pc:sldChg>
      <pc:sldChg chg="del">
        <pc:chgData name="D Callanan" userId="951668ec-da26-491a-9b8a-af24bfeff26b" providerId="ADAL" clId="{2D150F89-60B7-49EE-9CF2-EAF1B11A45B7}" dt="2022-07-13T11:59:40.511" v="49" actId="2696"/>
        <pc:sldMkLst>
          <pc:docMk/>
          <pc:sldMk cId="0" sldId="437"/>
        </pc:sldMkLst>
      </pc:sldChg>
      <pc:sldChg chg="del">
        <pc:chgData name="D Callanan" userId="951668ec-da26-491a-9b8a-af24bfeff26b" providerId="ADAL" clId="{2D150F89-60B7-49EE-9CF2-EAF1B11A45B7}" dt="2022-07-13T11:59:40.547" v="52" actId="2696"/>
        <pc:sldMkLst>
          <pc:docMk/>
          <pc:sldMk cId="745874012" sldId="439"/>
        </pc:sldMkLst>
      </pc:sldChg>
      <pc:sldChg chg="del">
        <pc:chgData name="D Callanan" userId="951668ec-da26-491a-9b8a-af24bfeff26b" providerId="ADAL" clId="{2D150F89-60B7-49EE-9CF2-EAF1B11A45B7}" dt="2022-07-13T11:59:40.553" v="53" actId="2696"/>
        <pc:sldMkLst>
          <pc:docMk/>
          <pc:sldMk cId="974297655" sldId="440"/>
        </pc:sldMkLst>
      </pc:sldChg>
      <pc:sldChg chg="del">
        <pc:chgData name="D Callanan" userId="951668ec-da26-491a-9b8a-af24bfeff26b" providerId="ADAL" clId="{2D150F89-60B7-49EE-9CF2-EAF1B11A45B7}" dt="2022-07-13T11:59:40.567" v="54" actId="2696"/>
        <pc:sldMkLst>
          <pc:docMk/>
          <pc:sldMk cId="3137207530" sldId="441"/>
        </pc:sldMkLst>
      </pc:sldChg>
      <pc:sldChg chg="del">
        <pc:chgData name="D Callanan" userId="951668ec-da26-491a-9b8a-af24bfeff26b" providerId="ADAL" clId="{2D150F89-60B7-49EE-9CF2-EAF1B11A45B7}" dt="2022-07-13T11:59:40.580" v="55" actId="2696"/>
        <pc:sldMkLst>
          <pc:docMk/>
          <pc:sldMk cId="372414341" sldId="442"/>
        </pc:sldMkLst>
      </pc:sldChg>
      <pc:sldChg chg="del">
        <pc:chgData name="D Callanan" userId="951668ec-da26-491a-9b8a-af24bfeff26b" providerId="ADAL" clId="{2D150F89-60B7-49EE-9CF2-EAF1B11A45B7}" dt="2022-07-13T11:59:40.593" v="56" actId="2696"/>
        <pc:sldMkLst>
          <pc:docMk/>
          <pc:sldMk cId="2003241999" sldId="443"/>
        </pc:sldMkLst>
      </pc:sldChg>
      <pc:sldChg chg="del">
        <pc:chgData name="D Callanan" userId="951668ec-da26-491a-9b8a-af24bfeff26b" providerId="ADAL" clId="{2D150F89-60B7-49EE-9CF2-EAF1B11A45B7}" dt="2022-07-13T11:59:40.600" v="57" actId="2696"/>
        <pc:sldMkLst>
          <pc:docMk/>
          <pc:sldMk cId="271938748" sldId="444"/>
        </pc:sldMkLst>
      </pc:sldChg>
      <pc:sldChg chg="del">
        <pc:chgData name="D Callanan" userId="951668ec-da26-491a-9b8a-af24bfeff26b" providerId="ADAL" clId="{2D150F89-60B7-49EE-9CF2-EAF1B11A45B7}" dt="2022-07-13T11:59:40.623" v="59" actId="2696"/>
        <pc:sldMkLst>
          <pc:docMk/>
          <pc:sldMk cId="3176639847" sldId="445"/>
        </pc:sldMkLst>
      </pc:sldChg>
      <pc:sldChg chg="del">
        <pc:chgData name="D Callanan" userId="951668ec-da26-491a-9b8a-af24bfeff26b" providerId="ADAL" clId="{2D150F89-60B7-49EE-9CF2-EAF1B11A45B7}" dt="2022-07-13T11:59:40.644" v="61" actId="2696"/>
        <pc:sldMkLst>
          <pc:docMk/>
          <pc:sldMk cId="2567837364" sldId="446"/>
        </pc:sldMkLst>
      </pc:sldChg>
      <pc:sldChg chg="del">
        <pc:chgData name="D Callanan" userId="951668ec-da26-491a-9b8a-af24bfeff26b" providerId="ADAL" clId="{2D150F89-60B7-49EE-9CF2-EAF1B11A45B7}" dt="2022-07-13T11:59:40.662" v="63" actId="2696"/>
        <pc:sldMkLst>
          <pc:docMk/>
          <pc:sldMk cId="1107871217" sldId="447"/>
        </pc:sldMkLst>
      </pc:sldChg>
      <pc:sldChg chg="del">
        <pc:chgData name="D Callanan" userId="951668ec-da26-491a-9b8a-af24bfeff26b" providerId="ADAL" clId="{2D150F89-60B7-49EE-9CF2-EAF1B11A45B7}" dt="2022-07-13T11:59:40.683" v="66" actId="2696"/>
        <pc:sldMkLst>
          <pc:docMk/>
          <pc:sldMk cId="2111592202" sldId="448"/>
        </pc:sldMkLst>
      </pc:sldChg>
      <pc:sldChg chg="del">
        <pc:chgData name="D Callanan" userId="951668ec-da26-491a-9b8a-af24bfeff26b" providerId="ADAL" clId="{2D150F89-60B7-49EE-9CF2-EAF1B11A45B7}" dt="2022-07-13T11:59:40.692" v="67" actId="2696"/>
        <pc:sldMkLst>
          <pc:docMk/>
          <pc:sldMk cId="4648682" sldId="449"/>
        </pc:sldMkLst>
      </pc:sldChg>
      <pc:sldChg chg="del">
        <pc:chgData name="D Callanan" userId="951668ec-da26-491a-9b8a-af24bfeff26b" providerId="ADAL" clId="{2D150F89-60B7-49EE-9CF2-EAF1B11A45B7}" dt="2022-07-13T11:59:40.702" v="68" actId="2696"/>
        <pc:sldMkLst>
          <pc:docMk/>
          <pc:sldMk cId="3456215800" sldId="450"/>
        </pc:sldMkLst>
      </pc:sldChg>
      <pc:sldChg chg="del">
        <pc:chgData name="D Callanan" userId="951668ec-da26-491a-9b8a-af24bfeff26b" providerId="ADAL" clId="{2D150F89-60B7-49EE-9CF2-EAF1B11A45B7}" dt="2022-07-13T11:59:40.712" v="69" actId="2696"/>
        <pc:sldMkLst>
          <pc:docMk/>
          <pc:sldMk cId="4100923112" sldId="451"/>
        </pc:sldMkLst>
      </pc:sldChg>
      <pc:sldChg chg="del">
        <pc:chgData name="D Callanan" userId="951668ec-da26-491a-9b8a-af24bfeff26b" providerId="ADAL" clId="{2D150F89-60B7-49EE-9CF2-EAF1B11A45B7}" dt="2022-07-13T11:59:40.720" v="70" actId="2696"/>
        <pc:sldMkLst>
          <pc:docMk/>
          <pc:sldMk cId="972797319" sldId="452"/>
        </pc:sldMkLst>
      </pc:sldChg>
      <pc:sldChg chg="del">
        <pc:chgData name="D Callanan" userId="951668ec-da26-491a-9b8a-af24bfeff26b" providerId="ADAL" clId="{2D150F89-60B7-49EE-9CF2-EAF1B11A45B7}" dt="2022-07-13T11:59:40.729" v="71" actId="2696"/>
        <pc:sldMkLst>
          <pc:docMk/>
          <pc:sldMk cId="2253350627" sldId="453"/>
        </pc:sldMkLst>
      </pc:sldChg>
      <pc:sldChg chg="del">
        <pc:chgData name="D Callanan" userId="951668ec-da26-491a-9b8a-af24bfeff26b" providerId="ADAL" clId="{2D150F89-60B7-49EE-9CF2-EAF1B11A45B7}" dt="2022-07-13T11:59:40.737" v="72" actId="2696"/>
        <pc:sldMkLst>
          <pc:docMk/>
          <pc:sldMk cId="3218589834" sldId="454"/>
        </pc:sldMkLst>
      </pc:sldChg>
      <pc:sldChg chg="del">
        <pc:chgData name="D Callanan" userId="951668ec-da26-491a-9b8a-af24bfeff26b" providerId="ADAL" clId="{2D150F89-60B7-49EE-9CF2-EAF1B11A45B7}" dt="2022-07-13T11:59:40.753" v="73" actId="2696"/>
        <pc:sldMkLst>
          <pc:docMk/>
          <pc:sldMk cId="3948880355" sldId="455"/>
        </pc:sldMkLst>
      </pc:sldChg>
      <pc:sldChg chg="del">
        <pc:chgData name="D Callanan" userId="951668ec-da26-491a-9b8a-af24bfeff26b" providerId="ADAL" clId="{2D150F89-60B7-49EE-9CF2-EAF1B11A45B7}" dt="2022-07-13T11:59:40.519" v="50" actId="2696"/>
        <pc:sldMkLst>
          <pc:docMk/>
          <pc:sldMk cId="4084375342" sldId="456"/>
        </pc:sldMkLst>
      </pc:sldChg>
      <pc:sldChg chg="del">
        <pc:chgData name="D Callanan" userId="951668ec-da26-491a-9b8a-af24bfeff26b" providerId="ADAL" clId="{2D150F89-60B7-49EE-9CF2-EAF1B11A45B7}" dt="2022-07-13T11:59:40.534" v="51" actId="2696"/>
        <pc:sldMkLst>
          <pc:docMk/>
          <pc:sldMk cId="3344398993" sldId="457"/>
        </pc:sldMkLst>
      </pc:sldChg>
      <pc:sldChg chg="del">
        <pc:chgData name="D Callanan" userId="951668ec-da26-491a-9b8a-af24bfeff26b" providerId="ADAL" clId="{2D150F89-60B7-49EE-9CF2-EAF1B11A45B7}" dt="2022-07-13T11:59:40.614" v="58" actId="2696"/>
        <pc:sldMkLst>
          <pc:docMk/>
          <pc:sldMk cId="1200723365" sldId="458"/>
        </pc:sldMkLst>
      </pc:sldChg>
      <pc:sldChg chg="del">
        <pc:chgData name="D Callanan" userId="951668ec-da26-491a-9b8a-af24bfeff26b" providerId="ADAL" clId="{2D150F89-60B7-49EE-9CF2-EAF1B11A45B7}" dt="2022-07-13T11:59:40.637" v="60" actId="2696"/>
        <pc:sldMkLst>
          <pc:docMk/>
          <pc:sldMk cId="1726373609" sldId="459"/>
        </pc:sldMkLst>
      </pc:sldChg>
      <pc:sldChg chg="del">
        <pc:chgData name="D Callanan" userId="951668ec-da26-491a-9b8a-af24bfeff26b" providerId="ADAL" clId="{2D150F89-60B7-49EE-9CF2-EAF1B11A45B7}" dt="2022-07-13T11:59:40.654" v="62" actId="2696"/>
        <pc:sldMkLst>
          <pc:docMk/>
          <pc:sldMk cId="683667423" sldId="460"/>
        </pc:sldMkLst>
      </pc:sldChg>
      <pc:sldChg chg="del">
        <pc:chgData name="D Callanan" userId="951668ec-da26-491a-9b8a-af24bfeff26b" providerId="ADAL" clId="{2D150F89-60B7-49EE-9CF2-EAF1B11A45B7}" dt="2022-07-13T11:59:40.668" v="64" actId="2696"/>
        <pc:sldMkLst>
          <pc:docMk/>
          <pc:sldMk cId="1134472710" sldId="461"/>
        </pc:sldMkLst>
      </pc:sldChg>
      <pc:sldChg chg="del">
        <pc:chgData name="D Callanan" userId="951668ec-da26-491a-9b8a-af24bfeff26b" providerId="ADAL" clId="{2D150F89-60B7-49EE-9CF2-EAF1B11A45B7}" dt="2022-07-13T11:59:40.676" v="65" actId="2696"/>
        <pc:sldMkLst>
          <pc:docMk/>
          <pc:sldMk cId="2671671016" sldId="462"/>
        </pc:sldMkLst>
      </pc:sldChg>
      <pc:sldChg chg="del">
        <pc:chgData name="D Callanan" userId="951668ec-da26-491a-9b8a-af24bfeff26b" providerId="ADAL" clId="{2D150F89-60B7-49EE-9CF2-EAF1B11A45B7}" dt="2022-07-13T11:59:30.784" v="27" actId="2696"/>
        <pc:sldMkLst>
          <pc:docMk/>
          <pc:sldMk cId="1724713557" sldId="463"/>
        </pc:sldMkLst>
      </pc:sldChg>
      <pc:sldChg chg="del">
        <pc:chgData name="D Callanan" userId="951668ec-da26-491a-9b8a-af24bfeff26b" providerId="ADAL" clId="{2D150F89-60B7-49EE-9CF2-EAF1B11A45B7}" dt="2022-07-13T11:59:40.781" v="75" actId="2696"/>
        <pc:sldMkLst>
          <pc:docMk/>
          <pc:sldMk cId="3368002061" sldId="464"/>
        </pc:sldMkLst>
      </pc:sldChg>
      <pc:sldChg chg="del">
        <pc:chgData name="D Callanan" userId="951668ec-da26-491a-9b8a-af24bfeff26b" providerId="ADAL" clId="{2D150F89-60B7-49EE-9CF2-EAF1B11A45B7}" dt="2022-07-13T11:59:40.794" v="76" actId="2696"/>
        <pc:sldMkLst>
          <pc:docMk/>
          <pc:sldMk cId="0" sldId="466"/>
        </pc:sldMkLst>
      </pc:sldChg>
      <pc:sldChg chg="del">
        <pc:chgData name="D Callanan" userId="951668ec-da26-491a-9b8a-af24bfeff26b" providerId="ADAL" clId="{2D150F89-60B7-49EE-9CF2-EAF1B11A45B7}" dt="2022-07-13T11:59:40.812" v="77" actId="2696"/>
        <pc:sldMkLst>
          <pc:docMk/>
          <pc:sldMk cId="717018366" sldId="468"/>
        </pc:sldMkLst>
      </pc:sldChg>
      <pc:sldChg chg="del">
        <pc:chgData name="D Callanan" userId="951668ec-da26-491a-9b8a-af24bfeff26b" providerId="ADAL" clId="{2D150F89-60B7-49EE-9CF2-EAF1B11A45B7}" dt="2022-07-13T11:59:40.863" v="82" actId="2696"/>
        <pc:sldMkLst>
          <pc:docMk/>
          <pc:sldMk cId="2820846403" sldId="473"/>
        </pc:sldMkLst>
      </pc:sldChg>
      <pc:sldChg chg="del">
        <pc:chgData name="D Callanan" userId="951668ec-da26-491a-9b8a-af24bfeff26b" providerId="ADAL" clId="{2D150F89-60B7-49EE-9CF2-EAF1B11A45B7}" dt="2022-07-13T11:59:40.870" v="83" actId="2696"/>
        <pc:sldMkLst>
          <pc:docMk/>
          <pc:sldMk cId="2149748741" sldId="474"/>
        </pc:sldMkLst>
      </pc:sldChg>
      <pc:sldChg chg="del">
        <pc:chgData name="D Callanan" userId="951668ec-da26-491a-9b8a-af24bfeff26b" providerId="ADAL" clId="{2D150F89-60B7-49EE-9CF2-EAF1B11A45B7}" dt="2022-07-13T11:59:40.877" v="84" actId="2696"/>
        <pc:sldMkLst>
          <pc:docMk/>
          <pc:sldMk cId="1110447169" sldId="475"/>
        </pc:sldMkLst>
      </pc:sldChg>
      <pc:sldChg chg="del">
        <pc:chgData name="D Callanan" userId="951668ec-da26-491a-9b8a-af24bfeff26b" providerId="ADAL" clId="{2D150F89-60B7-49EE-9CF2-EAF1B11A45B7}" dt="2022-07-13T11:59:40.894" v="86" actId="2696"/>
        <pc:sldMkLst>
          <pc:docMk/>
          <pc:sldMk cId="3473949262" sldId="476"/>
        </pc:sldMkLst>
      </pc:sldChg>
      <pc:sldChg chg="del">
        <pc:chgData name="D Callanan" userId="951668ec-da26-491a-9b8a-af24bfeff26b" providerId="ADAL" clId="{2D150F89-60B7-49EE-9CF2-EAF1B11A45B7}" dt="2022-07-13T11:59:40.949" v="89" actId="2696"/>
        <pc:sldMkLst>
          <pc:docMk/>
          <pc:sldMk cId="2236801321" sldId="477"/>
        </pc:sldMkLst>
      </pc:sldChg>
      <pc:sldChg chg="del">
        <pc:chgData name="D Callanan" userId="951668ec-da26-491a-9b8a-af24bfeff26b" providerId="ADAL" clId="{2D150F89-60B7-49EE-9CF2-EAF1B11A45B7}" dt="2022-07-13T11:59:40.955" v="90" actId="2696"/>
        <pc:sldMkLst>
          <pc:docMk/>
          <pc:sldMk cId="377586881" sldId="478"/>
        </pc:sldMkLst>
      </pc:sldChg>
      <pc:sldChg chg="del">
        <pc:chgData name="D Callanan" userId="951668ec-da26-491a-9b8a-af24bfeff26b" providerId="ADAL" clId="{2D150F89-60B7-49EE-9CF2-EAF1B11A45B7}" dt="2022-07-13T11:59:40.964" v="91" actId="2696"/>
        <pc:sldMkLst>
          <pc:docMk/>
          <pc:sldMk cId="3653438571" sldId="479"/>
        </pc:sldMkLst>
      </pc:sldChg>
      <pc:sldChg chg="del">
        <pc:chgData name="D Callanan" userId="951668ec-da26-491a-9b8a-af24bfeff26b" providerId="ADAL" clId="{2D150F89-60B7-49EE-9CF2-EAF1B11A45B7}" dt="2022-07-13T11:59:40.971" v="92" actId="2696"/>
        <pc:sldMkLst>
          <pc:docMk/>
          <pc:sldMk cId="1766278470" sldId="480"/>
        </pc:sldMkLst>
      </pc:sldChg>
      <pc:sldChg chg="del">
        <pc:chgData name="D Callanan" userId="951668ec-da26-491a-9b8a-af24bfeff26b" providerId="ADAL" clId="{2D150F89-60B7-49EE-9CF2-EAF1B11A45B7}" dt="2022-07-13T11:59:40.981" v="93" actId="2696"/>
        <pc:sldMkLst>
          <pc:docMk/>
          <pc:sldMk cId="4064682644" sldId="481"/>
        </pc:sldMkLst>
      </pc:sldChg>
      <pc:sldChg chg="del">
        <pc:chgData name="D Callanan" userId="951668ec-da26-491a-9b8a-af24bfeff26b" providerId="ADAL" clId="{2D150F89-60B7-49EE-9CF2-EAF1B11A45B7}" dt="2022-07-13T11:59:40.987" v="94" actId="2696"/>
        <pc:sldMkLst>
          <pc:docMk/>
          <pc:sldMk cId="4090437657" sldId="482"/>
        </pc:sldMkLst>
      </pc:sldChg>
      <pc:sldChg chg="del">
        <pc:chgData name="D Callanan" userId="951668ec-da26-491a-9b8a-af24bfeff26b" providerId="ADAL" clId="{2D150F89-60B7-49EE-9CF2-EAF1B11A45B7}" dt="2022-07-13T11:59:40.994" v="95" actId="2696"/>
        <pc:sldMkLst>
          <pc:docMk/>
          <pc:sldMk cId="1956513872" sldId="483"/>
        </pc:sldMkLst>
      </pc:sldChg>
      <pc:sldChg chg="del">
        <pc:chgData name="D Callanan" userId="951668ec-da26-491a-9b8a-af24bfeff26b" providerId="ADAL" clId="{2D150F89-60B7-49EE-9CF2-EAF1B11A45B7}" dt="2022-07-13T11:59:41.001" v="96" actId="2696"/>
        <pc:sldMkLst>
          <pc:docMk/>
          <pc:sldMk cId="594124644" sldId="484"/>
        </pc:sldMkLst>
      </pc:sldChg>
      <pc:sldChg chg="del">
        <pc:chgData name="D Callanan" userId="951668ec-da26-491a-9b8a-af24bfeff26b" providerId="ADAL" clId="{2D150F89-60B7-49EE-9CF2-EAF1B11A45B7}" dt="2022-07-13T11:59:41.008" v="97" actId="2696"/>
        <pc:sldMkLst>
          <pc:docMk/>
          <pc:sldMk cId="2339022986" sldId="485"/>
        </pc:sldMkLst>
      </pc:sldChg>
      <pc:sldChg chg="del">
        <pc:chgData name="D Callanan" userId="951668ec-da26-491a-9b8a-af24bfeff26b" providerId="ADAL" clId="{2D150F89-60B7-49EE-9CF2-EAF1B11A45B7}" dt="2022-07-13T11:59:41.016" v="98" actId="2696"/>
        <pc:sldMkLst>
          <pc:docMk/>
          <pc:sldMk cId="3825354305" sldId="486"/>
        </pc:sldMkLst>
      </pc:sldChg>
      <pc:sldChg chg="del">
        <pc:chgData name="D Callanan" userId="951668ec-da26-491a-9b8a-af24bfeff26b" providerId="ADAL" clId="{2D150F89-60B7-49EE-9CF2-EAF1B11A45B7}" dt="2022-07-13T11:59:41.024" v="99" actId="2696"/>
        <pc:sldMkLst>
          <pc:docMk/>
          <pc:sldMk cId="3440324540" sldId="487"/>
        </pc:sldMkLst>
      </pc:sldChg>
      <pc:sldChg chg="del">
        <pc:chgData name="D Callanan" userId="951668ec-da26-491a-9b8a-af24bfeff26b" providerId="ADAL" clId="{2D150F89-60B7-49EE-9CF2-EAF1B11A45B7}" dt="2022-07-13T11:59:41.032" v="100" actId="2696"/>
        <pc:sldMkLst>
          <pc:docMk/>
          <pc:sldMk cId="3862005005" sldId="488"/>
        </pc:sldMkLst>
      </pc:sldChg>
      <pc:sldChg chg="del">
        <pc:chgData name="D Callanan" userId="951668ec-da26-491a-9b8a-af24bfeff26b" providerId="ADAL" clId="{2D150F89-60B7-49EE-9CF2-EAF1B11A45B7}" dt="2022-07-13T11:59:41.040" v="101" actId="2696"/>
        <pc:sldMkLst>
          <pc:docMk/>
          <pc:sldMk cId="2294087666" sldId="489"/>
        </pc:sldMkLst>
      </pc:sldChg>
      <pc:sldChg chg="del">
        <pc:chgData name="D Callanan" userId="951668ec-da26-491a-9b8a-af24bfeff26b" providerId="ADAL" clId="{2D150F89-60B7-49EE-9CF2-EAF1B11A45B7}" dt="2022-07-13T11:59:41.049" v="102" actId="2696"/>
        <pc:sldMkLst>
          <pc:docMk/>
          <pc:sldMk cId="2708719641" sldId="490"/>
        </pc:sldMkLst>
      </pc:sldChg>
      <pc:sldChg chg="del">
        <pc:chgData name="D Callanan" userId="951668ec-da26-491a-9b8a-af24bfeff26b" providerId="ADAL" clId="{2D150F89-60B7-49EE-9CF2-EAF1B11A45B7}" dt="2022-07-13T11:59:41.062" v="103" actId="2696"/>
        <pc:sldMkLst>
          <pc:docMk/>
          <pc:sldMk cId="3429662975" sldId="491"/>
        </pc:sldMkLst>
      </pc:sldChg>
      <pc:sldChg chg="del">
        <pc:chgData name="D Callanan" userId="951668ec-da26-491a-9b8a-af24bfeff26b" providerId="ADAL" clId="{2D150F89-60B7-49EE-9CF2-EAF1B11A45B7}" dt="2022-07-13T11:59:40.764" v="74" actId="2696"/>
        <pc:sldMkLst>
          <pc:docMk/>
          <pc:sldMk cId="3322585357" sldId="492"/>
        </pc:sldMkLst>
      </pc:sldChg>
      <pc:sldChg chg="del">
        <pc:chgData name="D Callanan" userId="951668ec-da26-491a-9b8a-af24bfeff26b" providerId="ADAL" clId="{2D150F89-60B7-49EE-9CF2-EAF1B11A45B7}" dt="2022-07-13T11:59:40.824" v="78" actId="2696"/>
        <pc:sldMkLst>
          <pc:docMk/>
          <pc:sldMk cId="3112594999" sldId="493"/>
        </pc:sldMkLst>
      </pc:sldChg>
      <pc:sldChg chg="del">
        <pc:chgData name="D Callanan" userId="951668ec-da26-491a-9b8a-af24bfeff26b" providerId="ADAL" clId="{2D150F89-60B7-49EE-9CF2-EAF1B11A45B7}" dt="2022-07-13T11:59:40.835" v="79" actId="2696"/>
        <pc:sldMkLst>
          <pc:docMk/>
          <pc:sldMk cId="2913744409" sldId="494"/>
        </pc:sldMkLst>
      </pc:sldChg>
      <pc:sldChg chg="del">
        <pc:chgData name="D Callanan" userId="951668ec-da26-491a-9b8a-af24bfeff26b" providerId="ADAL" clId="{2D150F89-60B7-49EE-9CF2-EAF1B11A45B7}" dt="2022-07-13T11:59:40.845" v="80" actId="2696"/>
        <pc:sldMkLst>
          <pc:docMk/>
          <pc:sldMk cId="1732632923" sldId="495"/>
        </pc:sldMkLst>
      </pc:sldChg>
      <pc:sldChg chg="del">
        <pc:chgData name="D Callanan" userId="951668ec-da26-491a-9b8a-af24bfeff26b" providerId="ADAL" clId="{2D150F89-60B7-49EE-9CF2-EAF1B11A45B7}" dt="2022-07-13T11:59:40.853" v="81" actId="2696"/>
        <pc:sldMkLst>
          <pc:docMk/>
          <pc:sldMk cId="1485037641" sldId="496"/>
        </pc:sldMkLst>
      </pc:sldChg>
      <pc:sldChg chg="del">
        <pc:chgData name="D Callanan" userId="951668ec-da26-491a-9b8a-af24bfeff26b" providerId="ADAL" clId="{2D150F89-60B7-49EE-9CF2-EAF1B11A45B7}" dt="2022-07-13T11:59:40.887" v="85" actId="2696"/>
        <pc:sldMkLst>
          <pc:docMk/>
          <pc:sldMk cId="462432671" sldId="497"/>
        </pc:sldMkLst>
      </pc:sldChg>
      <pc:sldChg chg="del">
        <pc:chgData name="D Callanan" userId="951668ec-da26-491a-9b8a-af24bfeff26b" providerId="ADAL" clId="{2D150F89-60B7-49EE-9CF2-EAF1B11A45B7}" dt="2022-07-13T11:59:41.078" v="105" actId="2696"/>
        <pc:sldMkLst>
          <pc:docMk/>
          <pc:sldMk cId="3133389288" sldId="498"/>
        </pc:sldMkLst>
      </pc:sldChg>
      <pc:sldChg chg="del">
        <pc:chgData name="D Callanan" userId="951668ec-da26-491a-9b8a-af24bfeff26b" providerId="ADAL" clId="{2D150F89-60B7-49EE-9CF2-EAF1B11A45B7}" dt="2022-07-13T11:59:41.102" v="107" actId="2696"/>
        <pc:sldMkLst>
          <pc:docMk/>
          <pc:sldMk cId="151525298" sldId="499"/>
        </pc:sldMkLst>
      </pc:sldChg>
      <pc:sldChg chg="del">
        <pc:chgData name="D Callanan" userId="951668ec-da26-491a-9b8a-af24bfeff26b" providerId="ADAL" clId="{2D150F89-60B7-49EE-9CF2-EAF1B11A45B7}" dt="2022-07-13T11:59:41.109" v="108" actId="2696"/>
        <pc:sldMkLst>
          <pc:docMk/>
          <pc:sldMk cId="3796124684" sldId="500"/>
        </pc:sldMkLst>
      </pc:sldChg>
      <pc:sldChg chg="del">
        <pc:chgData name="D Callanan" userId="951668ec-da26-491a-9b8a-af24bfeff26b" providerId="ADAL" clId="{2D150F89-60B7-49EE-9CF2-EAF1B11A45B7}" dt="2022-07-13T11:59:41.089" v="106" actId="2696"/>
        <pc:sldMkLst>
          <pc:docMk/>
          <pc:sldMk cId="2330485350" sldId="501"/>
        </pc:sldMkLst>
      </pc:sldChg>
      <pc:sldChg chg="del">
        <pc:chgData name="D Callanan" userId="951668ec-da26-491a-9b8a-af24bfeff26b" providerId="ADAL" clId="{2D150F89-60B7-49EE-9CF2-EAF1B11A45B7}" dt="2022-07-13T11:59:41.114" v="109" actId="2696"/>
        <pc:sldMkLst>
          <pc:docMk/>
          <pc:sldMk cId="1510227804" sldId="502"/>
        </pc:sldMkLst>
      </pc:sldChg>
      <pc:sldChg chg="del">
        <pc:chgData name="D Callanan" userId="951668ec-da26-491a-9b8a-af24bfeff26b" providerId="ADAL" clId="{2D150F89-60B7-49EE-9CF2-EAF1B11A45B7}" dt="2022-07-13T11:59:41.147" v="113" actId="2696"/>
        <pc:sldMkLst>
          <pc:docMk/>
          <pc:sldMk cId="1637418814" sldId="503"/>
        </pc:sldMkLst>
      </pc:sldChg>
      <pc:sldChg chg="del">
        <pc:chgData name="D Callanan" userId="951668ec-da26-491a-9b8a-af24bfeff26b" providerId="ADAL" clId="{2D150F89-60B7-49EE-9CF2-EAF1B11A45B7}" dt="2022-07-13T11:59:41.128" v="111" actId="2696"/>
        <pc:sldMkLst>
          <pc:docMk/>
          <pc:sldMk cId="214529594" sldId="504"/>
        </pc:sldMkLst>
      </pc:sldChg>
      <pc:sldChg chg="del">
        <pc:chgData name="D Callanan" userId="951668ec-da26-491a-9b8a-af24bfeff26b" providerId="ADAL" clId="{2D150F89-60B7-49EE-9CF2-EAF1B11A45B7}" dt="2022-07-13T11:59:41.139" v="112" actId="2696"/>
        <pc:sldMkLst>
          <pc:docMk/>
          <pc:sldMk cId="2894225414" sldId="505"/>
        </pc:sldMkLst>
      </pc:sldChg>
      <pc:sldChg chg="del">
        <pc:chgData name="D Callanan" userId="951668ec-da26-491a-9b8a-af24bfeff26b" providerId="ADAL" clId="{2D150F89-60B7-49EE-9CF2-EAF1B11A45B7}" dt="2022-07-13T11:59:41.157" v="114" actId="2696"/>
        <pc:sldMkLst>
          <pc:docMk/>
          <pc:sldMk cId="3565579695" sldId="506"/>
        </pc:sldMkLst>
      </pc:sldChg>
      <pc:sldChg chg="del">
        <pc:chgData name="D Callanan" userId="951668ec-da26-491a-9b8a-af24bfeff26b" providerId="ADAL" clId="{2D150F89-60B7-49EE-9CF2-EAF1B11A45B7}" dt="2022-07-13T11:59:41.168" v="115" actId="2696"/>
        <pc:sldMkLst>
          <pc:docMk/>
          <pc:sldMk cId="357782013" sldId="507"/>
        </pc:sldMkLst>
      </pc:sldChg>
      <pc:sldChg chg="del">
        <pc:chgData name="D Callanan" userId="951668ec-da26-491a-9b8a-af24bfeff26b" providerId="ADAL" clId="{2D150F89-60B7-49EE-9CF2-EAF1B11A45B7}" dt="2022-07-13T11:59:41.173" v="116" actId="2696"/>
        <pc:sldMkLst>
          <pc:docMk/>
          <pc:sldMk cId="920251322" sldId="508"/>
        </pc:sldMkLst>
      </pc:sldChg>
      <pc:sldChg chg="del">
        <pc:chgData name="D Callanan" userId="951668ec-da26-491a-9b8a-af24bfeff26b" providerId="ADAL" clId="{2D150F89-60B7-49EE-9CF2-EAF1B11A45B7}" dt="2022-07-13T11:59:41.179" v="117" actId="2696"/>
        <pc:sldMkLst>
          <pc:docMk/>
          <pc:sldMk cId="550569279" sldId="509"/>
        </pc:sldMkLst>
      </pc:sldChg>
      <pc:sldChg chg="del">
        <pc:chgData name="D Callanan" userId="951668ec-da26-491a-9b8a-af24bfeff26b" providerId="ADAL" clId="{2D150F89-60B7-49EE-9CF2-EAF1B11A45B7}" dt="2022-07-13T11:59:41.072" v="104" actId="2696"/>
        <pc:sldMkLst>
          <pc:docMk/>
          <pc:sldMk cId="1889061277" sldId="510"/>
        </pc:sldMkLst>
      </pc:sldChg>
      <pc:sldChg chg="del">
        <pc:chgData name="D Callanan" userId="951668ec-da26-491a-9b8a-af24bfeff26b" providerId="ADAL" clId="{2D150F89-60B7-49EE-9CF2-EAF1B11A45B7}" dt="2022-07-13T11:59:41.184" v="118" actId="2696"/>
        <pc:sldMkLst>
          <pc:docMk/>
          <pc:sldMk cId="3769321602" sldId="511"/>
        </pc:sldMkLst>
      </pc:sldChg>
      <pc:sldChg chg="del">
        <pc:chgData name="D Callanan" userId="951668ec-da26-491a-9b8a-af24bfeff26b" providerId="ADAL" clId="{2D150F89-60B7-49EE-9CF2-EAF1B11A45B7}" dt="2022-07-13T11:59:41.195" v="119" actId="2696"/>
        <pc:sldMkLst>
          <pc:docMk/>
          <pc:sldMk cId="835046863" sldId="512"/>
        </pc:sldMkLst>
      </pc:sldChg>
      <pc:sldChg chg="del">
        <pc:chgData name="D Callanan" userId="951668ec-da26-491a-9b8a-af24bfeff26b" providerId="ADAL" clId="{2D150F89-60B7-49EE-9CF2-EAF1B11A45B7}" dt="2022-07-13T11:59:40.900" v="87" actId="2696"/>
        <pc:sldMkLst>
          <pc:docMk/>
          <pc:sldMk cId="4045902167" sldId="513"/>
        </pc:sldMkLst>
      </pc:sldChg>
      <pc:sldChg chg="del">
        <pc:chgData name="D Callanan" userId="951668ec-da26-491a-9b8a-af24bfeff26b" providerId="ADAL" clId="{2D150F89-60B7-49EE-9CF2-EAF1B11A45B7}" dt="2022-07-13T11:59:40.936" v="88" actId="2696"/>
        <pc:sldMkLst>
          <pc:docMk/>
          <pc:sldMk cId="4203776289" sldId="514"/>
        </pc:sldMkLst>
      </pc:sldChg>
      <pc:sldChg chg="del">
        <pc:chgData name="D Callanan" userId="951668ec-da26-491a-9b8a-af24bfeff26b" providerId="ADAL" clId="{2D150F89-60B7-49EE-9CF2-EAF1B11A45B7}" dt="2022-07-13T11:59:41.202" v="120" actId="2696"/>
        <pc:sldMkLst>
          <pc:docMk/>
          <pc:sldMk cId="248669997" sldId="515"/>
        </pc:sldMkLst>
      </pc:sldChg>
      <pc:sldChg chg="del">
        <pc:chgData name="D Callanan" userId="951668ec-da26-491a-9b8a-af24bfeff26b" providerId="ADAL" clId="{2D150F89-60B7-49EE-9CF2-EAF1B11A45B7}" dt="2022-07-13T11:59:30.838" v="39" actId="2696"/>
        <pc:sldMkLst>
          <pc:docMk/>
          <pc:sldMk cId="2854750099" sldId="5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4AC6-3678-4072-9C73-9398BCAF536A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421A2-B3F0-443F-9F44-E93F6ECCE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Explaining crystal size in terms of particles is in the assessment so you need to ensure they understand how these two concepts could be linked.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wig-world.com/film/glossary/metamorphic-rock-723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g-world.com/film/structure-of-the-earth-1093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wig-world.com/film/glossary/igneous-590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default/player/interactive/id/388822/external/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52" y="1129399"/>
            <a:ext cx="11006610" cy="999212"/>
          </a:xfrm>
        </p:spPr>
        <p:txBody>
          <a:bodyPr>
            <a:normAutofit/>
          </a:bodyPr>
          <a:lstStyle/>
          <a:p>
            <a:r>
              <a:rPr lang="en-IE" dirty="0">
                <a:latin typeface="Book Antiqua"/>
              </a:rPr>
              <a:t>8Hb Igneous and Metamorphic </a:t>
            </a:r>
            <a:endParaRPr lang="en-IE" sz="7200" dirty="0">
              <a:latin typeface="Book Antiqu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035" y="3065456"/>
            <a:ext cx="4555522" cy="296523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sz="3600"/>
              <a:t>Do Now: </a:t>
            </a:r>
          </a:p>
          <a:p>
            <a:r>
              <a:rPr lang="en-US" sz="3600"/>
              <a:t>Using the lines on the  diagram, draw in labels to name each layer of the earth.</a:t>
            </a:r>
            <a:endParaRPr lang="en-IE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B6FE45A-1F7A-4D9D-99BA-FC3B8BD8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104" y="2315511"/>
            <a:ext cx="5842000" cy="38949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44E9BD-1146-4FB8-91C5-D4B1F6C58B22}"/>
              </a:ext>
            </a:extLst>
          </p:cNvPr>
          <p:cNvSpPr/>
          <p:nvPr/>
        </p:nvSpPr>
        <p:spPr>
          <a:xfrm>
            <a:off x="6804704" y="2452426"/>
            <a:ext cx="1219200" cy="92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1890F-0AA1-4050-9F9C-6375F2A6944D}"/>
              </a:ext>
            </a:extLst>
          </p:cNvPr>
          <p:cNvSpPr/>
          <p:nvPr/>
        </p:nvSpPr>
        <p:spPr>
          <a:xfrm>
            <a:off x="6567865" y="336888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9980B5-B215-44A3-9216-DE4816C77886}"/>
              </a:ext>
            </a:extLst>
          </p:cNvPr>
          <p:cNvSpPr/>
          <p:nvPr/>
        </p:nvSpPr>
        <p:spPr>
          <a:xfrm>
            <a:off x="6493039" y="417962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06B1B8-DFBA-45CE-A550-A7FCFA1E4342}"/>
              </a:ext>
            </a:extLst>
          </p:cNvPr>
          <p:cNvSpPr/>
          <p:nvPr/>
        </p:nvSpPr>
        <p:spPr>
          <a:xfrm>
            <a:off x="6616605" y="509608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00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695DBE2B-15D6-4A90-BCF5-BB5E1901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325" y="953730"/>
            <a:ext cx="8619349" cy="49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5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17988A-8056-4B32-B5F6-3052EDAA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r>
              <a:rPr lang="en-GB"/>
              <a:t>Metamorphic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752864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US" sz="3200">
                <a:latin typeface="+mj-lt"/>
                <a:cs typeface="Arial"/>
              </a:rPr>
              <a:t>Naturally occurring rock that has been transformed by h___ and p_______ in the Earth's crust.</a:t>
            </a:r>
          </a:p>
          <a:p>
            <a:r>
              <a:rPr lang="en-US" sz="3200">
                <a:latin typeface="+mj-lt"/>
                <a:cs typeface="Arial"/>
              </a:rPr>
              <a:t>The rocks transformed in this way may start the process as s_________ or </a:t>
            </a:r>
            <a:r>
              <a:rPr lang="en-US" sz="3200" err="1">
                <a:latin typeface="+mj-lt"/>
                <a:cs typeface="Arial"/>
              </a:rPr>
              <a:t>i</a:t>
            </a:r>
            <a:r>
              <a:rPr lang="en-US" sz="3200">
                <a:latin typeface="+mj-lt"/>
                <a:cs typeface="Arial"/>
              </a:rPr>
              <a:t>_______. </a:t>
            </a:r>
          </a:p>
          <a:p>
            <a:r>
              <a:rPr lang="en-US" sz="3200">
                <a:latin typeface="+mj-lt"/>
                <a:cs typeface="Arial"/>
              </a:rPr>
              <a:t>Typical metamorphic rocks include </a:t>
            </a:r>
            <a:r>
              <a:rPr lang="en-US" sz="3200" err="1">
                <a:latin typeface="+mj-lt"/>
                <a:cs typeface="Arial"/>
              </a:rPr>
              <a:t>sl</a:t>
            </a:r>
            <a:r>
              <a:rPr lang="en-US" sz="3200">
                <a:latin typeface="+mj-lt"/>
                <a:cs typeface="Arial"/>
              </a:rPr>
              <a:t>____ , which is formed from </a:t>
            </a:r>
            <a:r>
              <a:rPr lang="en-US" sz="3200" err="1">
                <a:latin typeface="+mj-lt"/>
                <a:cs typeface="Arial"/>
              </a:rPr>
              <a:t>sh</a:t>
            </a:r>
            <a:r>
              <a:rPr lang="en-US" sz="3200">
                <a:latin typeface="+mj-lt"/>
                <a:cs typeface="Arial"/>
              </a:rPr>
              <a:t>____ , and m_____ which is formed from l__________.</a:t>
            </a:r>
          </a:p>
          <a:p>
            <a:r>
              <a:rPr lang="en-US" sz="3200">
                <a:latin typeface="+mj-lt"/>
                <a:cs typeface="Arial"/>
              </a:rPr>
              <a:t>Metamorphic rocks always contain interlocking grains and usually have different properties from the original rock.</a:t>
            </a:r>
            <a:endParaRPr lang="en-GB" sz="320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1DF2A7-E5B7-4398-9F24-CB174C0B0962}"/>
              </a:ext>
            </a:extLst>
          </p:cNvPr>
          <p:cNvGrpSpPr/>
          <p:nvPr/>
        </p:nvGrpSpPr>
        <p:grpSpPr>
          <a:xfrm>
            <a:off x="7475764" y="63120"/>
            <a:ext cx="4716236" cy="659938"/>
            <a:chOff x="-1" y="411506"/>
            <a:chExt cx="4716236" cy="6599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31D8BE-9A15-4E02-AA69-AEA7BA86D1AD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AB8490-741A-491D-963B-D62FB1266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37D0C9-C820-4F2D-B48F-BF58D339BD35}"/>
              </a:ext>
            </a:extLst>
          </p:cNvPr>
          <p:cNvSpPr txBox="1"/>
          <p:nvPr/>
        </p:nvSpPr>
        <p:spPr>
          <a:xfrm>
            <a:off x="1329071" y="1917822"/>
            <a:ext cx="71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accent3">
                    <a:lumMod val="50000"/>
                  </a:schemeClr>
                </a:solidFill>
              </a:rPr>
              <a:t>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2522A-B41C-406C-9822-77B9E2E3C235}"/>
              </a:ext>
            </a:extLst>
          </p:cNvPr>
          <p:cNvSpPr txBox="1"/>
          <p:nvPr/>
        </p:nvSpPr>
        <p:spPr>
          <a:xfrm>
            <a:off x="2977118" y="1917821"/>
            <a:ext cx="1392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ressure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F21B4-DC67-49F9-B188-9DD3C482ED35}"/>
              </a:ext>
            </a:extLst>
          </p:cNvPr>
          <p:cNvSpPr txBox="1"/>
          <p:nvPr/>
        </p:nvSpPr>
        <p:spPr>
          <a:xfrm>
            <a:off x="1244011" y="2910704"/>
            <a:ext cx="2077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edimentary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436A9-F17D-4D7A-808B-E97F72B6880C}"/>
              </a:ext>
            </a:extLst>
          </p:cNvPr>
          <p:cNvSpPr txBox="1"/>
          <p:nvPr/>
        </p:nvSpPr>
        <p:spPr>
          <a:xfrm>
            <a:off x="3727570" y="2910704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gneous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186A1-C28A-4934-BF6B-5528AB3563D6}"/>
              </a:ext>
            </a:extLst>
          </p:cNvPr>
          <p:cNvSpPr txBox="1"/>
          <p:nvPr/>
        </p:nvSpPr>
        <p:spPr>
          <a:xfrm>
            <a:off x="7062661" y="3484847"/>
            <a:ext cx="708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accent3">
                    <a:lumMod val="50000"/>
                  </a:schemeClr>
                </a:solidFill>
              </a:rPr>
              <a:t>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4D65FB-95F8-43CE-A4E2-81DC3457C8DD}"/>
              </a:ext>
            </a:extLst>
          </p:cNvPr>
          <p:cNvSpPr txBox="1"/>
          <p:nvPr/>
        </p:nvSpPr>
        <p:spPr>
          <a:xfrm>
            <a:off x="2367946" y="3924851"/>
            <a:ext cx="67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accent3">
                    <a:lumMod val="50000"/>
                  </a:schemeClr>
                </a:solidFill>
              </a:rPr>
              <a:t>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9C8D1E-1FD7-4637-A596-A8E99BEB28D0}"/>
              </a:ext>
            </a:extLst>
          </p:cNvPr>
          <p:cNvSpPr txBox="1"/>
          <p:nvPr/>
        </p:nvSpPr>
        <p:spPr>
          <a:xfrm>
            <a:off x="4474891" y="3907411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arble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BAF31-D619-4C93-AFE4-5B5FD8EFF46D}"/>
              </a:ext>
            </a:extLst>
          </p:cNvPr>
          <p:cNvSpPr txBox="1"/>
          <p:nvPr/>
        </p:nvSpPr>
        <p:spPr>
          <a:xfrm>
            <a:off x="1224239" y="4354223"/>
            <a:ext cx="1720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imestone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775E-F666-43E8-8203-5DF7B160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Turning a Rock into a Metamorphic Rock</a:t>
            </a:r>
            <a:endParaRPr lang="en-US"/>
          </a:p>
        </p:txBody>
      </p:sp>
      <p:pic>
        <p:nvPicPr>
          <p:cNvPr id="4" name="Picture 4" descr="A picture containing piece&#10;&#10;Description generated with very high confidence">
            <a:extLst>
              <a:ext uri="{FF2B5EF4-FFF2-40B4-BE49-F238E27FC236}">
                <a16:creationId xmlns:a16="http://schemas.microsoft.com/office/drawing/2014/main" id="{03C328A2-7090-42ED-AB12-4084BB76D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434"/>
          <a:stretch/>
        </p:blipFill>
        <p:spPr>
          <a:xfrm>
            <a:off x="1292591" y="1501186"/>
            <a:ext cx="9606817" cy="385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D5A5B7D-BF58-4325-B833-E5FF07F1B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110" y="1087182"/>
            <a:ext cx="4354468" cy="4525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5F911-9C31-497F-A946-E0EF2AD6AB17}"/>
              </a:ext>
            </a:extLst>
          </p:cNvPr>
          <p:cNvSpPr txBox="1"/>
          <p:nvPr/>
        </p:nvSpPr>
        <p:spPr>
          <a:xfrm>
            <a:off x="5345400" y="1087182"/>
            <a:ext cx="6212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Look at the diagram. At which of the numbered places will you find metamorphic rocks? Explain your answer.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8133A-53A0-443B-BAB0-117CE6C3BEBA}"/>
              </a:ext>
            </a:extLst>
          </p:cNvPr>
          <p:cNvSpPr txBox="1"/>
          <p:nvPr/>
        </p:nvSpPr>
        <p:spPr>
          <a:xfrm>
            <a:off x="5345400" y="3051533"/>
            <a:ext cx="6212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chemeClr val="accent3">
                    <a:lumMod val="50000"/>
                  </a:schemeClr>
                </a:solidFill>
              </a:rPr>
              <a:t>At position 2. This is existing rock that is heated by the molten rock next to it. </a:t>
            </a:r>
          </a:p>
        </p:txBody>
      </p:sp>
    </p:spTree>
    <p:extLst>
      <p:ext uri="{BB962C8B-B14F-4D97-AF65-F5344CB8AC3E}">
        <p14:creationId xmlns:p14="http://schemas.microsoft.com/office/powerpoint/2010/main" val="31383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D5A5B7D-BF58-4325-B833-E5FF07F1B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54" y="1427673"/>
            <a:ext cx="4354468" cy="4525963"/>
          </a:xfrm>
          <a:prstGeom prst="rect">
            <a:avLst/>
          </a:prstGeom>
        </p:spPr>
      </p:pic>
      <p:pic>
        <p:nvPicPr>
          <p:cNvPr id="23" name="Picture 2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1C03C8-2532-4EE4-9278-34AB0CFA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655" y="373213"/>
            <a:ext cx="6832123" cy="2991689"/>
          </a:xfrm>
          <a:prstGeom prst="rect">
            <a:avLst/>
          </a:prstGeom>
        </p:spPr>
      </p:pic>
      <p:pic>
        <p:nvPicPr>
          <p:cNvPr id="28" name="Picture 2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631F58-65B8-42A8-8E2C-798ABBFAA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31" y="3429000"/>
            <a:ext cx="6672292" cy="28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08C837B6-31FD-4E7A-BF36-8DBD471287AD}"/>
              </a:ext>
            </a:extLst>
          </p:cNvPr>
          <p:cNvSpPr>
            <a:spLocks/>
          </p:cNvSpPr>
          <p:nvPr/>
        </p:nvSpPr>
        <p:spPr bwMode="auto">
          <a:xfrm>
            <a:off x="914400" y="160867"/>
            <a:ext cx="1036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800" u="sng">
                <a:latin typeface="Arial"/>
                <a:cs typeface="Arial"/>
              </a:rPr>
              <a:t>Extension/ H/W</a:t>
            </a:r>
          </a:p>
          <a:p>
            <a:r>
              <a:rPr lang="en-GB" altLang="en-US" sz="4800" u="sng">
                <a:latin typeface="Arial"/>
                <a:cs typeface="Arial"/>
              </a:rPr>
              <a:t>Complete W/S 8Hb7</a:t>
            </a:r>
            <a:endParaRPr lang="en-GB" altLang="en-US" sz="4800" u="sng">
              <a:cs typeface="Arial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88BDAFD-4897-402E-A482-BFF05F3D3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6" t="12060" r="34930" b="3015"/>
          <a:stretch/>
        </p:blipFill>
        <p:spPr>
          <a:xfrm>
            <a:off x="4174526" y="1319084"/>
            <a:ext cx="3841596" cy="53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6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E3D1D374-066E-4255-8E97-3BADF7E8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0" t="15578" r="49972" b="30653"/>
          <a:stretch/>
        </p:blipFill>
        <p:spPr>
          <a:xfrm>
            <a:off x="3597878" y="814518"/>
            <a:ext cx="5206969" cy="496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137105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Magma</a:t>
            </a:r>
            <a:endParaRPr lang="en-GB" sz="96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4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Extrusive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01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DD29CAE1-02E6-4952-BEBA-B8A5CDF8E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637" y="1193300"/>
            <a:ext cx="7784726" cy="49811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B05083-BA3E-406E-B144-6196D70B4F81}"/>
              </a:ext>
            </a:extLst>
          </p:cNvPr>
          <p:cNvSpPr/>
          <p:nvPr/>
        </p:nvSpPr>
        <p:spPr>
          <a:xfrm>
            <a:off x="3417867" y="126913"/>
            <a:ext cx="87741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3600">
                <a:latin typeface="+mj-lt"/>
                <a:cs typeface="Arial"/>
              </a:rPr>
              <a:t>Add in a fact about each layer on your diagram</a:t>
            </a:r>
            <a:endParaRPr lang="en-GB" sz="3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53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Intrusive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665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5" y="1967487"/>
            <a:ext cx="84023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Metamorphic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723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4936" y="2285791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Igneous</a:t>
            </a:r>
            <a:endParaRPr lang="en-GB" sz="96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Lava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295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97910CD-67A4-4C6F-8566-23CD73F16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99" y="789351"/>
            <a:ext cx="9283401" cy="52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>
            <a:extLst>
              <a:ext uri="{FF2B5EF4-FFF2-40B4-BE49-F238E27FC236}">
                <a16:creationId xmlns:a16="http://schemas.microsoft.com/office/drawing/2014/main" id="{ADF912F3-C3C7-4EF6-9014-78777FE6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944" y="4708593"/>
            <a:ext cx="4306517" cy="2304916"/>
          </a:xfrm>
          <a:prstGeom prst="cloudCallout">
            <a:avLst>
              <a:gd name="adj1" fmla="val -74971"/>
              <a:gd name="adj2" fmla="val -338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667" kern="0">
                <a:solidFill>
                  <a:sysClr val="windowText" lastClr="000000"/>
                </a:solidFill>
                <a:latin typeface="Arial"/>
                <a:cs typeface="Arial"/>
              </a:rPr>
              <a:t>What is the difference between magma and lava?</a:t>
            </a:r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17988A-8056-4B32-B5F6-3052EDAA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r>
              <a:rPr lang="en-GB"/>
              <a:t>Igneous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351338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GB" sz="3200">
                <a:latin typeface="+mj-lt"/>
                <a:cs typeface="Arial"/>
              </a:rPr>
              <a:t>Rocks that form by the c_______ and s____________ of molten rock (magma and lava). I________ rocks are the most common of the three types of rock on Earth.</a:t>
            </a:r>
            <a:endParaRPr lang="en-US" sz="3200">
              <a:latin typeface="+mj-lt"/>
              <a:cs typeface="Calibri"/>
            </a:endParaRPr>
          </a:p>
          <a:p>
            <a:r>
              <a:rPr lang="en-GB" sz="3200">
                <a:latin typeface="+mj-lt"/>
                <a:cs typeface="Arial"/>
              </a:rPr>
              <a:t>S____________ and m___________ rocks make up only about one-twentieth of the crust.</a:t>
            </a:r>
            <a:endParaRPr lang="en-US" sz="3200">
              <a:latin typeface="+mj-lt"/>
              <a:cs typeface="Calibri"/>
            </a:endParaRPr>
          </a:p>
          <a:p>
            <a:r>
              <a:rPr lang="en-GB" sz="3200">
                <a:latin typeface="+mj-lt"/>
                <a:cs typeface="Arial"/>
              </a:rPr>
              <a:t>E__________ igneous rocks are formed when lava cools at the surface, while I___________ igneous rocks are those that cool and form underground</a:t>
            </a:r>
            <a:endParaRPr lang="en-GB" sz="320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1DF2A7-E5B7-4398-9F24-CB174C0B0962}"/>
              </a:ext>
            </a:extLst>
          </p:cNvPr>
          <p:cNvGrpSpPr/>
          <p:nvPr/>
        </p:nvGrpSpPr>
        <p:grpSpPr>
          <a:xfrm>
            <a:off x="7475764" y="63120"/>
            <a:ext cx="4716236" cy="659938"/>
            <a:chOff x="-1" y="411506"/>
            <a:chExt cx="4716236" cy="6599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31D8BE-9A15-4E02-AA69-AEA7BA86D1AD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AB8490-741A-491D-963B-D62FB1266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D0F8D3-9444-4656-88C1-5DD650724ACB}"/>
              </a:ext>
            </a:extLst>
          </p:cNvPr>
          <p:cNvSpPr txBox="1"/>
          <p:nvPr/>
        </p:nvSpPr>
        <p:spPr>
          <a:xfrm>
            <a:off x="5095108" y="1501166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ooling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4AF8B-30B7-4EAC-9646-84E1ABD23208}"/>
              </a:ext>
            </a:extLst>
          </p:cNvPr>
          <p:cNvSpPr txBox="1"/>
          <p:nvPr/>
        </p:nvSpPr>
        <p:spPr>
          <a:xfrm>
            <a:off x="7475764" y="1463846"/>
            <a:ext cx="2014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olidifcation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D7FB7-06D1-49E1-8E22-D76B45140B3F}"/>
              </a:ext>
            </a:extLst>
          </p:cNvPr>
          <p:cNvSpPr txBox="1"/>
          <p:nvPr/>
        </p:nvSpPr>
        <p:spPr>
          <a:xfrm>
            <a:off x="6404705" y="1968745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gneous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5FCC8-AC2B-4082-9E80-6461282D1DCC}"/>
              </a:ext>
            </a:extLst>
          </p:cNvPr>
          <p:cNvSpPr txBox="1"/>
          <p:nvPr/>
        </p:nvSpPr>
        <p:spPr>
          <a:xfrm>
            <a:off x="1339703" y="2886755"/>
            <a:ext cx="2077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edimentary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66F36-8CE0-42E5-90F5-8314208FB9CD}"/>
              </a:ext>
            </a:extLst>
          </p:cNvPr>
          <p:cNvSpPr txBox="1"/>
          <p:nvPr/>
        </p:nvSpPr>
        <p:spPr>
          <a:xfrm>
            <a:off x="4893427" y="2886755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etamorphic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6EAE2-7277-4172-9C53-2150EEE8E6BD}"/>
              </a:ext>
            </a:extLst>
          </p:cNvPr>
          <p:cNvSpPr txBox="1"/>
          <p:nvPr/>
        </p:nvSpPr>
        <p:spPr>
          <a:xfrm>
            <a:off x="1318438" y="3886780"/>
            <a:ext cx="1477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xtrusive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2B64B-90AF-41DB-A383-0C3F73602C58}"/>
              </a:ext>
            </a:extLst>
          </p:cNvPr>
          <p:cNvSpPr txBox="1"/>
          <p:nvPr/>
        </p:nvSpPr>
        <p:spPr>
          <a:xfrm>
            <a:off x="4228345" y="4373903"/>
            <a:ext cx="1513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err="1">
                <a:solidFill>
                  <a:schemeClr val="accent3">
                    <a:lumMod val="50000"/>
                  </a:schemeClr>
                </a:solidFill>
              </a:rPr>
              <a:t>ntrusive</a:t>
            </a:r>
            <a:endParaRPr lang="en-GB" sz="320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47F3B85-F6DA-4888-BD31-4F7D9A83208D}"/>
              </a:ext>
            </a:extLst>
          </p:cNvPr>
          <p:cNvGrpSpPr/>
          <p:nvPr/>
        </p:nvGrpSpPr>
        <p:grpSpPr>
          <a:xfrm>
            <a:off x="7475764" y="63120"/>
            <a:ext cx="4716236" cy="659938"/>
            <a:chOff x="-1" y="411506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E5476A-560F-40A3-87CE-F4C1D7D7742E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A609AA-5358-41EF-AF00-FEA57F7A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D5F075-557E-48A7-B17A-9B94BCDF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904"/>
            <a:ext cx="10515600" cy="1325563"/>
          </a:xfrm>
        </p:spPr>
        <p:txBody>
          <a:bodyPr/>
          <a:lstStyle/>
          <a:p>
            <a:r>
              <a:rPr lang="en-US"/>
              <a:t>Cooling Speed and Crystal Size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2BA91-71E1-43E2-84D6-81616C94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758"/>
            <a:ext cx="10515600" cy="4351338"/>
          </a:xfrm>
        </p:spPr>
        <p:txBody>
          <a:bodyPr/>
          <a:lstStyle/>
          <a:p>
            <a:r>
              <a:rPr lang="en-US" sz="3600"/>
              <a:t>If molten rock cools down fast, it forms rocks containing small crystals; such as basalt. This tends to happen above the ground.  </a:t>
            </a:r>
          </a:p>
          <a:p>
            <a:endParaRPr lang="en-US" sz="3600"/>
          </a:p>
          <a:p>
            <a:r>
              <a:rPr lang="en-US" sz="3600"/>
              <a:t>If molten rock cools down slowly, if forms rocks containing large crystals; such as gabbro or granite. This tends to happen deep below the ground.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1B1B9064-3480-44A9-8B35-7EA98E02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79" y="3097519"/>
            <a:ext cx="4550229" cy="2627177"/>
          </a:xfrm>
          <a:prstGeom prst="rect">
            <a:avLst/>
          </a:prstGeom>
        </p:spPr>
      </p:pic>
      <p:pic>
        <p:nvPicPr>
          <p:cNvPr id="14" name="Picture 14" descr="A picture containing floor, indoor, sitting, table&#10;&#10;Description generated with very high confidence">
            <a:extLst>
              <a:ext uri="{FF2B5EF4-FFF2-40B4-BE49-F238E27FC236}">
                <a16:creationId xmlns:a16="http://schemas.microsoft.com/office/drawing/2014/main" id="{67DA1A9A-2540-4FC6-A0BB-59DA8B63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16" y="2906807"/>
            <a:ext cx="3687403" cy="2796118"/>
          </a:xfrm>
          <a:prstGeom prst="rect">
            <a:avLst/>
          </a:prstGeom>
        </p:spPr>
      </p:pic>
      <p:sp>
        <p:nvSpPr>
          <p:cNvPr id="17" name="AutoShape 26">
            <a:extLst>
              <a:ext uri="{FF2B5EF4-FFF2-40B4-BE49-F238E27FC236}">
                <a16:creationId xmlns:a16="http://schemas.microsoft.com/office/drawing/2014/main" id="{9657A418-F010-438B-A8D8-EA2B10F6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68539"/>
            <a:ext cx="8764096" cy="109018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anchor="t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tabLst>
                <a:tab pos="542912" algn="l"/>
              </a:tabLst>
            </a:pPr>
            <a:r>
              <a:rPr lang="en-AU" altLang="en-US" sz="3200">
                <a:latin typeface="+mj-lt"/>
                <a:cs typeface="Arial"/>
                <a:sym typeface="Wingdings 2" pitchFamily="18" charset="2"/>
              </a:rPr>
              <a:t>Which rock is Gabbro?</a:t>
            </a:r>
            <a:r>
              <a:rPr lang="en-AU" altLang="en-US" sz="3200">
                <a:latin typeface="+mj-lt"/>
                <a:cs typeface="Arial"/>
              </a:rPr>
              <a:t> Which rock is Basalt?</a:t>
            </a:r>
          </a:p>
          <a:p>
            <a:pPr marL="0" indent="0">
              <a:tabLst>
                <a:tab pos="542912" algn="l"/>
              </a:tabLst>
            </a:pPr>
            <a:r>
              <a:rPr lang="en-AU" altLang="en-US" sz="3200">
                <a:latin typeface="+mj-lt"/>
                <a:cs typeface="Arial"/>
              </a:rPr>
              <a:t>Explain your choice using crystal/grain size.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0DBA0-63F0-452B-86B0-C2A60A412565}"/>
              </a:ext>
            </a:extLst>
          </p:cNvPr>
          <p:cNvSpPr txBox="1"/>
          <p:nvPr/>
        </p:nvSpPr>
        <p:spPr>
          <a:xfrm>
            <a:off x="2119633" y="5702925"/>
            <a:ext cx="231197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sz="4000" b="1">
                <a:latin typeface="Arial"/>
                <a:cs typeface="Arial"/>
              </a:rPr>
              <a:t>Gabbro</a:t>
            </a:r>
            <a:endParaRPr lang="en-A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7BBC8F-396D-404F-9A75-991B06717534}"/>
              </a:ext>
            </a:extLst>
          </p:cNvPr>
          <p:cNvSpPr txBox="1"/>
          <p:nvPr/>
        </p:nvSpPr>
        <p:spPr>
          <a:xfrm>
            <a:off x="7564509" y="5702925"/>
            <a:ext cx="231197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sz="4000" b="1">
                <a:latin typeface="Arial"/>
                <a:cs typeface="Arial"/>
              </a:rPr>
              <a:t>Basalt</a:t>
            </a:r>
            <a:endParaRPr lang="en-AU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8FBFDB47-D8FA-4CE1-8A6A-E322E58EB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334" y="108928"/>
            <a:ext cx="5335790" cy="1142961"/>
          </a:xfrm>
          <a:prstGeom prst="wedgeRectCallout">
            <a:avLst>
              <a:gd name="adj1" fmla="val -58957"/>
              <a:gd name="adj2" fmla="val 39626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667" kern="0">
                <a:solidFill>
                  <a:sysClr val="windowText" lastClr="000000"/>
                </a:solidFill>
                <a:latin typeface="Arial"/>
                <a:cs typeface="Arial"/>
              </a:rPr>
              <a:t>Would these rocks have interlocking or rounded grains?</a:t>
            </a:r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0FBE4-905A-46BC-AE20-BE2DC950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Basalt and Gabbro</a:t>
            </a:r>
          </a:p>
        </p:txBody>
      </p:sp>
    </p:spTree>
    <p:extLst>
      <p:ext uri="{BB962C8B-B14F-4D97-AF65-F5344CB8AC3E}">
        <p14:creationId xmlns:p14="http://schemas.microsoft.com/office/powerpoint/2010/main" val="29685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5FB4EFA-E83E-491F-A874-A2E8FA723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" r="-353" b="17485"/>
          <a:stretch/>
        </p:blipFill>
        <p:spPr>
          <a:xfrm>
            <a:off x="1664441" y="2494554"/>
            <a:ext cx="3606839" cy="3557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CCB91-8025-43BA-A790-60A5AF950928}"/>
              </a:ext>
            </a:extLst>
          </p:cNvPr>
          <p:cNvSpPr txBox="1"/>
          <p:nvPr/>
        </p:nvSpPr>
        <p:spPr>
          <a:xfrm>
            <a:off x="576375" y="267836"/>
            <a:ext cx="6195965" cy="1969770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+mj-lt"/>
                <a:cs typeface="Arial"/>
              </a:rPr>
              <a:t>This photograph shows a thin section of </a:t>
            </a:r>
            <a:r>
              <a:rPr lang="en-US" sz="2400" b="1">
                <a:latin typeface="+mj-lt"/>
                <a:cs typeface="Arial"/>
              </a:rPr>
              <a:t>basalt</a:t>
            </a:r>
            <a:r>
              <a:rPr lang="en-US" sz="2400">
                <a:latin typeface="+mj-lt"/>
                <a:cs typeface="Arial"/>
              </a:rPr>
              <a:t> through a microscope. </a:t>
            </a:r>
          </a:p>
          <a:p>
            <a:pPr algn="ctr"/>
            <a:r>
              <a:rPr lang="en-US" sz="2400">
                <a:latin typeface="+mj-lt"/>
                <a:cs typeface="Arial"/>
              </a:rPr>
              <a:t>There are many small grains and crystals showing that the liquid rock has cooled quickly on or near the surface of the Earth.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11638A0-8393-450D-9CC5-F48158AB3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716" y="711259"/>
            <a:ext cx="3111843" cy="3906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307925-7BA7-4CBD-ABFB-BFF3A1C1941A}"/>
              </a:ext>
            </a:extLst>
          </p:cNvPr>
          <p:cNvSpPr txBox="1"/>
          <p:nvPr/>
        </p:nvSpPr>
        <p:spPr>
          <a:xfrm>
            <a:off x="6449610" y="4820753"/>
            <a:ext cx="4988253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+mj-lt"/>
                <a:cs typeface="Arial"/>
              </a:rPr>
              <a:t>This photograph shows a thin section of </a:t>
            </a:r>
            <a:r>
              <a:rPr lang="en-US" sz="2400" b="1">
                <a:latin typeface="+mj-lt"/>
                <a:cs typeface="Arial"/>
              </a:rPr>
              <a:t>gabbro</a:t>
            </a:r>
            <a:r>
              <a:rPr lang="en-US" sz="2400">
                <a:latin typeface="+mj-lt"/>
                <a:cs typeface="Arial"/>
              </a:rPr>
              <a:t> through a microscope. The large crystals can clearly be seen.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449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85C9-6080-4977-988C-E36980ED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15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>
                <a:cs typeface="Calibri"/>
              </a:rPr>
              <a:t>Complete this </a:t>
            </a:r>
            <a:r>
              <a:rPr lang="en-US" sz="3600">
                <a:cs typeface="Calibri"/>
                <a:hlinkClick r:id="rId3"/>
              </a:rPr>
              <a:t>activity</a:t>
            </a:r>
            <a:r>
              <a:rPr lang="en-US" sz="3600">
                <a:cs typeface="Calibri"/>
              </a:rPr>
              <a:t> to investigate how crystal cooling happens in volcanoes.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7B3279-6C12-4682-A38B-F030B90EF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6767" y="1733719"/>
            <a:ext cx="6998465" cy="45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9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CF7F-E41C-44D8-8894-7F716F2F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Particle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9285-70C1-4A26-86AC-E5604CB6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cs typeface="Calibri"/>
              </a:rPr>
              <a:t>While a liquid (molten rock), the particles have room to move around. As they cool down (solidify), the particles form a grid pattern and become unable to move. </a:t>
            </a:r>
          </a:p>
          <a:p>
            <a:pPr marL="0" indent="0">
              <a:buNone/>
            </a:pPr>
            <a:endParaRPr lang="en-US" sz="3600">
              <a:cs typeface="Calibri"/>
            </a:endParaRPr>
          </a:p>
          <a:p>
            <a:r>
              <a:rPr lang="en-US" sz="3600">
                <a:cs typeface="Calibri"/>
              </a:rPr>
              <a:t>The slower the cooling, the larger the grid/crystals as here is more time for the particles to become ordered</a:t>
            </a:r>
            <a:endParaRPr lang="en-US" sz="3600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7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EB8D4-FB46-4D70-93EB-9CD0E10689B6}">
  <ds:schemaRefs>
    <ds:schemaRef ds:uri="http://schemas.openxmlformats.org/package/2006/metadata/core-properties"/>
    <ds:schemaRef ds:uri="http://www.w3.org/XML/1998/namespace"/>
    <ds:schemaRef ds:uri="http://purl.org/dc/dcmitype/"/>
    <ds:schemaRef ds:uri="b496163d-89a1-4d48-9d31-68cb6b4034b6"/>
    <ds:schemaRef ds:uri="http://purl.org/dc/terms/"/>
    <ds:schemaRef ds:uri="caa02d93-d17b-4249-a0c5-afeca33be5b7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98E76B4A-76CC-4CD6-AA6B-F0D430E5A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876ED-B44F-4D8A-AF1E-A5D575FF4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0</TotalTime>
  <Words>636</Words>
  <Application>Microsoft Office PowerPoint</Application>
  <PresentationFormat>Widescreen</PresentationFormat>
  <Paragraphs>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Comic Sans MS</vt:lpstr>
      <vt:lpstr>Webdings</vt:lpstr>
      <vt:lpstr>Wingdings</vt:lpstr>
      <vt:lpstr>Wingdings 2</vt:lpstr>
      <vt:lpstr>Office Theme</vt:lpstr>
      <vt:lpstr>8Hb Igneous and Metamorphic </vt:lpstr>
      <vt:lpstr>PowerPoint Presentation</vt:lpstr>
      <vt:lpstr>PowerPoint Presentation</vt:lpstr>
      <vt:lpstr>Igneous rocks</vt:lpstr>
      <vt:lpstr>Cooling Speed and Crystal Size</vt:lpstr>
      <vt:lpstr>Basalt and Gabbro</vt:lpstr>
      <vt:lpstr>PowerPoint Presentation</vt:lpstr>
      <vt:lpstr>Complete this activity to investigate how crystal cooling happens in volcanoes. </vt:lpstr>
      <vt:lpstr>Particle Model</vt:lpstr>
      <vt:lpstr>PowerPoint Presentation</vt:lpstr>
      <vt:lpstr>Metamorphic rocks</vt:lpstr>
      <vt:lpstr>Turning a Rock into a Metamorphic Rock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</cp:revision>
  <dcterms:created xsi:type="dcterms:W3CDTF">2021-03-01T08:06:48Z</dcterms:created>
  <dcterms:modified xsi:type="dcterms:W3CDTF">2022-07-13T11:59:48Z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