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6" r:id="rId4"/>
    <p:sldId id="263" r:id="rId5"/>
    <p:sldId id="260" r:id="rId6"/>
    <p:sldId id="261" r:id="rId7"/>
    <p:sldId id="262" r:id="rId8"/>
    <p:sldId id="264" r:id="rId9"/>
    <p:sldId id="267" r:id="rId10"/>
    <p:sldId id="258" r:id="rId11"/>
    <p:sldId id="269" r:id="rId12"/>
    <p:sldId id="268"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676C8-D95E-44D6-A0F1-DAE02BBBEC8E}" v="39" dt="2020-10-11T11:30:25.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ver Colquhoun" userId="2c8268130b906bfa" providerId="LiveId" clId="{F7C676C8-D95E-44D6-A0F1-DAE02BBBEC8E}"/>
    <pc:docChg chg="undo custSel mod addSld delSld modSld sldOrd">
      <pc:chgData name="Clover Colquhoun" userId="2c8268130b906bfa" providerId="LiveId" clId="{F7C676C8-D95E-44D6-A0F1-DAE02BBBEC8E}" dt="2020-10-11T11:31:59.934" v="2263" actId="20577"/>
      <pc:docMkLst>
        <pc:docMk/>
      </pc:docMkLst>
      <pc:sldChg chg="addSp delSp modSp new mod setBg setClrOvrMap">
        <pc:chgData name="Clover Colquhoun" userId="2c8268130b906bfa" providerId="LiveId" clId="{F7C676C8-D95E-44D6-A0F1-DAE02BBBEC8E}" dt="2020-10-11T11:04:31.929" v="2201" actId="20577"/>
        <pc:sldMkLst>
          <pc:docMk/>
          <pc:sldMk cId="150712656" sldId="256"/>
        </pc:sldMkLst>
        <pc:spChg chg="mod">
          <ac:chgData name="Clover Colquhoun" userId="2c8268130b906bfa" providerId="LiveId" clId="{F7C676C8-D95E-44D6-A0F1-DAE02BBBEC8E}" dt="2020-10-11T10:22:04.602" v="458" actId="20577"/>
          <ac:spMkLst>
            <pc:docMk/>
            <pc:sldMk cId="150712656" sldId="256"/>
            <ac:spMk id="2" creationId="{B21C6783-323A-42EF-BB9B-F84F71090133}"/>
          </ac:spMkLst>
        </pc:spChg>
        <pc:spChg chg="mod">
          <ac:chgData name="Clover Colquhoun" userId="2c8268130b906bfa" providerId="LiveId" clId="{F7C676C8-D95E-44D6-A0F1-DAE02BBBEC8E}" dt="2020-10-11T11:04:31.929" v="2201" actId="20577"/>
          <ac:spMkLst>
            <pc:docMk/>
            <pc:sldMk cId="150712656" sldId="256"/>
            <ac:spMk id="3" creationId="{AEA80A8B-A0AA-4A32-B701-1EEE08A53523}"/>
          </ac:spMkLst>
        </pc:spChg>
        <pc:spChg chg="add">
          <ac:chgData name="Clover Colquhoun" userId="2c8268130b906bfa" providerId="LiveId" clId="{F7C676C8-D95E-44D6-A0F1-DAE02BBBEC8E}" dt="2020-10-11T10:21:32.264" v="441" actId="26606"/>
          <ac:spMkLst>
            <pc:docMk/>
            <pc:sldMk cId="150712656" sldId="256"/>
            <ac:spMk id="11" creationId="{E49CC64F-7275-4E33-961B-0C5CDC439875}"/>
          </ac:spMkLst>
        </pc:spChg>
        <pc:picChg chg="add del mod">
          <ac:chgData name="Clover Colquhoun" userId="2c8268130b906bfa" providerId="LiveId" clId="{F7C676C8-D95E-44D6-A0F1-DAE02BBBEC8E}" dt="2020-10-11T10:21:17.260" v="438" actId="21"/>
          <ac:picMkLst>
            <pc:docMk/>
            <pc:sldMk cId="150712656" sldId="256"/>
            <ac:picMk id="4" creationId="{572BA069-86AA-4F53-B4B2-F68A76DA84E4}"/>
          </ac:picMkLst>
        </pc:picChg>
        <pc:picChg chg="add mod">
          <ac:chgData name="Clover Colquhoun" userId="2c8268130b906bfa" providerId="LiveId" clId="{F7C676C8-D95E-44D6-A0F1-DAE02BBBEC8E}" dt="2020-10-11T10:21:32.264" v="441" actId="26606"/>
          <ac:picMkLst>
            <pc:docMk/>
            <pc:sldMk cId="150712656" sldId="256"/>
            <ac:picMk id="6" creationId="{4901A298-AA05-44B0-9E7D-82F072101391}"/>
          </ac:picMkLst>
        </pc:picChg>
      </pc:sldChg>
      <pc:sldChg chg="addSp delSp modSp new mod ord">
        <pc:chgData name="Clover Colquhoun" userId="2c8268130b906bfa" providerId="LiveId" clId="{F7C676C8-D95E-44D6-A0F1-DAE02BBBEC8E}" dt="2020-10-11T10:18:35.940" v="417" actId="27309"/>
        <pc:sldMkLst>
          <pc:docMk/>
          <pc:sldMk cId="2294574060" sldId="257"/>
        </pc:sldMkLst>
        <pc:graphicFrameChg chg="add del modGraphic">
          <ac:chgData name="Clover Colquhoun" userId="2c8268130b906bfa" providerId="LiveId" clId="{F7C676C8-D95E-44D6-A0F1-DAE02BBBEC8E}" dt="2020-10-11T10:18:35.940" v="417" actId="27309"/>
          <ac:graphicFrameMkLst>
            <pc:docMk/>
            <pc:sldMk cId="2294574060" sldId="257"/>
            <ac:graphicFrameMk id="7" creationId="{894BA3A9-F9DA-4D4E-A456-7AF4174CAC22}"/>
          </ac:graphicFrameMkLst>
        </pc:graphicFrameChg>
        <pc:picChg chg="add mod">
          <ac:chgData name="Clover Colquhoun" userId="2c8268130b906bfa" providerId="LiveId" clId="{F7C676C8-D95E-44D6-A0F1-DAE02BBBEC8E}" dt="2020-10-11T10:06:37.239" v="8" actId="14100"/>
          <ac:picMkLst>
            <pc:docMk/>
            <pc:sldMk cId="2294574060" sldId="257"/>
            <ac:picMk id="5" creationId="{761956A1-0987-4CFC-B2C4-D7F77DEEC96E}"/>
          </ac:picMkLst>
        </pc:picChg>
      </pc:sldChg>
      <pc:sldChg chg="modSp new mod ord">
        <pc:chgData name="Clover Colquhoun" userId="2c8268130b906bfa" providerId="LiveId" clId="{F7C676C8-D95E-44D6-A0F1-DAE02BBBEC8E}" dt="2020-10-11T10:53:54.770" v="1982" actId="1076"/>
        <pc:sldMkLst>
          <pc:docMk/>
          <pc:sldMk cId="2194483058" sldId="258"/>
        </pc:sldMkLst>
        <pc:spChg chg="mod">
          <ac:chgData name="Clover Colquhoun" userId="2c8268130b906bfa" providerId="LiveId" clId="{F7C676C8-D95E-44D6-A0F1-DAE02BBBEC8E}" dt="2020-10-11T10:53:52.345" v="1981" actId="1076"/>
          <ac:spMkLst>
            <pc:docMk/>
            <pc:sldMk cId="2194483058" sldId="258"/>
            <ac:spMk id="2" creationId="{B1E8292F-5772-4562-8716-0DDBB44DD1F5}"/>
          </ac:spMkLst>
        </pc:spChg>
        <pc:spChg chg="mod">
          <ac:chgData name="Clover Colquhoun" userId="2c8268130b906bfa" providerId="LiveId" clId="{F7C676C8-D95E-44D6-A0F1-DAE02BBBEC8E}" dt="2020-10-11T10:53:54.770" v="1982" actId="1076"/>
          <ac:spMkLst>
            <pc:docMk/>
            <pc:sldMk cId="2194483058" sldId="258"/>
            <ac:spMk id="3" creationId="{C581206F-9C34-4254-A969-CAD94714AF66}"/>
          </ac:spMkLst>
        </pc:spChg>
      </pc:sldChg>
      <pc:sldChg chg="modSp new mod">
        <pc:chgData name="Clover Colquhoun" userId="2c8268130b906bfa" providerId="LiveId" clId="{F7C676C8-D95E-44D6-A0F1-DAE02BBBEC8E}" dt="2020-10-11T10:08:26.002" v="77" actId="255"/>
        <pc:sldMkLst>
          <pc:docMk/>
          <pc:sldMk cId="3952201545" sldId="259"/>
        </pc:sldMkLst>
        <pc:spChg chg="mod">
          <ac:chgData name="Clover Colquhoun" userId="2c8268130b906bfa" providerId="LiveId" clId="{F7C676C8-D95E-44D6-A0F1-DAE02BBBEC8E}" dt="2020-10-11T10:08:19.663" v="76" actId="207"/>
          <ac:spMkLst>
            <pc:docMk/>
            <pc:sldMk cId="3952201545" sldId="259"/>
            <ac:spMk id="2" creationId="{18E0DB78-73C3-42B5-B669-DBA9A573AE2F}"/>
          </ac:spMkLst>
        </pc:spChg>
        <pc:spChg chg="mod">
          <ac:chgData name="Clover Colquhoun" userId="2c8268130b906bfa" providerId="LiveId" clId="{F7C676C8-D95E-44D6-A0F1-DAE02BBBEC8E}" dt="2020-10-11T10:08:26.002" v="77" actId="255"/>
          <ac:spMkLst>
            <pc:docMk/>
            <pc:sldMk cId="3952201545" sldId="259"/>
            <ac:spMk id="3" creationId="{5D686E6E-10E3-4A22-A741-0E0049C871F2}"/>
          </ac:spMkLst>
        </pc:spChg>
      </pc:sldChg>
      <pc:sldChg chg="addSp modSp new mod">
        <pc:chgData name="Clover Colquhoun" userId="2c8268130b906bfa" providerId="LiveId" clId="{F7C676C8-D95E-44D6-A0F1-DAE02BBBEC8E}" dt="2020-10-11T11:04:52.171" v="2214" actId="20577"/>
        <pc:sldMkLst>
          <pc:docMk/>
          <pc:sldMk cId="1868813735" sldId="260"/>
        </pc:sldMkLst>
        <pc:spChg chg="mod">
          <ac:chgData name="Clover Colquhoun" userId="2c8268130b906bfa" providerId="LiveId" clId="{F7C676C8-D95E-44D6-A0F1-DAE02BBBEC8E}" dt="2020-10-11T11:04:52.171" v="2214" actId="20577"/>
          <ac:spMkLst>
            <pc:docMk/>
            <pc:sldMk cId="1868813735" sldId="260"/>
            <ac:spMk id="2" creationId="{8672999D-D348-4428-AA11-EDCC62B9C451}"/>
          </ac:spMkLst>
        </pc:spChg>
        <pc:spChg chg="mod">
          <ac:chgData name="Clover Colquhoun" userId="2c8268130b906bfa" providerId="LiveId" clId="{F7C676C8-D95E-44D6-A0F1-DAE02BBBEC8E}" dt="2020-10-11T10:27:48.181" v="540" actId="20577"/>
          <ac:spMkLst>
            <pc:docMk/>
            <pc:sldMk cId="1868813735" sldId="260"/>
            <ac:spMk id="3" creationId="{DF562165-EDEE-43D7-B8A8-C6691282AB5E}"/>
          </ac:spMkLst>
        </pc:spChg>
        <pc:picChg chg="add mod">
          <ac:chgData name="Clover Colquhoun" userId="2c8268130b906bfa" providerId="LiveId" clId="{F7C676C8-D95E-44D6-A0F1-DAE02BBBEC8E}" dt="2020-10-11T10:27:10.644" v="531" actId="14100"/>
          <ac:picMkLst>
            <pc:docMk/>
            <pc:sldMk cId="1868813735" sldId="260"/>
            <ac:picMk id="5" creationId="{770F4804-2AE8-4C96-9C3B-046C96051C3A}"/>
          </ac:picMkLst>
        </pc:picChg>
        <pc:picChg chg="add mod">
          <ac:chgData name="Clover Colquhoun" userId="2c8268130b906bfa" providerId="LiveId" clId="{F7C676C8-D95E-44D6-A0F1-DAE02BBBEC8E}" dt="2020-10-11T10:26:18.249" v="525" actId="1076"/>
          <ac:picMkLst>
            <pc:docMk/>
            <pc:sldMk cId="1868813735" sldId="260"/>
            <ac:picMk id="2050" creationId="{3C40F9F7-556C-4ECE-BB4E-30114434CA8A}"/>
          </ac:picMkLst>
        </pc:picChg>
      </pc:sldChg>
      <pc:sldChg chg="addSp delSp modSp new mod ord">
        <pc:chgData name="Clover Colquhoun" userId="2c8268130b906bfa" providerId="LiveId" clId="{F7C676C8-D95E-44D6-A0F1-DAE02BBBEC8E}" dt="2020-10-11T11:08:40.485" v="2215" actId="255"/>
        <pc:sldMkLst>
          <pc:docMk/>
          <pc:sldMk cId="3965806030" sldId="261"/>
        </pc:sldMkLst>
        <pc:spChg chg="mod">
          <ac:chgData name="Clover Colquhoun" userId="2c8268130b906bfa" providerId="LiveId" clId="{F7C676C8-D95E-44D6-A0F1-DAE02BBBEC8E}" dt="2020-10-11T10:30:38.237" v="589" actId="1076"/>
          <ac:spMkLst>
            <pc:docMk/>
            <pc:sldMk cId="3965806030" sldId="261"/>
            <ac:spMk id="2" creationId="{BBB50BBE-2441-4B38-B616-CB0FBF081893}"/>
          </ac:spMkLst>
        </pc:spChg>
        <pc:spChg chg="mod">
          <ac:chgData name="Clover Colquhoun" userId="2c8268130b906bfa" providerId="LiveId" clId="{F7C676C8-D95E-44D6-A0F1-DAE02BBBEC8E}" dt="2020-10-11T11:08:40.485" v="2215" actId="255"/>
          <ac:spMkLst>
            <pc:docMk/>
            <pc:sldMk cId="3965806030" sldId="261"/>
            <ac:spMk id="3" creationId="{9E70BE3E-55CA-48CC-ADEA-74E615D355A8}"/>
          </ac:spMkLst>
        </pc:spChg>
        <pc:spChg chg="add del">
          <ac:chgData name="Clover Colquhoun" userId="2c8268130b906bfa" providerId="LiveId" clId="{F7C676C8-D95E-44D6-A0F1-DAE02BBBEC8E}" dt="2020-10-11T10:14:29.414" v="387" actId="478"/>
          <ac:spMkLst>
            <pc:docMk/>
            <pc:sldMk cId="3965806030" sldId="261"/>
            <ac:spMk id="5" creationId="{89F67B15-05D3-4DD6-8607-734E077ED3D2}"/>
          </ac:spMkLst>
        </pc:spChg>
        <pc:picChg chg="add mod">
          <ac:chgData name="Clover Colquhoun" userId="2c8268130b906bfa" providerId="LiveId" clId="{F7C676C8-D95E-44D6-A0F1-DAE02BBBEC8E}" dt="2020-10-11T10:32:26.244" v="691" actId="1076"/>
          <ac:picMkLst>
            <pc:docMk/>
            <pc:sldMk cId="3965806030" sldId="261"/>
            <ac:picMk id="6" creationId="{37307BE8-478A-4BC6-A9F5-9CF8A7A6B1AD}"/>
          </ac:picMkLst>
        </pc:picChg>
        <pc:picChg chg="add del mod">
          <ac:chgData name="Clover Colquhoun" userId="2c8268130b906bfa" providerId="LiveId" clId="{F7C676C8-D95E-44D6-A0F1-DAE02BBBEC8E}" dt="2020-10-11T10:20:09.930" v="423" actId="21"/>
          <ac:picMkLst>
            <pc:docMk/>
            <pc:sldMk cId="3965806030" sldId="261"/>
            <ac:picMk id="7" creationId="{44185D95-E22A-4EE3-9B2E-57F3B4DD4D9A}"/>
          </ac:picMkLst>
        </pc:picChg>
        <pc:picChg chg="add del mod">
          <ac:chgData name="Clover Colquhoun" userId="2c8268130b906bfa" providerId="LiveId" clId="{F7C676C8-D95E-44D6-A0F1-DAE02BBBEC8E}" dt="2020-10-11T10:30:42.712" v="591" actId="21"/>
          <ac:picMkLst>
            <pc:docMk/>
            <pc:sldMk cId="3965806030" sldId="261"/>
            <ac:picMk id="9" creationId="{1C801099-D4C8-40A7-BEE7-FC29750150C4}"/>
          </ac:picMkLst>
        </pc:picChg>
        <pc:picChg chg="add mod">
          <ac:chgData name="Clover Colquhoun" userId="2c8268130b906bfa" providerId="LiveId" clId="{F7C676C8-D95E-44D6-A0F1-DAE02BBBEC8E}" dt="2020-10-11T10:32:40.486" v="695" actId="1076"/>
          <ac:picMkLst>
            <pc:docMk/>
            <pc:sldMk cId="3965806030" sldId="261"/>
            <ac:picMk id="11" creationId="{B7D215ED-E3EA-4934-AD00-DB95AB504826}"/>
          </ac:picMkLst>
        </pc:picChg>
      </pc:sldChg>
      <pc:sldChg chg="addSp modSp new mod ord">
        <pc:chgData name="Clover Colquhoun" userId="2c8268130b906bfa" providerId="LiveId" clId="{F7C676C8-D95E-44D6-A0F1-DAE02BBBEC8E}" dt="2020-10-11T10:56:41.305" v="2186" actId="20577"/>
        <pc:sldMkLst>
          <pc:docMk/>
          <pc:sldMk cId="1707961346" sldId="262"/>
        </pc:sldMkLst>
        <pc:spChg chg="mod">
          <ac:chgData name="Clover Colquhoun" userId="2c8268130b906bfa" providerId="LiveId" clId="{F7C676C8-D95E-44D6-A0F1-DAE02BBBEC8E}" dt="2020-10-11T10:17:12.176" v="410" actId="207"/>
          <ac:spMkLst>
            <pc:docMk/>
            <pc:sldMk cId="1707961346" sldId="262"/>
            <ac:spMk id="2" creationId="{020E3590-06E8-466F-8A86-0D6F0179F6E0}"/>
          </ac:spMkLst>
        </pc:spChg>
        <pc:spChg chg="mod">
          <ac:chgData name="Clover Colquhoun" userId="2c8268130b906bfa" providerId="LiveId" clId="{F7C676C8-D95E-44D6-A0F1-DAE02BBBEC8E}" dt="2020-10-11T10:56:41.305" v="2186" actId="20577"/>
          <ac:spMkLst>
            <pc:docMk/>
            <pc:sldMk cId="1707961346" sldId="262"/>
            <ac:spMk id="3" creationId="{186834DE-EB86-4C8E-8AC8-A4D5B20F5E75}"/>
          </ac:spMkLst>
        </pc:spChg>
        <pc:picChg chg="add mod">
          <ac:chgData name="Clover Colquhoun" userId="2c8268130b906bfa" providerId="LiveId" clId="{F7C676C8-D95E-44D6-A0F1-DAE02BBBEC8E}" dt="2020-10-11T10:39:09.051" v="947" actId="1076"/>
          <ac:picMkLst>
            <pc:docMk/>
            <pc:sldMk cId="1707961346" sldId="262"/>
            <ac:picMk id="1026" creationId="{F88455BB-A2C9-43F5-BF1F-56CC9656B032}"/>
          </ac:picMkLst>
        </pc:picChg>
      </pc:sldChg>
      <pc:sldChg chg="modSp mod">
        <pc:chgData name="Clover Colquhoun" userId="2c8268130b906bfa" providerId="LiveId" clId="{F7C676C8-D95E-44D6-A0F1-DAE02BBBEC8E}" dt="2020-10-11T10:27:25.440" v="532" actId="1076"/>
        <pc:sldMkLst>
          <pc:docMk/>
          <pc:sldMk cId="0" sldId="263"/>
        </pc:sldMkLst>
        <pc:spChg chg="mod">
          <ac:chgData name="Clover Colquhoun" userId="2c8268130b906bfa" providerId="LiveId" clId="{F7C676C8-D95E-44D6-A0F1-DAE02BBBEC8E}" dt="2020-10-11T10:18:17.595" v="415" actId="207"/>
          <ac:spMkLst>
            <pc:docMk/>
            <pc:sldMk cId="0" sldId="263"/>
            <ac:spMk id="3074" creationId="{931614F2-2DE7-481E-8097-9CF5D319AF16}"/>
          </ac:spMkLst>
        </pc:spChg>
        <pc:picChg chg="mod">
          <ac:chgData name="Clover Colquhoun" userId="2c8268130b906bfa" providerId="LiveId" clId="{F7C676C8-D95E-44D6-A0F1-DAE02BBBEC8E}" dt="2020-10-11T10:27:25.440" v="532" actId="1076"/>
          <ac:picMkLst>
            <pc:docMk/>
            <pc:sldMk cId="0" sldId="263"/>
            <ac:picMk id="3075" creationId="{C8B9F0E5-9E64-4BA1-BAFC-A35829079537}"/>
          </ac:picMkLst>
        </pc:picChg>
      </pc:sldChg>
      <pc:sldChg chg="addSp modSp new mod ord">
        <pc:chgData name="Clover Colquhoun" userId="2c8268130b906bfa" providerId="LiveId" clId="{F7C676C8-D95E-44D6-A0F1-DAE02BBBEC8E}" dt="2020-10-11T10:56:56.747" v="2188" actId="313"/>
        <pc:sldMkLst>
          <pc:docMk/>
          <pc:sldMk cId="1040293695" sldId="264"/>
        </pc:sldMkLst>
        <pc:spChg chg="mod">
          <ac:chgData name="Clover Colquhoun" userId="2c8268130b906bfa" providerId="LiveId" clId="{F7C676C8-D95E-44D6-A0F1-DAE02BBBEC8E}" dt="2020-10-11T10:28:13.373" v="581" actId="207"/>
          <ac:spMkLst>
            <pc:docMk/>
            <pc:sldMk cId="1040293695" sldId="264"/>
            <ac:spMk id="2" creationId="{DC2B091A-B553-4BA9-B442-A9D4B85DCC7C}"/>
          </ac:spMkLst>
        </pc:spChg>
        <pc:spChg chg="mod">
          <ac:chgData name="Clover Colquhoun" userId="2c8268130b906bfa" providerId="LiveId" clId="{F7C676C8-D95E-44D6-A0F1-DAE02BBBEC8E}" dt="2020-10-11T10:56:56.747" v="2188" actId="313"/>
          <ac:spMkLst>
            <pc:docMk/>
            <pc:sldMk cId="1040293695" sldId="264"/>
            <ac:spMk id="3" creationId="{3B90FF78-0C0A-49A1-8749-6ABB8064E4FB}"/>
          </ac:spMkLst>
        </pc:spChg>
        <pc:picChg chg="add mod">
          <ac:chgData name="Clover Colquhoun" userId="2c8268130b906bfa" providerId="LiveId" clId="{F7C676C8-D95E-44D6-A0F1-DAE02BBBEC8E}" dt="2020-10-11T10:38:14.258" v="927" actId="1076"/>
          <ac:picMkLst>
            <pc:docMk/>
            <pc:sldMk cId="1040293695" sldId="264"/>
            <ac:picMk id="5" creationId="{128EA89F-6406-42F5-B16E-794FAC63390A}"/>
          </ac:picMkLst>
        </pc:picChg>
        <pc:picChg chg="add mod">
          <ac:chgData name="Clover Colquhoun" userId="2c8268130b906bfa" providerId="LiveId" clId="{F7C676C8-D95E-44D6-A0F1-DAE02BBBEC8E}" dt="2020-10-11T10:38:23.539" v="929" actId="1076"/>
          <ac:picMkLst>
            <pc:docMk/>
            <pc:sldMk cId="1040293695" sldId="264"/>
            <ac:picMk id="6" creationId="{1FA3F84F-BCE6-456B-89EA-4A102E7E5E40}"/>
          </ac:picMkLst>
        </pc:picChg>
        <pc:picChg chg="add mod">
          <ac:chgData name="Clover Colquhoun" userId="2c8268130b906bfa" providerId="LiveId" clId="{F7C676C8-D95E-44D6-A0F1-DAE02BBBEC8E}" dt="2020-10-11T10:38:32.634" v="931" actId="1076"/>
          <ac:picMkLst>
            <pc:docMk/>
            <pc:sldMk cId="1040293695" sldId="264"/>
            <ac:picMk id="7" creationId="{B25922F4-FC17-4541-864B-69A57A446558}"/>
          </ac:picMkLst>
        </pc:picChg>
        <pc:picChg chg="add mod">
          <ac:chgData name="Clover Colquhoun" userId="2c8268130b906bfa" providerId="LiveId" clId="{F7C676C8-D95E-44D6-A0F1-DAE02BBBEC8E}" dt="2020-10-11T10:38:45.896" v="933" actId="1076"/>
          <ac:picMkLst>
            <pc:docMk/>
            <pc:sldMk cId="1040293695" sldId="264"/>
            <ac:picMk id="8" creationId="{84F2AB59-511C-48B2-A681-1B25DF2561C8}"/>
          </ac:picMkLst>
        </pc:picChg>
      </pc:sldChg>
      <pc:sldChg chg="addSp delSp modSp new mod">
        <pc:chgData name="Clover Colquhoun" userId="2c8268130b906bfa" providerId="LiveId" clId="{F7C676C8-D95E-44D6-A0F1-DAE02BBBEC8E}" dt="2020-10-11T10:52:49.188" v="1849" actId="20577"/>
        <pc:sldMkLst>
          <pc:docMk/>
          <pc:sldMk cId="2170861608" sldId="265"/>
        </pc:sldMkLst>
        <pc:spChg chg="mod">
          <ac:chgData name="Clover Colquhoun" userId="2c8268130b906bfa" providerId="LiveId" clId="{F7C676C8-D95E-44D6-A0F1-DAE02BBBEC8E}" dt="2020-10-11T10:52:26.512" v="1812" actId="1076"/>
          <ac:spMkLst>
            <pc:docMk/>
            <pc:sldMk cId="2170861608" sldId="265"/>
            <ac:spMk id="2" creationId="{365EEFE3-D1D3-45B3-8B27-0B33C95630C8}"/>
          </ac:spMkLst>
        </pc:spChg>
        <pc:spChg chg="mod">
          <ac:chgData name="Clover Colquhoun" userId="2c8268130b906bfa" providerId="LiveId" clId="{F7C676C8-D95E-44D6-A0F1-DAE02BBBEC8E}" dt="2020-10-11T10:52:49.188" v="1849" actId="20577"/>
          <ac:spMkLst>
            <pc:docMk/>
            <pc:sldMk cId="2170861608" sldId="265"/>
            <ac:spMk id="3" creationId="{D8F6BF55-D61F-45FD-A123-170A359A0CA6}"/>
          </ac:spMkLst>
        </pc:spChg>
        <pc:picChg chg="add del">
          <ac:chgData name="Clover Colquhoun" userId="2c8268130b906bfa" providerId="LiveId" clId="{F7C676C8-D95E-44D6-A0F1-DAE02BBBEC8E}" dt="2020-10-11T10:32:32.679" v="693" actId="21"/>
          <ac:picMkLst>
            <pc:docMk/>
            <pc:sldMk cId="2170861608" sldId="265"/>
            <ac:picMk id="5" creationId="{892556D9-BCBD-4AC7-9856-3D4DE106E9BE}"/>
          </ac:picMkLst>
        </pc:picChg>
      </pc:sldChg>
      <pc:sldChg chg="del">
        <pc:chgData name="Clover Colquhoun" userId="2c8268130b906bfa" providerId="LiveId" clId="{F7C676C8-D95E-44D6-A0F1-DAE02BBBEC8E}" dt="2020-10-11T10:35:39.491" v="752" actId="47"/>
        <pc:sldMkLst>
          <pc:docMk/>
          <pc:sldMk cId="0" sldId="266"/>
        </pc:sldMkLst>
      </pc:sldChg>
      <pc:sldChg chg="addSp delSp modSp mod">
        <pc:chgData name="Clover Colquhoun" userId="2c8268130b906bfa" providerId="LiveId" clId="{F7C676C8-D95E-44D6-A0F1-DAE02BBBEC8E}" dt="2020-10-11T10:39:00.282" v="944" actId="207"/>
        <pc:sldMkLst>
          <pc:docMk/>
          <pc:sldMk cId="0" sldId="267"/>
        </pc:sldMkLst>
        <pc:spChg chg="mod">
          <ac:chgData name="Clover Colquhoun" userId="2c8268130b906bfa" providerId="LiveId" clId="{F7C676C8-D95E-44D6-A0F1-DAE02BBBEC8E}" dt="2020-10-11T10:39:00.282" v="944" actId="207"/>
          <ac:spMkLst>
            <pc:docMk/>
            <pc:sldMk cId="0" sldId="267"/>
            <ac:spMk id="9218" creationId="{E790150B-C8AD-4BA2-AA63-1351FFEC292A}"/>
          </ac:spMkLst>
        </pc:spChg>
        <pc:spChg chg="mod">
          <ac:chgData name="Clover Colquhoun" userId="2c8268130b906bfa" providerId="LiveId" clId="{F7C676C8-D95E-44D6-A0F1-DAE02BBBEC8E}" dt="2020-10-11T10:35:31.654" v="750" actId="20577"/>
          <ac:spMkLst>
            <pc:docMk/>
            <pc:sldMk cId="0" sldId="267"/>
            <ac:spMk id="9224" creationId="{1CD48F21-977D-4791-863E-93B24C879FA4}"/>
          </ac:spMkLst>
        </pc:spChg>
        <pc:picChg chg="add mod">
          <ac:chgData name="Clover Colquhoun" userId="2c8268130b906bfa" providerId="LiveId" clId="{F7C676C8-D95E-44D6-A0F1-DAE02BBBEC8E}" dt="2020-10-11T10:35:09.485" v="742" actId="1076"/>
          <ac:picMkLst>
            <pc:docMk/>
            <pc:sldMk cId="0" sldId="267"/>
            <ac:picMk id="10" creationId="{CCCAB563-0021-4C4D-A42D-16221A827511}"/>
          </ac:picMkLst>
        </pc:picChg>
        <pc:picChg chg="del">
          <ac:chgData name="Clover Colquhoun" userId="2c8268130b906bfa" providerId="LiveId" clId="{F7C676C8-D95E-44D6-A0F1-DAE02BBBEC8E}" dt="2020-10-11T10:34:54.750" v="740" actId="478"/>
          <ac:picMkLst>
            <pc:docMk/>
            <pc:sldMk cId="0" sldId="267"/>
            <ac:picMk id="9220" creationId="{3FBC7A8C-30C1-41FE-A84B-C480A5B1EA2F}"/>
          </ac:picMkLst>
        </pc:picChg>
      </pc:sldChg>
      <pc:sldChg chg="delSp modSp del mod">
        <pc:chgData name="Clover Colquhoun" userId="2c8268130b906bfa" providerId="LiveId" clId="{F7C676C8-D95E-44D6-A0F1-DAE02BBBEC8E}" dt="2020-10-11T10:38:48.128" v="934" actId="47"/>
        <pc:sldMkLst>
          <pc:docMk/>
          <pc:sldMk cId="1509115616" sldId="268"/>
        </pc:sldMkLst>
        <pc:spChg chg="mod">
          <ac:chgData name="Clover Colquhoun" userId="2c8268130b906bfa" providerId="LiveId" clId="{F7C676C8-D95E-44D6-A0F1-DAE02BBBEC8E}" dt="2020-10-11T10:37:58.266" v="922" actId="5793"/>
          <ac:spMkLst>
            <pc:docMk/>
            <pc:sldMk cId="1509115616" sldId="268"/>
            <ac:spMk id="9218" creationId="{E790150B-C8AD-4BA2-AA63-1351FFEC292A}"/>
          </ac:spMkLst>
        </pc:spChg>
        <pc:spChg chg="del mod">
          <ac:chgData name="Clover Colquhoun" userId="2c8268130b906bfa" providerId="LiveId" clId="{F7C676C8-D95E-44D6-A0F1-DAE02BBBEC8E}" dt="2020-10-11T10:37:59.901" v="924"/>
          <ac:spMkLst>
            <pc:docMk/>
            <pc:sldMk cId="1509115616" sldId="268"/>
            <ac:spMk id="9224" creationId="{1CD48F21-977D-4791-863E-93B24C879FA4}"/>
          </ac:spMkLst>
        </pc:spChg>
        <pc:spChg chg="mod">
          <ac:chgData name="Clover Colquhoun" userId="2c8268130b906bfa" providerId="LiveId" clId="{F7C676C8-D95E-44D6-A0F1-DAE02BBBEC8E}" dt="2020-10-11T10:37:40.066" v="847" actId="20577"/>
          <ac:spMkLst>
            <pc:docMk/>
            <pc:sldMk cId="1509115616" sldId="268"/>
            <ac:spMk id="9225" creationId="{22DA3A2F-DAE9-4E07-979C-B31A26BFEE8B}"/>
          </ac:spMkLst>
        </pc:spChg>
      </pc:sldChg>
      <pc:sldChg chg="modSp new mod">
        <pc:chgData name="Clover Colquhoun" userId="2c8268130b906bfa" providerId="LiveId" clId="{F7C676C8-D95E-44D6-A0F1-DAE02BBBEC8E}" dt="2020-10-11T10:46:33.936" v="1062" actId="1076"/>
        <pc:sldMkLst>
          <pc:docMk/>
          <pc:sldMk cId="4141630176" sldId="268"/>
        </pc:sldMkLst>
        <pc:spChg chg="mod">
          <ac:chgData name="Clover Colquhoun" userId="2c8268130b906bfa" providerId="LiveId" clId="{F7C676C8-D95E-44D6-A0F1-DAE02BBBEC8E}" dt="2020-10-11T10:46:30.144" v="1061" actId="14100"/>
          <ac:spMkLst>
            <pc:docMk/>
            <pc:sldMk cId="4141630176" sldId="268"/>
            <ac:spMk id="2" creationId="{03E3DBA5-454B-4C6B-89DD-8789E3FFB4C1}"/>
          </ac:spMkLst>
        </pc:spChg>
        <pc:spChg chg="mod">
          <ac:chgData name="Clover Colquhoun" userId="2c8268130b906bfa" providerId="LiveId" clId="{F7C676C8-D95E-44D6-A0F1-DAE02BBBEC8E}" dt="2020-10-11T10:46:33.936" v="1062" actId="1076"/>
          <ac:spMkLst>
            <pc:docMk/>
            <pc:sldMk cId="4141630176" sldId="268"/>
            <ac:spMk id="3" creationId="{89AFAA9D-74FC-41EF-B8F0-D265813C87F1}"/>
          </ac:spMkLst>
        </pc:spChg>
      </pc:sldChg>
      <pc:sldChg chg="addSp modSp new mod">
        <pc:chgData name="Clover Colquhoun" userId="2c8268130b906bfa" providerId="LiveId" clId="{F7C676C8-D95E-44D6-A0F1-DAE02BBBEC8E}" dt="2020-10-11T11:31:59.934" v="2263" actId="20577"/>
        <pc:sldMkLst>
          <pc:docMk/>
          <pc:sldMk cId="911784673" sldId="269"/>
        </pc:sldMkLst>
        <pc:spChg chg="mod">
          <ac:chgData name="Clover Colquhoun" userId="2c8268130b906bfa" providerId="LiveId" clId="{F7C676C8-D95E-44D6-A0F1-DAE02BBBEC8E}" dt="2020-10-11T11:30:30.077" v="2222" actId="14100"/>
          <ac:spMkLst>
            <pc:docMk/>
            <pc:sldMk cId="911784673" sldId="269"/>
            <ac:spMk id="2" creationId="{0A56BBC9-78C2-4F26-82A2-50715780C33A}"/>
          </ac:spMkLst>
        </pc:spChg>
        <pc:spChg chg="mod">
          <ac:chgData name="Clover Colquhoun" userId="2c8268130b906bfa" providerId="LiveId" clId="{F7C676C8-D95E-44D6-A0F1-DAE02BBBEC8E}" dt="2020-10-11T11:31:59.934" v="2263" actId="20577"/>
          <ac:spMkLst>
            <pc:docMk/>
            <pc:sldMk cId="911784673" sldId="269"/>
            <ac:spMk id="3" creationId="{87AE990E-A4A6-4685-B381-F11783A7EF87}"/>
          </ac:spMkLst>
        </pc:spChg>
        <pc:picChg chg="add mod">
          <ac:chgData name="Clover Colquhoun" userId="2c8268130b906bfa" providerId="LiveId" clId="{F7C676C8-D95E-44D6-A0F1-DAE02BBBEC8E}" dt="2020-10-11T11:30:25.121" v="2221" actId="1076"/>
          <ac:picMkLst>
            <pc:docMk/>
            <pc:sldMk cId="911784673" sldId="269"/>
            <ac:picMk id="2050" creationId="{500E3938-3DF4-427C-BD36-5EA96982808E}"/>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D645-F8E9-4BFE-84E4-351BD68FC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32E931-6973-4C04-AA7A-755AB01DD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6D2025-0F79-4550-B212-02327A50B36E}"/>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5" name="Footer Placeholder 4">
            <a:extLst>
              <a:ext uri="{FF2B5EF4-FFF2-40B4-BE49-F238E27FC236}">
                <a16:creationId xmlns:a16="http://schemas.microsoft.com/office/drawing/2014/main" id="{2EF45DFF-A138-4DD2-B3A8-C68729DE8D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7D1345-F87E-4026-AA2C-C5CA11D73D3B}"/>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62980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3C29-F875-4F2A-96C7-4229DA1C47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229F59-0A7A-47F5-BF8A-DA9959362B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4C6A9-FABB-4A5B-90F2-55A0FB780BFB}"/>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5" name="Footer Placeholder 4">
            <a:extLst>
              <a:ext uri="{FF2B5EF4-FFF2-40B4-BE49-F238E27FC236}">
                <a16:creationId xmlns:a16="http://schemas.microsoft.com/office/drawing/2014/main" id="{CC7E35B7-F033-44A7-B24E-0AC983A435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828A4A-10E0-45EB-B2C3-2A4886908BB3}"/>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19204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1E3E1-5AF6-4745-A785-1FE7403371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C7EB10-9E52-44D9-8068-B599D95711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34CAD2-C96E-4C7F-87D8-373BFC7296B7}"/>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5" name="Footer Placeholder 4">
            <a:extLst>
              <a:ext uri="{FF2B5EF4-FFF2-40B4-BE49-F238E27FC236}">
                <a16:creationId xmlns:a16="http://schemas.microsoft.com/office/drawing/2014/main" id="{17076D20-7613-486E-8F51-E8C49A049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1AE901-79BC-4531-9E05-1A73411505F1}"/>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391761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E729342-63CC-4981-B77B-DD43F6C0B87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884BB1A-B56B-4773-BF2F-79990539F3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AC49AD-8E50-4879-8CF8-AFA1E76BEA3F}"/>
              </a:ext>
            </a:extLst>
          </p:cNvPr>
          <p:cNvSpPr>
            <a:spLocks noGrp="1" noChangeArrowheads="1"/>
          </p:cNvSpPr>
          <p:nvPr>
            <p:ph type="sldNum" sz="quarter" idx="12"/>
          </p:nvPr>
        </p:nvSpPr>
        <p:spPr>
          <a:ln/>
        </p:spPr>
        <p:txBody>
          <a:bodyPr/>
          <a:lstStyle>
            <a:lvl1pPr>
              <a:defRPr/>
            </a:lvl1pPr>
          </a:lstStyle>
          <a:p>
            <a:fld id="{F2E9E82E-013D-41D2-8056-52AB6957EBB4}" type="slidenum">
              <a:rPr lang="en-US" altLang="en-US"/>
              <a:pPr/>
              <a:t>‹#›</a:t>
            </a:fld>
            <a:endParaRPr lang="en-US" altLang="en-US"/>
          </a:p>
        </p:txBody>
      </p:sp>
    </p:spTree>
    <p:extLst>
      <p:ext uri="{BB962C8B-B14F-4D97-AF65-F5344CB8AC3E}">
        <p14:creationId xmlns:p14="http://schemas.microsoft.com/office/powerpoint/2010/main" val="303375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26FA-BD36-4AD6-9CF8-8B181AE3A2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937AE8-B49F-4050-9820-9B80A3C359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775F54-99D5-4D75-974C-DFF08FD26990}"/>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5" name="Footer Placeholder 4">
            <a:extLst>
              <a:ext uri="{FF2B5EF4-FFF2-40B4-BE49-F238E27FC236}">
                <a16:creationId xmlns:a16="http://schemas.microsoft.com/office/drawing/2014/main" id="{388D9AC6-2AF6-4690-B6A8-A872D35047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C7B172-E9A2-4E67-B125-B638C2FD7642}"/>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34278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DC34-9D4F-4BFC-86EE-617077AFF0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BEEF2E-A3B7-40C1-ABD2-6C3983556D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72FAD6-8ADB-4B53-965D-AB76CBBE1584}"/>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5" name="Footer Placeholder 4">
            <a:extLst>
              <a:ext uri="{FF2B5EF4-FFF2-40B4-BE49-F238E27FC236}">
                <a16:creationId xmlns:a16="http://schemas.microsoft.com/office/drawing/2014/main" id="{EB00F15E-9568-4451-82AC-AE976690FE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A87B2B-8A4B-4FD8-A2FA-70C50D68ABDF}"/>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189245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0141-33A3-4153-A986-645DE909E3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B804F8-F046-4778-9B34-DD03ADC70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45D51D-C724-42FA-B92C-5B6B4E5833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1D4B64-8E7D-4007-848D-2883FEA77C7D}"/>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6" name="Footer Placeholder 5">
            <a:extLst>
              <a:ext uri="{FF2B5EF4-FFF2-40B4-BE49-F238E27FC236}">
                <a16:creationId xmlns:a16="http://schemas.microsoft.com/office/drawing/2014/main" id="{870CFB08-00BB-453C-8514-F2F266CEC0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72986A-C29F-4844-B640-4F286C574738}"/>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190403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0472-7427-4520-B450-D22C47E951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53A5EE-88D1-4CFF-A5A6-19EC86CEA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E8DEA2-A011-44BA-87B0-9BA603578E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F64214-20DA-4227-A676-4256EF03A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4B52E-B75A-4101-A52C-7F9325093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1CE8A-953F-4342-8105-A387D6F57C58}"/>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8" name="Footer Placeholder 7">
            <a:extLst>
              <a:ext uri="{FF2B5EF4-FFF2-40B4-BE49-F238E27FC236}">
                <a16:creationId xmlns:a16="http://schemas.microsoft.com/office/drawing/2014/main" id="{178784BD-0D6B-4884-A8D2-0B598FF948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2573D2-5C88-4886-8F62-5C63F765281C}"/>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115761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0880-1D0A-4E1A-9362-A314854F06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7704A0-CC92-42DB-A75C-B74AB8CAB25C}"/>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4" name="Footer Placeholder 3">
            <a:extLst>
              <a:ext uri="{FF2B5EF4-FFF2-40B4-BE49-F238E27FC236}">
                <a16:creationId xmlns:a16="http://schemas.microsoft.com/office/drawing/2014/main" id="{882CBE21-8F52-4228-9AFB-720F84D6D1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8A0E5D-976B-4048-82DE-D1B21A7941A9}"/>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109365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8224B-EE3B-4018-A062-03E22D591CC1}"/>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3" name="Footer Placeholder 2">
            <a:extLst>
              <a:ext uri="{FF2B5EF4-FFF2-40B4-BE49-F238E27FC236}">
                <a16:creationId xmlns:a16="http://schemas.microsoft.com/office/drawing/2014/main" id="{4DE54FD0-CF9F-48EB-91F8-2582F898B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3BE820-0A37-41B8-A71D-83067662CF84}"/>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184758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5D72-672B-4673-81B2-BFAAE6716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5166C8-5A40-4F1C-B02C-A9DA93163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01CF41-5DF0-45AD-A412-940183D95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26AAB0-8E1F-46C5-94B6-C1F29475A0B9}"/>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6" name="Footer Placeholder 5">
            <a:extLst>
              <a:ext uri="{FF2B5EF4-FFF2-40B4-BE49-F238E27FC236}">
                <a16:creationId xmlns:a16="http://schemas.microsoft.com/office/drawing/2014/main" id="{CF8C97B1-E370-4B44-A821-33988B9D6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C64A69-249D-4A45-81A7-3887666AFA9F}"/>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385978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CDB8-8F6F-4E94-B027-F08415A21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86FBB9-0F72-45E6-A811-EB065DB25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6BC551-585D-49A8-9C7B-FCA7ADB6F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63563C-2EB8-479A-AEF2-BE7B6371D18A}"/>
              </a:ext>
            </a:extLst>
          </p:cNvPr>
          <p:cNvSpPr>
            <a:spLocks noGrp="1"/>
          </p:cNvSpPr>
          <p:nvPr>
            <p:ph type="dt" sz="half" idx="10"/>
          </p:nvPr>
        </p:nvSpPr>
        <p:spPr/>
        <p:txBody>
          <a:bodyPr/>
          <a:lstStyle/>
          <a:p>
            <a:fld id="{27D6C9F6-689A-475A-832B-B15887DCC2F9}" type="datetimeFigureOut">
              <a:rPr lang="en-GB" smtClean="0"/>
              <a:t>11/10/2020</a:t>
            </a:fld>
            <a:endParaRPr lang="en-GB"/>
          </a:p>
        </p:txBody>
      </p:sp>
      <p:sp>
        <p:nvSpPr>
          <p:cNvPr id="6" name="Footer Placeholder 5">
            <a:extLst>
              <a:ext uri="{FF2B5EF4-FFF2-40B4-BE49-F238E27FC236}">
                <a16:creationId xmlns:a16="http://schemas.microsoft.com/office/drawing/2014/main" id="{15BC8FF3-0815-4916-9779-26AC3B2B85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AAD47D-9E3C-487E-BC73-70BE95C23142}"/>
              </a:ext>
            </a:extLst>
          </p:cNvPr>
          <p:cNvSpPr>
            <a:spLocks noGrp="1"/>
          </p:cNvSpPr>
          <p:nvPr>
            <p:ph type="sldNum" sz="quarter" idx="12"/>
          </p:nvPr>
        </p:nvSpPr>
        <p:spPr/>
        <p:txBody>
          <a:bodyPr/>
          <a:lstStyle/>
          <a:p>
            <a:fld id="{132E45B6-760E-4068-88E8-54C6EE39DF83}" type="slidenum">
              <a:rPr lang="en-GB" smtClean="0"/>
              <a:t>‹#›</a:t>
            </a:fld>
            <a:endParaRPr lang="en-GB"/>
          </a:p>
        </p:txBody>
      </p:sp>
    </p:spTree>
    <p:extLst>
      <p:ext uri="{BB962C8B-B14F-4D97-AF65-F5344CB8AC3E}">
        <p14:creationId xmlns:p14="http://schemas.microsoft.com/office/powerpoint/2010/main" val="309179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C5AEC-0627-4416-855A-A1F517A56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E0557F-2550-4533-8908-7EC047831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DA1C7-5AE6-4492-9184-0C549B83F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6C9F6-689A-475A-832B-B15887DCC2F9}" type="datetimeFigureOut">
              <a:rPr lang="en-GB" smtClean="0"/>
              <a:t>11/10/2020</a:t>
            </a:fld>
            <a:endParaRPr lang="en-GB"/>
          </a:p>
        </p:txBody>
      </p:sp>
      <p:sp>
        <p:nvSpPr>
          <p:cNvPr id="5" name="Footer Placeholder 4">
            <a:extLst>
              <a:ext uri="{FF2B5EF4-FFF2-40B4-BE49-F238E27FC236}">
                <a16:creationId xmlns:a16="http://schemas.microsoft.com/office/drawing/2014/main" id="{38A1C802-CA77-41F1-8A1E-A6215BBB6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DB21F8-B7B7-41BF-9576-853599AA06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45B6-760E-4068-88E8-54C6EE39DF83}" type="slidenum">
              <a:rPr lang="en-GB" smtClean="0"/>
              <a:t>‹#›</a:t>
            </a:fld>
            <a:endParaRPr lang="en-GB"/>
          </a:p>
        </p:txBody>
      </p:sp>
    </p:spTree>
    <p:extLst>
      <p:ext uri="{BB962C8B-B14F-4D97-AF65-F5344CB8AC3E}">
        <p14:creationId xmlns:p14="http://schemas.microsoft.com/office/powerpoint/2010/main" val="684061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oleObject" Target="../embeddings/oleObject1.bin"/><Relationship Id="rId7"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F1DB-D140-4C5A-8242-DBF54E3BF60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3549671-D5B1-4590-88B0-7ECC11325CA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61956A1-0987-4CFC-B2C4-D7F77DEEC96E}"/>
              </a:ext>
            </a:extLst>
          </p:cNvPr>
          <p:cNvPicPr>
            <a:picLocks noChangeAspect="1"/>
          </p:cNvPicPr>
          <p:nvPr/>
        </p:nvPicPr>
        <p:blipFill>
          <a:blip r:embed="rId2"/>
          <a:stretch>
            <a:fillRect/>
          </a:stretch>
        </p:blipFill>
        <p:spPr>
          <a:xfrm>
            <a:off x="87607" y="0"/>
            <a:ext cx="12182874" cy="6915492"/>
          </a:xfrm>
          <a:prstGeom prst="rect">
            <a:avLst/>
          </a:prstGeom>
        </p:spPr>
      </p:pic>
    </p:spTree>
    <p:extLst>
      <p:ext uri="{BB962C8B-B14F-4D97-AF65-F5344CB8AC3E}">
        <p14:creationId xmlns:p14="http://schemas.microsoft.com/office/powerpoint/2010/main" val="229457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292F-5772-4562-8716-0DDBB44DD1F5}"/>
              </a:ext>
            </a:extLst>
          </p:cNvPr>
          <p:cNvSpPr>
            <a:spLocks noGrp="1"/>
          </p:cNvSpPr>
          <p:nvPr>
            <p:ph type="title"/>
          </p:nvPr>
        </p:nvSpPr>
        <p:spPr>
          <a:xfrm>
            <a:off x="838200" y="139937"/>
            <a:ext cx="10515600" cy="1325563"/>
          </a:xfrm>
          <a:solidFill>
            <a:srgbClr val="FFFF00"/>
          </a:solidFill>
        </p:spPr>
        <p:txBody>
          <a:bodyPr/>
          <a:lstStyle/>
          <a:p>
            <a:r>
              <a:rPr lang="en-GB" b="1" dirty="0"/>
              <a:t>Colour – what does it mean to you?</a:t>
            </a:r>
          </a:p>
        </p:txBody>
      </p:sp>
      <p:sp>
        <p:nvSpPr>
          <p:cNvPr id="3" name="Content Placeholder 2">
            <a:extLst>
              <a:ext uri="{FF2B5EF4-FFF2-40B4-BE49-F238E27FC236}">
                <a16:creationId xmlns:a16="http://schemas.microsoft.com/office/drawing/2014/main" id="{C581206F-9C34-4254-A969-CAD94714AF66}"/>
              </a:ext>
            </a:extLst>
          </p:cNvPr>
          <p:cNvSpPr>
            <a:spLocks noGrp="1"/>
          </p:cNvSpPr>
          <p:nvPr>
            <p:ph idx="1"/>
          </p:nvPr>
        </p:nvSpPr>
        <p:spPr>
          <a:xfrm>
            <a:off x="838200" y="1596978"/>
            <a:ext cx="10515600" cy="5121085"/>
          </a:xfrm>
        </p:spPr>
        <p:txBody>
          <a:bodyPr>
            <a:normAutofit fontScale="92500" lnSpcReduction="10000"/>
          </a:bodyPr>
          <a:lstStyle/>
          <a:p>
            <a:pPr marL="0" indent="0">
              <a:buNone/>
            </a:pPr>
            <a:r>
              <a:rPr lang="en-GB" sz="3000" dirty="0"/>
              <a:t>What is your favourite colour? </a:t>
            </a:r>
          </a:p>
          <a:p>
            <a:pPr marL="0" indent="0">
              <a:buNone/>
            </a:pPr>
            <a:r>
              <a:rPr lang="en-GB" sz="3000" dirty="0"/>
              <a:t>What do certain colours mean to you?</a:t>
            </a:r>
          </a:p>
          <a:p>
            <a:pPr marL="0" indent="0">
              <a:buNone/>
            </a:pPr>
            <a:endParaRPr lang="en-GB" sz="3000" i="1" dirty="0"/>
          </a:p>
          <a:p>
            <a:pPr marL="0" indent="0">
              <a:buNone/>
            </a:pPr>
            <a:r>
              <a:rPr lang="en-GB" sz="3000" i="1" u="sng" dirty="0"/>
              <a:t>Make a colour code of at least five colours e.g.</a:t>
            </a:r>
          </a:p>
          <a:p>
            <a:pPr marL="0" indent="0">
              <a:buNone/>
            </a:pPr>
            <a:r>
              <a:rPr lang="en-GB" sz="3000" i="1" dirty="0"/>
              <a:t>Red:</a:t>
            </a:r>
          </a:p>
          <a:p>
            <a:pPr marL="0" indent="0">
              <a:buNone/>
            </a:pPr>
            <a:r>
              <a:rPr lang="en-GB" sz="3000" i="1" dirty="0"/>
              <a:t>Yellow:</a:t>
            </a:r>
          </a:p>
          <a:p>
            <a:pPr marL="0" indent="0">
              <a:buNone/>
            </a:pPr>
            <a:r>
              <a:rPr lang="en-GB" sz="3000" i="1" dirty="0"/>
              <a:t>Green:</a:t>
            </a:r>
          </a:p>
          <a:p>
            <a:pPr marL="0" indent="0">
              <a:buNone/>
            </a:pPr>
            <a:r>
              <a:rPr lang="en-GB" sz="3000" i="1" dirty="0"/>
              <a:t>Pink:</a:t>
            </a:r>
          </a:p>
          <a:p>
            <a:pPr marL="0" indent="0">
              <a:buNone/>
            </a:pPr>
            <a:r>
              <a:rPr lang="en-GB" sz="3000" i="1" dirty="0"/>
              <a:t>Black:</a:t>
            </a:r>
          </a:p>
          <a:p>
            <a:pPr marL="0" indent="0">
              <a:buNone/>
            </a:pPr>
            <a:endParaRPr lang="en-GB" sz="3000" dirty="0"/>
          </a:p>
          <a:p>
            <a:pPr marL="0" indent="0">
              <a:buNone/>
            </a:pPr>
            <a:r>
              <a:rPr lang="en-GB" sz="3000" b="1" dirty="0"/>
              <a:t>Colour can be an important form of </a:t>
            </a:r>
            <a:r>
              <a:rPr lang="en-GB" sz="3000" b="1" u="sng" dirty="0"/>
              <a:t>symbolism</a:t>
            </a:r>
          </a:p>
          <a:p>
            <a:pPr marL="0" indent="0">
              <a:buNone/>
            </a:pPr>
            <a:endParaRPr lang="en-GB" b="1" u="sng" dirty="0"/>
          </a:p>
        </p:txBody>
      </p:sp>
    </p:spTree>
    <p:extLst>
      <p:ext uri="{BB962C8B-B14F-4D97-AF65-F5344CB8AC3E}">
        <p14:creationId xmlns:p14="http://schemas.microsoft.com/office/powerpoint/2010/main" val="219448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BBC9-78C2-4F26-82A2-50715780C33A}"/>
              </a:ext>
            </a:extLst>
          </p:cNvPr>
          <p:cNvSpPr>
            <a:spLocks noGrp="1"/>
          </p:cNvSpPr>
          <p:nvPr>
            <p:ph type="title"/>
          </p:nvPr>
        </p:nvSpPr>
        <p:spPr>
          <a:xfrm>
            <a:off x="838200" y="365125"/>
            <a:ext cx="11163386" cy="1325563"/>
          </a:xfrm>
          <a:solidFill>
            <a:srgbClr val="FFFF00"/>
          </a:solidFill>
        </p:spPr>
        <p:txBody>
          <a:bodyPr/>
          <a:lstStyle/>
          <a:p>
            <a:r>
              <a:rPr lang="en-GB" dirty="0"/>
              <a:t>Creative task</a:t>
            </a:r>
          </a:p>
        </p:txBody>
      </p:sp>
      <p:sp>
        <p:nvSpPr>
          <p:cNvPr id="3" name="Content Placeholder 2">
            <a:extLst>
              <a:ext uri="{FF2B5EF4-FFF2-40B4-BE49-F238E27FC236}">
                <a16:creationId xmlns:a16="http://schemas.microsoft.com/office/drawing/2014/main" id="{87AE990E-A4A6-4685-B381-F11783A7EF87}"/>
              </a:ext>
            </a:extLst>
          </p:cNvPr>
          <p:cNvSpPr>
            <a:spLocks noGrp="1"/>
          </p:cNvSpPr>
          <p:nvPr>
            <p:ph idx="1"/>
          </p:nvPr>
        </p:nvSpPr>
        <p:spPr>
          <a:xfrm>
            <a:off x="838200" y="1825625"/>
            <a:ext cx="7747304" cy="4351338"/>
          </a:xfrm>
        </p:spPr>
        <p:txBody>
          <a:bodyPr>
            <a:normAutofit fontScale="92500" lnSpcReduction="10000"/>
          </a:bodyPr>
          <a:lstStyle/>
          <a:p>
            <a:pPr marL="0" indent="0">
              <a:buNone/>
            </a:pPr>
            <a:r>
              <a:rPr lang="en-GB" dirty="0"/>
              <a:t>Design your own </a:t>
            </a:r>
            <a:r>
              <a:rPr lang="en-GB" dirty="0" err="1"/>
              <a:t>kente</a:t>
            </a:r>
            <a:r>
              <a:rPr lang="en-GB" dirty="0"/>
              <a:t> inspired pattern to represent/show something e.g.–</a:t>
            </a:r>
          </a:p>
          <a:p>
            <a:pPr lvl="1"/>
            <a:r>
              <a:rPr lang="en-GB" dirty="0"/>
              <a:t>Who you are</a:t>
            </a:r>
          </a:p>
          <a:p>
            <a:pPr lvl="1"/>
            <a:r>
              <a:rPr lang="en-GB" dirty="0"/>
              <a:t>An event that has happened this year or in your life</a:t>
            </a:r>
          </a:p>
          <a:p>
            <a:pPr lvl="1"/>
            <a:r>
              <a:rPr lang="en-GB" dirty="0"/>
              <a:t>A mantra or phrase you live by (e.g. ‘try my best’ ‘always be kind’)</a:t>
            </a:r>
          </a:p>
          <a:p>
            <a:pPr lvl="1"/>
            <a:r>
              <a:rPr lang="en-GB" dirty="0"/>
              <a:t>The 3 R’s of the school motto – Respect, Responsibility, Resilience </a:t>
            </a:r>
          </a:p>
          <a:p>
            <a:pPr marL="457200" lvl="1" indent="0">
              <a:buNone/>
            </a:pPr>
            <a:endParaRPr lang="en-GB" dirty="0"/>
          </a:p>
          <a:p>
            <a:pPr marL="457200" lvl="1" indent="0">
              <a:buNone/>
            </a:pPr>
            <a:r>
              <a:rPr lang="en-GB" b="1" dirty="0"/>
              <a:t>Rules –</a:t>
            </a:r>
          </a:p>
          <a:p>
            <a:pPr lvl="1"/>
            <a:r>
              <a:rPr lang="en-GB" b="1" dirty="0"/>
              <a:t>Include horizontal/ vertical straight lines</a:t>
            </a:r>
          </a:p>
          <a:p>
            <a:pPr lvl="1"/>
            <a:r>
              <a:rPr lang="en-GB" b="1" dirty="0"/>
              <a:t>Your colour choices must have meaning (use your own colour code or the Asante inspired code) </a:t>
            </a:r>
          </a:p>
          <a:p>
            <a:pPr lvl="1"/>
            <a:endParaRPr lang="en-GB" b="1" dirty="0"/>
          </a:p>
          <a:p>
            <a:pPr lvl="1"/>
            <a:endParaRPr lang="en-GB" dirty="0"/>
          </a:p>
        </p:txBody>
      </p:sp>
      <p:pic>
        <p:nvPicPr>
          <p:cNvPr id="2050" name="Picture 2" descr="See the source image">
            <a:extLst>
              <a:ext uri="{FF2B5EF4-FFF2-40B4-BE49-F238E27FC236}">
                <a16:creationId xmlns:a16="http://schemas.microsoft.com/office/drawing/2014/main" id="{500E3938-3DF4-427C-BD36-5EA969828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361" y="1333500"/>
            <a:ext cx="332422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8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DBA5-454B-4C6B-89DD-8789E3FFB4C1}"/>
              </a:ext>
            </a:extLst>
          </p:cNvPr>
          <p:cNvSpPr>
            <a:spLocks noGrp="1"/>
          </p:cNvSpPr>
          <p:nvPr>
            <p:ph type="title"/>
          </p:nvPr>
        </p:nvSpPr>
        <p:spPr>
          <a:xfrm>
            <a:off x="-48906" y="18256"/>
            <a:ext cx="12240905" cy="1059918"/>
          </a:xfrm>
          <a:solidFill>
            <a:srgbClr val="FFFF00"/>
          </a:solidFill>
        </p:spPr>
        <p:txBody>
          <a:bodyPr/>
          <a:lstStyle/>
          <a:p>
            <a:r>
              <a:rPr lang="en-GB" dirty="0" err="1"/>
              <a:t>Kente</a:t>
            </a:r>
            <a:r>
              <a:rPr lang="en-GB" dirty="0"/>
              <a:t> colours</a:t>
            </a:r>
          </a:p>
        </p:txBody>
      </p:sp>
      <p:sp>
        <p:nvSpPr>
          <p:cNvPr id="3" name="Content Placeholder 2">
            <a:extLst>
              <a:ext uri="{FF2B5EF4-FFF2-40B4-BE49-F238E27FC236}">
                <a16:creationId xmlns:a16="http://schemas.microsoft.com/office/drawing/2014/main" id="{89AFAA9D-74FC-41EF-B8F0-D265813C87F1}"/>
              </a:ext>
            </a:extLst>
          </p:cNvPr>
          <p:cNvSpPr>
            <a:spLocks noGrp="1"/>
          </p:cNvSpPr>
          <p:nvPr>
            <p:ph idx="1"/>
          </p:nvPr>
        </p:nvSpPr>
        <p:spPr>
          <a:xfrm>
            <a:off x="0" y="1163709"/>
            <a:ext cx="12191999" cy="5694291"/>
          </a:xfrm>
        </p:spPr>
        <p:txBody>
          <a:bodyPr>
            <a:normAutofit fontScale="62500" lnSpcReduction="20000"/>
          </a:bodyPr>
          <a:lstStyle/>
          <a:p>
            <a:pPr marL="0" indent="0">
              <a:buNone/>
            </a:pPr>
            <a:r>
              <a:rPr lang="en-GB" dirty="0"/>
              <a:t>YELLOW can mean the yoke of an egg, ripe fruits and vegetables and gold. It symbolizes preciousness, royalty, wealth, spirituality, vitality and fertility. </a:t>
            </a:r>
          </a:p>
          <a:p>
            <a:pPr marL="0" indent="0">
              <a:buNone/>
            </a:pPr>
            <a:r>
              <a:rPr lang="en-GB" dirty="0"/>
              <a:t>PINK is seen as a lighter red and is connected with tenderness, calmness, pleasantness and sweetness. RED is linked with blood. </a:t>
            </a:r>
          </a:p>
          <a:p>
            <a:pPr marL="0" indent="0">
              <a:buNone/>
            </a:pPr>
            <a:r>
              <a:rPr lang="en-GB" dirty="0"/>
              <a:t>Red is used as a symbol of heightened spiritual and political mood, sacrifice and struggle. </a:t>
            </a:r>
          </a:p>
          <a:p>
            <a:pPr marL="0" indent="0">
              <a:buNone/>
            </a:pPr>
            <a:r>
              <a:rPr lang="en-GB" dirty="0"/>
              <a:t>BLUE is associated with the blue sky. It is used to symbolize good fortune, peacefulness, harmony and love related ideas. </a:t>
            </a:r>
          </a:p>
          <a:p>
            <a:pPr marL="0" indent="0">
              <a:buNone/>
            </a:pPr>
            <a:r>
              <a:rPr lang="en-GB" dirty="0"/>
              <a:t>GREEN is associated with vegetation, planting, harvesting and herbal medicine. It symbolizes growth, vitality, fertility, prosperity, fruitfulness and abundant health. </a:t>
            </a:r>
          </a:p>
          <a:p>
            <a:pPr marL="0" indent="0">
              <a:buNone/>
            </a:pPr>
            <a:r>
              <a:rPr lang="en-GB" dirty="0"/>
              <a:t>PURPLE is viewed in the same way as maroon and is used in rituals and healing purposes. Females mostly wear purple cloths. MAROON has a close resemblance to red-brown which is associated with the </a:t>
            </a:r>
            <a:r>
              <a:rPr lang="en-GB" dirty="0" err="1"/>
              <a:t>color</a:t>
            </a:r>
            <a:r>
              <a:rPr lang="en-GB" dirty="0"/>
              <a:t> of Mother Earth. It is associated with healing and the power to repel malevolent spirits. </a:t>
            </a:r>
          </a:p>
          <a:p>
            <a:pPr marL="0" indent="0">
              <a:buNone/>
            </a:pPr>
            <a:r>
              <a:rPr lang="en-GB" dirty="0"/>
              <a:t>WHITE is linked with the white part of an egg and the white clay used in spiritual rituals, healing rites and festive occasions. Sometimes it symbolizes contact with spirits and deities. It is used in combination with black, green or yellow to express spirituality, vitality and balance.</a:t>
            </a:r>
          </a:p>
          <a:p>
            <a:pPr marL="0" indent="0">
              <a:buNone/>
            </a:pPr>
            <a:r>
              <a:rPr lang="en-GB" dirty="0"/>
              <a:t>GREY derives its symbolism from ash. Ash is used for healing and spiritual cleansing rituals to re-create spiritual balance when spiritual blemish has occurred. It is also used in rituals for protection against spirits. </a:t>
            </a:r>
          </a:p>
          <a:p>
            <a:pPr marL="0" indent="0">
              <a:buNone/>
            </a:pPr>
            <a:r>
              <a:rPr lang="en-GB" dirty="0"/>
              <a:t>SILVER is associated with the moon. Silver ornaments are usually worn by women and are used in naming ceremonies, marriage ceremonies and other community festivals. It symbolizes serenity, purity and joy. </a:t>
            </a:r>
          </a:p>
          <a:p>
            <a:pPr marL="0" indent="0">
              <a:buNone/>
            </a:pPr>
            <a:r>
              <a:rPr lang="en-GB" dirty="0"/>
              <a:t>GOLD is important for the value and social prestige associated with the precious mineral. Gold dust and gold nuggets were used for making exchanges (like money) and for making valuable royal ornaments. It symbolizes royalty, wealth, elegance, high status, supreme quality, glory and spiritual purity. </a:t>
            </a:r>
          </a:p>
          <a:p>
            <a:pPr marL="0" indent="0">
              <a:buNone/>
            </a:pPr>
            <a:r>
              <a:rPr lang="en-GB" dirty="0"/>
              <a:t>BLACK is important because of the idea that new things get darker as they get older. Black symbolizes spiritual energy, talking with the spirits, antiquity and spiritual potency</a:t>
            </a:r>
          </a:p>
        </p:txBody>
      </p:sp>
    </p:spTree>
    <p:extLst>
      <p:ext uri="{BB962C8B-B14F-4D97-AF65-F5344CB8AC3E}">
        <p14:creationId xmlns:p14="http://schemas.microsoft.com/office/powerpoint/2010/main" val="414163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EFE3-D1D3-45B3-8B27-0B33C95630C8}"/>
              </a:ext>
            </a:extLst>
          </p:cNvPr>
          <p:cNvSpPr>
            <a:spLocks noGrp="1"/>
          </p:cNvSpPr>
          <p:nvPr>
            <p:ph type="title"/>
          </p:nvPr>
        </p:nvSpPr>
        <p:spPr>
          <a:xfrm>
            <a:off x="838200" y="153584"/>
            <a:ext cx="10515600" cy="1325563"/>
          </a:xfrm>
          <a:solidFill>
            <a:srgbClr val="FFFF00"/>
          </a:solidFill>
        </p:spPr>
        <p:txBody>
          <a:bodyPr/>
          <a:lstStyle/>
          <a:p>
            <a:r>
              <a:rPr lang="en-GB" dirty="0"/>
              <a:t>Final thought</a:t>
            </a:r>
          </a:p>
        </p:txBody>
      </p:sp>
      <p:sp>
        <p:nvSpPr>
          <p:cNvPr id="3" name="Content Placeholder 2">
            <a:extLst>
              <a:ext uri="{FF2B5EF4-FFF2-40B4-BE49-F238E27FC236}">
                <a16:creationId xmlns:a16="http://schemas.microsoft.com/office/drawing/2014/main" id="{D8F6BF55-D61F-45FD-A123-170A359A0CA6}"/>
              </a:ext>
            </a:extLst>
          </p:cNvPr>
          <p:cNvSpPr>
            <a:spLocks noGrp="1"/>
          </p:cNvSpPr>
          <p:nvPr>
            <p:ph idx="1"/>
          </p:nvPr>
        </p:nvSpPr>
        <p:spPr>
          <a:xfrm>
            <a:off x="838200" y="1695971"/>
            <a:ext cx="10515600" cy="4541056"/>
          </a:xfrm>
        </p:spPr>
        <p:txBody>
          <a:bodyPr>
            <a:normAutofit lnSpcReduction="10000"/>
          </a:bodyPr>
          <a:lstStyle/>
          <a:p>
            <a:pPr marL="0" indent="0">
              <a:buNone/>
            </a:pPr>
            <a:r>
              <a:rPr lang="en-GB" dirty="0"/>
              <a:t>In the United States and other countries outside of Africa, </a:t>
            </a:r>
            <a:r>
              <a:rPr lang="en-GB" dirty="0" err="1"/>
              <a:t>kente</a:t>
            </a:r>
            <a:r>
              <a:rPr lang="en-GB" dirty="0"/>
              <a:t> cloth has become an important symbol of identification with Africa. </a:t>
            </a:r>
            <a:r>
              <a:rPr lang="en-GB" dirty="0" err="1"/>
              <a:t>Kente</a:t>
            </a:r>
            <a:r>
              <a:rPr lang="en-GB" dirty="0"/>
              <a:t> is often used at African American graduations and other ceremonies celebrating achievement.</a:t>
            </a:r>
          </a:p>
          <a:p>
            <a:pPr marL="0" indent="0">
              <a:buNone/>
            </a:pPr>
            <a:endParaRPr lang="en-GB" dirty="0"/>
          </a:p>
          <a:p>
            <a:pPr marL="0" indent="0">
              <a:buNone/>
            </a:pPr>
            <a:r>
              <a:rPr lang="en-GB" dirty="0"/>
              <a:t>Some Ghanaians feel that American uses of </a:t>
            </a:r>
            <a:r>
              <a:rPr lang="en-GB" dirty="0" err="1"/>
              <a:t>kente</a:t>
            </a:r>
            <a:r>
              <a:rPr lang="en-GB" dirty="0"/>
              <a:t> cloth have become more a </a:t>
            </a:r>
            <a:r>
              <a:rPr lang="en-GB" b="1" dirty="0"/>
              <a:t>generic </a:t>
            </a:r>
            <a:r>
              <a:rPr lang="en-GB" dirty="0"/>
              <a:t>symbol for anything African and worry about this.</a:t>
            </a:r>
          </a:p>
          <a:p>
            <a:pPr marL="0" indent="0">
              <a:buNone/>
            </a:pPr>
            <a:endParaRPr lang="en-GB" dirty="0"/>
          </a:p>
          <a:p>
            <a:pPr marL="0" indent="0">
              <a:buNone/>
            </a:pPr>
            <a:r>
              <a:rPr lang="en-GB" b="1" dirty="0"/>
              <a:t>It is important to remember the complicated message in each cloth’s design and that </a:t>
            </a:r>
            <a:r>
              <a:rPr lang="en-GB" b="1" dirty="0" err="1"/>
              <a:t>kente</a:t>
            </a:r>
            <a:r>
              <a:rPr lang="en-GB" b="1" dirty="0"/>
              <a:t> comes from a specific country (Ghana) with its own particular history.</a:t>
            </a:r>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217086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DB78-73C3-42B5-B669-DBA9A573AE2F}"/>
              </a:ext>
            </a:extLst>
          </p:cNvPr>
          <p:cNvSpPr>
            <a:spLocks noGrp="1"/>
          </p:cNvSpPr>
          <p:nvPr>
            <p:ph type="title"/>
          </p:nvPr>
        </p:nvSpPr>
        <p:spPr>
          <a:solidFill>
            <a:srgbClr val="FFFF00"/>
          </a:solidFill>
        </p:spPr>
        <p:txBody>
          <a:bodyPr/>
          <a:lstStyle/>
          <a:p>
            <a:r>
              <a:rPr lang="en-GB" dirty="0"/>
              <a:t>The image</a:t>
            </a:r>
          </a:p>
        </p:txBody>
      </p:sp>
      <p:sp>
        <p:nvSpPr>
          <p:cNvPr id="3" name="Content Placeholder 2">
            <a:extLst>
              <a:ext uri="{FF2B5EF4-FFF2-40B4-BE49-F238E27FC236}">
                <a16:creationId xmlns:a16="http://schemas.microsoft.com/office/drawing/2014/main" id="{5D686E6E-10E3-4A22-A741-0E0049C871F2}"/>
              </a:ext>
            </a:extLst>
          </p:cNvPr>
          <p:cNvSpPr>
            <a:spLocks noGrp="1"/>
          </p:cNvSpPr>
          <p:nvPr>
            <p:ph idx="1"/>
          </p:nvPr>
        </p:nvSpPr>
        <p:spPr/>
        <p:txBody>
          <a:bodyPr>
            <a:normAutofit/>
          </a:bodyPr>
          <a:lstStyle/>
          <a:p>
            <a:r>
              <a:rPr lang="en-GB" sz="4000" dirty="0"/>
              <a:t>What is the first thing you notice? </a:t>
            </a:r>
          </a:p>
          <a:p>
            <a:r>
              <a:rPr lang="en-GB" sz="4000" dirty="0"/>
              <a:t>What shapes and patterns do you see? </a:t>
            </a:r>
          </a:p>
          <a:p>
            <a:r>
              <a:rPr lang="en-GB" sz="4000" dirty="0"/>
              <a:t>What do you think it is used for? </a:t>
            </a:r>
          </a:p>
          <a:p>
            <a:r>
              <a:rPr lang="en-GB" sz="4000" dirty="0"/>
              <a:t>Where do you think it came from? </a:t>
            </a:r>
          </a:p>
          <a:p>
            <a:r>
              <a:rPr lang="en-GB" sz="4000" dirty="0"/>
              <a:t>How do you think it was made? </a:t>
            </a:r>
          </a:p>
        </p:txBody>
      </p:sp>
    </p:spTree>
    <p:extLst>
      <p:ext uri="{BB962C8B-B14F-4D97-AF65-F5344CB8AC3E}">
        <p14:creationId xmlns:p14="http://schemas.microsoft.com/office/powerpoint/2010/main" val="395220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6783-323A-42EF-BB9B-F84F71090133}"/>
              </a:ext>
            </a:extLst>
          </p:cNvPr>
          <p:cNvSpPr>
            <a:spLocks noGrp="1"/>
          </p:cNvSpPr>
          <p:nvPr>
            <p:ph type="ctrTitle"/>
          </p:nvPr>
        </p:nvSpPr>
        <p:spPr>
          <a:xfrm>
            <a:off x="7464614" y="1783959"/>
            <a:ext cx="4087306" cy="2889114"/>
          </a:xfrm>
        </p:spPr>
        <p:txBody>
          <a:bodyPr anchor="b">
            <a:normAutofit fontScale="90000"/>
          </a:bodyPr>
          <a:lstStyle/>
          <a:p>
            <a:pPr algn="l"/>
            <a:r>
              <a:rPr lang="en-GB" sz="5400" dirty="0"/>
              <a:t>11/10/2020</a:t>
            </a:r>
            <a:br>
              <a:rPr lang="en-GB" sz="5400" dirty="0"/>
            </a:br>
            <a:br>
              <a:rPr lang="en-GB" sz="5400" dirty="0"/>
            </a:br>
            <a:r>
              <a:rPr lang="en-GB" sz="5400" dirty="0"/>
              <a:t>What makes </a:t>
            </a:r>
            <a:r>
              <a:rPr lang="en-GB" sz="5400" dirty="0" err="1"/>
              <a:t>kente</a:t>
            </a:r>
            <a:r>
              <a:rPr lang="en-GB" sz="5400" dirty="0"/>
              <a:t> cloth special?</a:t>
            </a:r>
          </a:p>
        </p:txBody>
      </p:sp>
      <p:sp>
        <p:nvSpPr>
          <p:cNvPr id="3" name="Subtitle 2">
            <a:extLst>
              <a:ext uri="{FF2B5EF4-FFF2-40B4-BE49-F238E27FC236}">
                <a16:creationId xmlns:a16="http://schemas.microsoft.com/office/drawing/2014/main" id="{AEA80A8B-A0AA-4A32-B701-1EEE08A53523}"/>
              </a:ext>
            </a:extLst>
          </p:cNvPr>
          <p:cNvSpPr>
            <a:spLocks noGrp="1"/>
          </p:cNvSpPr>
          <p:nvPr>
            <p:ph type="subTitle" idx="1"/>
          </p:nvPr>
        </p:nvSpPr>
        <p:spPr>
          <a:xfrm>
            <a:off x="7546498" y="4673073"/>
            <a:ext cx="4087305" cy="2011573"/>
          </a:xfrm>
          <a:solidFill>
            <a:srgbClr val="FFFF00"/>
          </a:solidFill>
        </p:spPr>
        <p:txBody>
          <a:bodyPr anchor="t">
            <a:normAutofit/>
          </a:bodyPr>
          <a:lstStyle/>
          <a:p>
            <a:pPr algn="l"/>
            <a:r>
              <a:rPr lang="en-GB" sz="2000" dirty="0">
                <a:solidFill>
                  <a:schemeClr val="bg1"/>
                </a:solidFill>
              </a:rPr>
              <a:t>Today we will:</a:t>
            </a:r>
          </a:p>
          <a:p>
            <a:pPr marL="342900" indent="-342900" algn="l">
              <a:buFont typeface="Arial" panose="020B0604020202020204" pitchFamily="34" charset="0"/>
              <a:buChar char="•"/>
            </a:pPr>
            <a:r>
              <a:rPr lang="en-GB" sz="2000" dirty="0">
                <a:solidFill>
                  <a:schemeClr val="bg1"/>
                </a:solidFill>
              </a:rPr>
              <a:t>Consider the significance of the </a:t>
            </a:r>
            <a:r>
              <a:rPr lang="en-GB" sz="2000" dirty="0" err="1">
                <a:solidFill>
                  <a:schemeClr val="bg1"/>
                </a:solidFill>
              </a:rPr>
              <a:t>kente</a:t>
            </a:r>
            <a:r>
              <a:rPr lang="en-GB" sz="2000" dirty="0">
                <a:solidFill>
                  <a:schemeClr val="bg1"/>
                </a:solidFill>
              </a:rPr>
              <a:t> cloth </a:t>
            </a:r>
          </a:p>
          <a:p>
            <a:pPr marL="342900" indent="-342900" algn="l">
              <a:buFont typeface="Arial" panose="020B0604020202020204" pitchFamily="34" charset="0"/>
              <a:buChar char="•"/>
            </a:pPr>
            <a:r>
              <a:rPr lang="en-GB" sz="2000" dirty="0">
                <a:solidFill>
                  <a:schemeClr val="bg1"/>
                </a:solidFill>
              </a:rPr>
              <a:t>Design our own </a:t>
            </a:r>
            <a:r>
              <a:rPr lang="en-GB" sz="2000" dirty="0" err="1">
                <a:solidFill>
                  <a:schemeClr val="bg1"/>
                </a:solidFill>
              </a:rPr>
              <a:t>kente</a:t>
            </a:r>
            <a:r>
              <a:rPr lang="en-GB" sz="2000" dirty="0">
                <a:solidFill>
                  <a:schemeClr val="bg1"/>
                </a:solidFill>
              </a:rPr>
              <a:t> inspired pattern</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4901A298-AA05-44B0-9E7D-82F072101391}"/>
              </a:ext>
            </a:extLst>
          </p:cNvPr>
          <p:cNvPicPr>
            <a:picLocks noChangeAspect="1"/>
          </p:cNvPicPr>
          <p:nvPr/>
        </p:nvPicPr>
        <p:blipFill rotWithShape="1">
          <a:blip r:embed="rId2"/>
          <a:srcRect r="2126"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07126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31614F2-2DE7-481E-8097-9CF5D319AF16}"/>
              </a:ext>
            </a:extLst>
          </p:cNvPr>
          <p:cNvSpPr>
            <a:spLocks noGrp="1" noChangeArrowheads="1"/>
          </p:cNvSpPr>
          <p:nvPr>
            <p:ph type="title"/>
          </p:nvPr>
        </p:nvSpPr>
        <p:spPr>
          <a:solidFill>
            <a:srgbClr val="FFFF00"/>
          </a:solidFill>
        </p:spPr>
        <p:txBody>
          <a:bodyPr/>
          <a:lstStyle/>
          <a:p>
            <a:pPr eaLnBrk="1" hangingPunct="1"/>
            <a:r>
              <a:rPr lang="en-US" altLang="en-US" dirty="0"/>
              <a:t>Where is it from?</a:t>
            </a:r>
          </a:p>
        </p:txBody>
      </p:sp>
      <p:pic>
        <p:nvPicPr>
          <p:cNvPr id="3075" name="Picture 4" descr="ghana_map">
            <a:extLst>
              <a:ext uri="{FF2B5EF4-FFF2-40B4-BE49-F238E27FC236}">
                <a16:creationId xmlns:a16="http://schemas.microsoft.com/office/drawing/2014/main" id="{C8B9F0E5-9E64-4BA1-BAFC-A35829079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99" y="1600200"/>
            <a:ext cx="46815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ghana">
            <a:extLst>
              <a:ext uri="{FF2B5EF4-FFF2-40B4-BE49-F238E27FC236}">
                <a16:creationId xmlns:a16="http://schemas.microsoft.com/office/drawing/2014/main" id="{FB230896-B068-4943-83AB-31F9238B3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664" y="1905000"/>
            <a:ext cx="39703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6">
            <a:extLst>
              <a:ext uri="{FF2B5EF4-FFF2-40B4-BE49-F238E27FC236}">
                <a16:creationId xmlns:a16="http://schemas.microsoft.com/office/drawing/2014/main" id="{9008AFA6-7EA4-4B35-97E4-54FAA2B8D91F}"/>
              </a:ext>
            </a:extLst>
          </p:cNvPr>
          <p:cNvSpPr txBox="1">
            <a:spLocks noChangeArrowheads="1"/>
          </p:cNvSpPr>
          <p:nvPr/>
        </p:nvSpPr>
        <p:spPr bwMode="auto">
          <a:xfrm>
            <a:off x="3048000" y="4114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b="1"/>
              <a:t>GHANA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999D-D348-4428-AA11-EDCC62B9C451}"/>
              </a:ext>
            </a:extLst>
          </p:cNvPr>
          <p:cNvSpPr>
            <a:spLocks noGrp="1"/>
          </p:cNvSpPr>
          <p:nvPr>
            <p:ph type="title"/>
          </p:nvPr>
        </p:nvSpPr>
        <p:spPr>
          <a:xfrm>
            <a:off x="838200" y="365125"/>
            <a:ext cx="10810442" cy="1325563"/>
          </a:xfrm>
          <a:solidFill>
            <a:srgbClr val="FFFF00"/>
          </a:solidFill>
        </p:spPr>
        <p:txBody>
          <a:bodyPr/>
          <a:lstStyle/>
          <a:p>
            <a:r>
              <a:rPr lang="en-GB" dirty="0" err="1"/>
              <a:t>Kente</a:t>
            </a:r>
            <a:r>
              <a:rPr lang="en-GB" dirty="0"/>
              <a:t> cloth – </a:t>
            </a:r>
            <a:r>
              <a:rPr lang="en-GB" b="1" dirty="0"/>
              <a:t>find clip</a:t>
            </a:r>
            <a:endParaRPr lang="en-GB" dirty="0"/>
          </a:p>
        </p:txBody>
      </p:sp>
      <p:sp>
        <p:nvSpPr>
          <p:cNvPr id="3" name="Content Placeholder 2">
            <a:extLst>
              <a:ext uri="{FF2B5EF4-FFF2-40B4-BE49-F238E27FC236}">
                <a16:creationId xmlns:a16="http://schemas.microsoft.com/office/drawing/2014/main" id="{DF562165-EDEE-43D7-B8A8-C6691282AB5E}"/>
              </a:ext>
            </a:extLst>
          </p:cNvPr>
          <p:cNvSpPr>
            <a:spLocks noGrp="1"/>
          </p:cNvSpPr>
          <p:nvPr>
            <p:ph idx="1"/>
          </p:nvPr>
        </p:nvSpPr>
        <p:spPr>
          <a:xfrm>
            <a:off x="838200" y="1825625"/>
            <a:ext cx="7725402" cy="4351338"/>
          </a:xfrm>
        </p:spPr>
        <p:txBody>
          <a:bodyPr>
            <a:normAutofit fontScale="70000" lnSpcReduction="20000"/>
          </a:bodyPr>
          <a:lstStyle/>
          <a:p>
            <a:pPr marL="0" indent="0">
              <a:buNone/>
            </a:pPr>
            <a:r>
              <a:rPr lang="en-GB" dirty="0" err="1"/>
              <a:t>Kente</a:t>
            </a:r>
            <a:r>
              <a:rPr lang="en-GB" dirty="0"/>
              <a:t> Cloth is a cloth hand woven by the Asante people in Ghana.</a:t>
            </a:r>
          </a:p>
          <a:p>
            <a:pPr marL="0" indent="0">
              <a:buNone/>
            </a:pPr>
            <a:endParaRPr lang="en-GB" dirty="0"/>
          </a:p>
          <a:p>
            <a:pPr marL="0" indent="0">
              <a:buNone/>
            </a:pPr>
            <a:r>
              <a:rPr lang="en-GB" dirty="0" err="1"/>
              <a:t>Kente</a:t>
            </a:r>
            <a:r>
              <a:rPr lang="en-GB" dirty="0"/>
              <a:t> cloth is special as it is worn as a piece of clothing and each cloth design has a </a:t>
            </a:r>
            <a:r>
              <a:rPr lang="en-GB" b="1" dirty="0"/>
              <a:t>name and a special/unique meaning. </a:t>
            </a:r>
          </a:p>
          <a:p>
            <a:pPr marL="0" indent="0">
              <a:buNone/>
            </a:pPr>
            <a:endParaRPr lang="en-GB" dirty="0"/>
          </a:p>
          <a:p>
            <a:pPr marL="0" indent="0">
              <a:buNone/>
            </a:pPr>
            <a:r>
              <a:rPr lang="en-GB" dirty="0"/>
              <a:t>The origins of </a:t>
            </a:r>
            <a:r>
              <a:rPr lang="en-GB" dirty="0" err="1"/>
              <a:t>kente</a:t>
            </a:r>
            <a:r>
              <a:rPr lang="en-GB" dirty="0"/>
              <a:t> cloth date back to the 12th century.</a:t>
            </a:r>
          </a:p>
          <a:p>
            <a:pPr marL="0" indent="0">
              <a:buNone/>
            </a:pPr>
            <a:endParaRPr lang="en-GB" dirty="0"/>
          </a:p>
          <a:p>
            <a:pPr marL="0" indent="0">
              <a:buNone/>
            </a:pPr>
            <a:r>
              <a:rPr lang="en-GB" dirty="0"/>
              <a:t>In the past royalty and important figures of society wore the cloth, for special occasions but today </a:t>
            </a:r>
            <a:r>
              <a:rPr lang="en-GB" dirty="0" err="1"/>
              <a:t>kente</a:t>
            </a:r>
            <a:r>
              <a:rPr lang="en-GB" dirty="0"/>
              <a:t> cloth is worn by people of all social status. </a:t>
            </a:r>
          </a:p>
          <a:p>
            <a:pPr marL="0" indent="0">
              <a:buNone/>
            </a:pPr>
            <a:endParaRPr lang="en-GB" dirty="0"/>
          </a:p>
          <a:p>
            <a:pPr marL="0" indent="0">
              <a:buNone/>
            </a:pPr>
            <a:r>
              <a:rPr lang="en-GB" dirty="0"/>
              <a:t>Each design of cloth has a deep symbolic meaning and is used to say something - a form of social and political commentary. It is a visual representation of values (what is seen as important), history, social codes of conduct and religious beliefs. </a:t>
            </a:r>
          </a:p>
        </p:txBody>
      </p:sp>
      <p:pic>
        <p:nvPicPr>
          <p:cNvPr id="2050" name="Picture 2" descr="See the source image">
            <a:extLst>
              <a:ext uri="{FF2B5EF4-FFF2-40B4-BE49-F238E27FC236}">
                <a16:creationId xmlns:a16="http://schemas.microsoft.com/office/drawing/2014/main" id="{3C40F9F7-556C-4ECE-BB4E-30114434C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547" y="1766454"/>
            <a:ext cx="3175095" cy="27986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2a_1_b">
            <a:extLst>
              <a:ext uri="{FF2B5EF4-FFF2-40B4-BE49-F238E27FC236}">
                <a16:creationId xmlns:a16="http://schemas.microsoft.com/office/drawing/2014/main" id="{770F4804-2AE8-4C96-9C3B-046C96051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408291" y="4730028"/>
            <a:ext cx="3240351" cy="15883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81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0BBE-2441-4B38-B616-CB0FBF081893}"/>
              </a:ext>
            </a:extLst>
          </p:cNvPr>
          <p:cNvSpPr>
            <a:spLocks noGrp="1"/>
          </p:cNvSpPr>
          <p:nvPr>
            <p:ph type="title"/>
          </p:nvPr>
        </p:nvSpPr>
        <p:spPr>
          <a:xfrm>
            <a:off x="0" y="148157"/>
            <a:ext cx="10515600" cy="1325563"/>
          </a:xfrm>
          <a:solidFill>
            <a:srgbClr val="FFFF00"/>
          </a:solidFill>
        </p:spPr>
        <p:txBody>
          <a:bodyPr/>
          <a:lstStyle/>
          <a:p>
            <a:r>
              <a:rPr lang="en-GB" b="1" dirty="0"/>
              <a:t>Case Study: </a:t>
            </a:r>
            <a:r>
              <a:rPr lang="en-GB" dirty="0"/>
              <a:t>Kwame Nkrumah’s </a:t>
            </a:r>
            <a:r>
              <a:rPr lang="en-GB" dirty="0" err="1"/>
              <a:t>kente</a:t>
            </a:r>
            <a:r>
              <a:rPr lang="en-GB" dirty="0"/>
              <a:t> cloth</a:t>
            </a:r>
          </a:p>
        </p:txBody>
      </p:sp>
      <p:sp>
        <p:nvSpPr>
          <p:cNvPr id="3" name="Content Placeholder 2">
            <a:extLst>
              <a:ext uri="{FF2B5EF4-FFF2-40B4-BE49-F238E27FC236}">
                <a16:creationId xmlns:a16="http://schemas.microsoft.com/office/drawing/2014/main" id="{9E70BE3E-55CA-48CC-ADEA-74E615D355A8}"/>
              </a:ext>
            </a:extLst>
          </p:cNvPr>
          <p:cNvSpPr>
            <a:spLocks noGrp="1"/>
          </p:cNvSpPr>
          <p:nvPr>
            <p:ph idx="1"/>
          </p:nvPr>
        </p:nvSpPr>
        <p:spPr>
          <a:xfrm>
            <a:off x="242455" y="1652442"/>
            <a:ext cx="8679873" cy="5205557"/>
          </a:xfrm>
        </p:spPr>
        <p:txBody>
          <a:bodyPr>
            <a:normAutofit fontScale="77500" lnSpcReduction="20000"/>
          </a:bodyPr>
          <a:lstStyle/>
          <a:p>
            <a:pPr marL="0" indent="0">
              <a:buNone/>
            </a:pPr>
            <a:r>
              <a:rPr lang="en-GB" b="1" u="sng" dirty="0"/>
              <a:t>Name of cloth:</a:t>
            </a:r>
            <a:r>
              <a:rPr lang="en-GB" sz="3600" b="1" u="sng" dirty="0"/>
              <a:t> </a:t>
            </a:r>
            <a:r>
              <a:rPr lang="en-GB" sz="3600" u="sng" dirty="0" err="1"/>
              <a:t>Mmeeda</a:t>
            </a:r>
            <a:r>
              <a:rPr lang="en-GB" sz="3600" u="sng" dirty="0"/>
              <a:t> </a:t>
            </a:r>
            <a:r>
              <a:rPr lang="en-GB" u="sng" dirty="0"/>
              <a:t>– “something that has not happened before”</a:t>
            </a:r>
          </a:p>
          <a:p>
            <a:pPr marL="0" indent="0">
              <a:buNone/>
            </a:pPr>
            <a:endParaRPr lang="en-GB" dirty="0"/>
          </a:p>
          <a:p>
            <a:pPr marL="0" indent="0">
              <a:buNone/>
            </a:pPr>
            <a:r>
              <a:rPr lang="en-GB" dirty="0"/>
              <a:t>Ghana’s first president, Kwame Nkrumah (KWA-may </a:t>
            </a:r>
            <a:r>
              <a:rPr lang="en-GB" dirty="0" err="1"/>
              <a:t>nnh</a:t>
            </a:r>
            <a:r>
              <a:rPr lang="en-GB" dirty="0"/>
              <a:t>-KROO-</a:t>
            </a:r>
            <a:r>
              <a:rPr lang="en-GB" dirty="0" err="1"/>
              <a:t>mah</a:t>
            </a:r>
            <a:r>
              <a:rPr lang="en-GB" dirty="0"/>
              <a:t>), wore a </a:t>
            </a:r>
            <a:r>
              <a:rPr lang="en-GB" dirty="0" err="1"/>
              <a:t>kente</a:t>
            </a:r>
            <a:r>
              <a:rPr lang="en-GB" dirty="0"/>
              <a:t> cloth with this </a:t>
            </a:r>
            <a:r>
              <a:rPr lang="en-GB" b="1" dirty="0" err="1"/>
              <a:t>Mmeeda</a:t>
            </a:r>
            <a:r>
              <a:rPr lang="en-GB" b="1" dirty="0"/>
              <a:t> </a:t>
            </a:r>
            <a:r>
              <a:rPr lang="en-GB" dirty="0"/>
              <a:t>design on February 12, 1951, the day he was released from prison. </a:t>
            </a:r>
          </a:p>
          <a:p>
            <a:pPr marL="0" indent="0">
              <a:buNone/>
            </a:pPr>
            <a:r>
              <a:rPr lang="en-GB" dirty="0"/>
              <a:t>Nkrumah had been jailed for opposing the British government, which had made Ghana its colony in 1908. His political party won in the elections held four days before his release. On the day he was freed, Nkrumah wore this design to emphasize that this historic event was </a:t>
            </a:r>
            <a:r>
              <a:rPr lang="en-GB" b="1" dirty="0"/>
              <a:t>“something that had not happened before.” </a:t>
            </a:r>
          </a:p>
          <a:p>
            <a:pPr marL="0" indent="0">
              <a:buNone/>
            </a:pPr>
            <a:endParaRPr lang="en-GB" dirty="0"/>
          </a:p>
          <a:p>
            <a:pPr marL="0" indent="0">
              <a:buNone/>
            </a:pPr>
            <a:r>
              <a:rPr lang="en-GB" dirty="0"/>
              <a:t>In 1957, Ghana became an </a:t>
            </a:r>
            <a:r>
              <a:rPr lang="en-GB" b="1" dirty="0"/>
              <a:t>independent country </a:t>
            </a:r>
            <a:r>
              <a:rPr lang="en-GB" dirty="0"/>
              <a:t>under Nkrumah’s leadership, and he became the country’s first president in 1960. While in office, Nkrumah continued to wear </a:t>
            </a:r>
            <a:r>
              <a:rPr lang="en-GB" dirty="0" err="1"/>
              <a:t>kente</a:t>
            </a:r>
            <a:r>
              <a:rPr lang="en-GB" dirty="0"/>
              <a:t> cloths to communicate with the Ghanaian people. For instance, when he waved from a balcony following the announcement of Ghana’s independence from Britain, Nkrumah wore a cloth called </a:t>
            </a:r>
            <a:r>
              <a:rPr lang="en-GB" dirty="0" err="1"/>
              <a:t>Adwini</a:t>
            </a:r>
            <a:r>
              <a:rPr lang="en-GB" dirty="0"/>
              <a:t> </a:t>
            </a:r>
            <a:r>
              <a:rPr lang="en-GB" dirty="0" err="1"/>
              <a:t>asa</a:t>
            </a:r>
            <a:r>
              <a:rPr lang="en-GB" dirty="0"/>
              <a:t>, or “I have done my best.”</a:t>
            </a:r>
          </a:p>
        </p:txBody>
      </p:sp>
      <p:pic>
        <p:nvPicPr>
          <p:cNvPr id="6" name="Picture 5">
            <a:extLst>
              <a:ext uri="{FF2B5EF4-FFF2-40B4-BE49-F238E27FC236}">
                <a16:creationId xmlns:a16="http://schemas.microsoft.com/office/drawing/2014/main" id="{37307BE8-478A-4BC6-A9F5-9CF8A7A6B1AD}"/>
              </a:ext>
            </a:extLst>
          </p:cNvPr>
          <p:cNvPicPr>
            <a:picLocks noChangeAspect="1"/>
          </p:cNvPicPr>
          <p:nvPr/>
        </p:nvPicPr>
        <p:blipFill>
          <a:blip r:embed="rId2"/>
          <a:stretch>
            <a:fillRect/>
          </a:stretch>
        </p:blipFill>
        <p:spPr>
          <a:xfrm>
            <a:off x="9693852" y="148157"/>
            <a:ext cx="2428875" cy="3524250"/>
          </a:xfrm>
          <a:prstGeom prst="rect">
            <a:avLst/>
          </a:prstGeom>
        </p:spPr>
      </p:pic>
      <p:pic>
        <p:nvPicPr>
          <p:cNvPr id="11" name="Picture 10">
            <a:extLst>
              <a:ext uri="{FF2B5EF4-FFF2-40B4-BE49-F238E27FC236}">
                <a16:creationId xmlns:a16="http://schemas.microsoft.com/office/drawing/2014/main" id="{B7D215ED-E3EA-4934-AD00-DB95AB504826}"/>
              </a:ext>
            </a:extLst>
          </p:cNvPr>
          <p:cNvPicPr>
            <a:picLocks noChangeAspect="1"/>
          </p:cNvPicPr>
          <p:nvPr/>
        </p:nvPicPr>
        <p:blipFill>
          <a:blip r:embed="rId3"/>
          <a:stretch>
            <a:fillRect/>
          </a:stretch>
        </p:blipFill>
        <p:spPr>
          <a:xfrm>
            <a:off x="9571899" y="3854999"/>
            <a:ext cx="2377646" cy="2456901"/>
          </a:xfrm>
          <a:prstGeom prst="rect">
            <a:avLst/>
          </a:prstGeom>
        </p:spPr>
      </p:pic>
    </p:spTree>
    <p:extLst>
      <p:ext uri="{BB962C8B-B14F-4D97-AF65-F5344CB8AC3E}">
        <p14:creationId xmlns:p14="http://schemas.microsoft.com/office/powerpoint/2010/main" val="396580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3590-06E8-466F-8A86-0D6F0179F6E0}"/>
              </a:ext>
            </a:extLst>
          </p:cNvPr>
          <p:cNvSpPr>
            <a:spLocks noGrp="1"/>
          </p:cNvSpPr>
          <p:nvPr>
            <p:ph type="title"/>
          </p:nvPr>
        </p:nvSpPr>
        <p:spPr>
          <a:solidFill>
            <a:srgbClr val="FFFF00"/>
          </a:solidFill>
        </p:spPr>
        <p:txBody>
          <a:bodyPr/>
          <a:lstStyle/>
          <a:p>
            <a:r>
              <a:rPr lang="en-GB" dirty="0"/>
              <a:t>Colour</a:t>
            </a:r>
          </a:p>
        </p:txBody>
      </p:sp>
      <p:sp>
        <p:nvSpPr>
          <p:cNvPr id="3" name="Content Placeholder 2">
            <a:extLst>
              <a:ext uri="{FF2B5EF4-FFF2-40B4-BE49-F238E27FC236}">
                <a16:creationId xmlns:a16="http://schemas.microsoft.com/office/drawing/2014/main" id="{186834DE-EB86-4C8E-8AC8-A4D5B20F5E75}"/>
              </a:ext>
            </a:extLst>
          </p:cNvPr>
          <p:cNvSpPr>
            <a:spLocks noGrp="1"/>
          </p:cNvSpPr>
          <p:nvPr>
            <p:ph idx="1"/>
          </p:nvPr>
        </p:nvSpPr>
        <p:spPr/>
        <p:txBody>
          <a:bodyPr/>
          <a:lstStyle/>
          <a:p>
            <a:pPr marL="0" indent="0">
              <a:buNone/>
            </a:pPr>
            <a:r>
              <a:rPr lang="en-GB" dirty="0"/>
              <a:t>The choice of colours is important in each </a:t>
            </a:r>
            <a:r>
              <a:rPr lang="en-GB" dirty="0" err="1"/>
              <a:t>kente</a:t>
            </a:r>
            <a:r>
              <a:rPr lang="en-GB" dirty="0"/>
              <a:t> cloth design, as each colour has a meaning. Nkrumah’s choice of colours reinforced his status of leadership. His choice of colours for the Ghanaian flag also has symbolic meaning.</a:t>
            </a:r>
            <a:r>
              <a:rPr lang="en-GB" dirty="0">
                <a:highlight>
                  <a:srgbClr val="FF0000"/>
                </a:highlight>
              </a:rPr>
              <a:t> Red </a:t>
            </a:r>
            <a:r>
              <a:rPr lang="en-GB" dirty="0"/>
              <a:t>for the blood of those who died in the struggle for independence, </a:t>
            </a:r>
            <a:r>
              <a:rPr lang="en-GB" dirty="0">
                <a:highlight>
                  <a:srgbClr val="FFFF00"/>
                </a:highlight>
              </a:rPr>
              <a:t>gold or yellow </a:t>
            </a:r>
            <a:r>
              <a:rPr lang="en-GB" dirty="0"/>
              <a:t>for the country’s mineral wealth, </a:t>
            </a:r>
            <a:r>
              <a:rPr lang="en-GB" dirty="0">
                <a:highlight>
                  <a:srgbClr val="00FF00"/>
                </a:highlight>
              </a:rPr>
              <a:t>green</a:t>
            </a:r>
            <a:r>
              <a:rPr lang="en-GB" dirty="0"/>
              <a:t> for the rich forest and</a:t>
            </a:r>
            <a:r>
              <a:rPr lang="en-GB" b="1" dirty="0"/>
              <a:t> black </a:t>
            </a:r>
            <a:r>
              <a:rPr lang="en-GB" dirty="0"/>
              <a:t>for the star of freedom for all Africa. These colours can be seen again and again for other African countries.</a:t>
            </a:r>
          </a:p>
        </p:txBody>
      </p:sp>
      <p:pic>
        <p:nvPicPr>
          <p:cNvPr id="1026" name="Picture 2" descr="Image result for ghanian flag">
            <a:extLst>
              <a:ext uri="{FF2B5EF4-FFF2-40B4-BE49-F238E27FC236}">
                <a16:creationId xmlns:a16="http://schemas.microsoft.com/office/drawing/2014/main" id="{F88455BB-A2C9-43F5-BF1F-56CC9656B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528" y="4701654"/>
            <a:ext cx="3645445" cy="190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6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091A-B553-4BA9-B442-A9D4B85DCC7C}"/>
              </a:ext>
            </a:extLst>
          </p:cNvPr>
          <p:cNvSpPr>
            <a:spLocks noGrp="1"/>
          </p:cNvSpPr>
          <p:nvPr>
            <p:ph type="title"/>
          </p:nvPr>
        </p:nvSpPr>
        <p:spPr>
          <a:solidFill>
            <a:srgbClr val="FFFF00"/>
          </a:solidFill>
        </p:spPr>
        <p:txBody>
          <a:bodyPr/>
          <a:lstStyle/>
          <a:p>
            <a:r>
              <a:rPr lang="en-GB" dirty="0"/>
              <a:t>Can you match the cloth to the meaning?</a:t>
            </a:r>
          </a:p>
        </p:txBody>
      </p:sp>
      <p:sp>
        <p:nvSpPr>
          <p:cNvPr id="3" name="Content Placeholder 2">
            <a:extLst>
              <a:ext uri="{FF2B5EF4-FFF2-40B4-BE49-F238E27FC236}">
                <a16:creationId xmlns:a16="http://schemas.microsoft.com/office/drawing/2014/main" id="{3B90FF78-0C0A-49A1-8749-6ABB8064E4FB}"/>
              </a:ext>
            </a:extLst>
          </p:cNvPr>
          <p:cNvSpPr>
            <a:spLocks noGrp="1"/>
          </p:cNvSpPr>
          <p:nvPr>
            <p:ph idx="1"/>
          </p:nvPr>
        </p:nvSpPr>
        <p:spPr>
          <a:xfrm>
            <a:off x="838200" y="1825625"/>
            <a:ext cx="4491251" cy="4351338"/>
          </a:xfrm>
        </p:spPr>
        <p:txBody>
          <a:bodyPr/>
          <a:lstStyle/>
          <a:p>
            <a:pPr marL="0" indent="0">
              <a:spcBef>
                <a:spcPct val="50000"/>
              </a:spcBef>
              <a:buNone/>
            </a:pPr>
            <a:r>
              <a:rPr lang="en-GB" dirty="0"/>
              <a:t>A – </a:t>
            </a:r>
            <a:r>
              <a:rPr lang="en-US" altLang="en-US" dirty="0"/>
              <a:t>KYEMPEM -‘Thousand shields’</a:t>
            </a:r>
            <a:endParaRPr lang="en-GB" dirty="0"/>
          </a:p>
          <a:p>
            <a:pPr marL="0" indent="0">
              <a:spcBef>
                <a:spcPct val="50000"/>
              </a:spcBef>
              <a:buNone/>
            </a:pPr>
            <a:r>
              <a:rPr lang="en-GB" dirty="0"/>
              <a:t>B – </a:t>
            </a:r>
            <a:r>
              <a:rPr lang="en-US" altLang="en-US" dirty="0"/>
              <a:t>ABUSUA YE DOM -‘Extended family is a force’</a:t>
            </a:r>
            <a:endParaRPr lang="en-GB" dirty="0"/>
          </a:p>
          <a:p>
            <a:pPr marL="0" indent="0">
              <a:spcBef>
                <a:spcPct val="50000"/>
              </a:spcBef>
              <a:buNone/>
            </a:pPr>
            <a:r>
              <a:rPr lang="en-US" altLang="en-US" dirty="0"/>
              <a:t>C – NYANKONTON - ‘God’s eye brow’(the rainbow)</a:t>
            </a:r>
          </a:p>
          <a:p>
            <a:pPr marL="0" indent="0">
              <a:spcBef>
                <a:spcPct val="50000"/>
              </a:spcBef>
              <a:buNone/>
            </a:pPr>
            <a:r>
              <a:rPr lang="en-GB" dirty="0"/>
              <a:t>D - </a:t>
            </a:r>
            <a:r>
              <a:rPr lang="en-US" altLang="en-US" dirty="0"/>
              <a:t>SIKA FUTORO - ‘Gold dust’</a:t>
            </a:r>
            <a:endParaRPr lang="en-GB" dirty="0"/>
          </a:p>
        </p:txBody>
      </p:sp>
      <p:pic>
        <p:nvPicPr>
          <p:cNvPr id="5" name="Picture 7" descr="nyankonton">
            <a:extLst>
              <a:ext uri="{FF2B5EF4-FFF2-40B4-BE49-F238E27FC236}">
                <a16:creationId xmlns:a16="http://schemas.microsoft.com/office/drawing/2014/main" id="{128EA89F-6406-42F5-B16E-794FAC633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88334" y="1897856"/>
            <a:ext cx="2114550" cy="2103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ska_futoro">
            <a:extLst>
              <a:ext uri="{FF2B5EF4-FFF2-40B4-BE49-F238E27FC236}">
                <a16:creationId xmlns:a16="http://schemas.microsoft.com/office/drawing/2014/main" id="{1FA3F84F-BCE6-456B-89EA-4A102E7E5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132273" y="1897856"/>
            <a:ext cx="2058987" cy="2209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kyempem">
            <a:extLst>
              <a:ext uri="{FF2B5EF4-FFF2-40B4-BE49-F238E27FC236}">
                <a16:creationId xmlns:a16="http://schemas.microsoft.com/office/drawing/2014/main" id="{B25922F4-FC17-4541-864B-69A57A446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45484" y="4328283"/>
            <a:ext cx="2057400" cy="2038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abusua_ye_dom">
            <a:extLst>
              <a:ext uri="{FF2B5EF4-FFF2-40B4-BE49-F238E27FC236}">
                <a16:creationId xmlns:a16="http://schemas.microsoft.com/office/drawing/2014/main" id="{84F2AB59-511C-48B2-A681-1B25DF256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190217" y="4361620"/>
            <a:ext cx="2057400" cy="197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29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790150B-C8AD-4BA2-AA63-1351FFEC292A}"/>
              </a:ext>
            </a:extLst>
          </p:cNvPr>
          <p:cNvSpPr>
            <a:spLocks noGrp="1" noChangeArrowheads="1"/>
          </p:cNvSpPr>
          <p:nvPr>
            <p:ph type="title" sz="quarter"/>
          </p:nvPr>
        </p:nvSpPr>
        <p:spPr>
          <a:xfrm>
            <a:off x="838200" y="304800"/>
            <a:ext cx="10363200" cy="1143000"/>
          </a:xfrm>
          <a:solidFill>
            <a:srgbClr val="FFFF00"/>
          </a:solidFill>
        </p:spPr>
        <p:txBody>
          <a:bodyPr/>
          <a:lstStyle/>
          <a:p>
            <a:pPr eaLnBrk="1" hangingPunct="1"/>
            <a:r>
              <a:rPr lang="en-US" altLang="en-US" b="1" dirty="0"/>
              <a:t>Answers</a:t>
            </a:r>
          </a:p>
        </p:txBody>
      </p:sp>
      <p:graphicFrame>
        <p:nvGraphicFramePr>
          <p:cNvPr id="9219" name="Object 5">
            <a:extLst>
              <a:ext uri="{FF2B5EF4-FFF2-40B4-BE49-F238E27FC236}">
                <a16:creationId xmlns:a16="http://schemas.microsoft.com/office/drawing/2014/main" id="{1A062E36-AAFB-4715-82B9-225ADCF81F32}"/>
              </a:ext>
            </a:extLst>
          </p:cNvPr>
          <p:cNvGraphicFramePr>
            <a:graphicFrameLocks noGrp="1" noChangeAspect="1"/>
          </p:cNvGraphicFramePr>
          <p:nvPr>
            <p:ph sz="quarter" idx="1"/>
          </p:nvPr>
        </p:nvGraphicFramePr>
        <p:xfrm>
          <a:off x="2209800" y="1981200"/>
          <a:ext cx="3810000" cy="1981200"/>
        </p:xfrm>
        <a:graphic>
          <a:graphicData uri="http://schemas.openxmlformats.org/presentationml/2006/ole">
            <mc:AlternateContent xmlns:mc="http://schemas.openxmlformats.org/markup-compatibility/2006">
              <mc:Choice xmlns:v="urn:schemas-microsoft-com:vml" Requires="v">
                <p:oleObj spid="_x0000_s1026" name="Chart" r:id="rId3" imgW="7619660" imgH="3962788" progId="MSGraph.Chart.8">
                  <p:embed followColorScheme="full"/>
                </p:oleObj>
              </mc:Choice>
              <mc:Fallback>
                <p:oleObj name="Chart" r:id="rId3" imgW="7619660" imgH="3962788" progId="MSGraph.Chart.8">
                  <p:embed followColorScheme="full"/>
                  <p:pic>
                    <p:nvPicPr>
                      <p:cNvPr id="9219" name="Object 5">
                        <a:extLst>
                          <a:ext uri="{FF2B5EF4-FFF2-40B4-BE49-F238E27FC236}">
                            <a16:creationId xmlns:a16="http://schemas.microsoft.com/office/drawing/2014/main" id="{1A062E36-AAFB-4715-82B9-225ADCF81F32}"/>
                          </a:ext>
                        </a:extLst>
                      </p:cNvPr>
                      <p:cNvPicPr>
                        <a:picLocks noChangeAspect="1" noChangeArrowheads="1"/>
                      </p:cNvPicPr>
                      <p:nvPr/>
                    </p:nvPicPr>
                    <p:blipFill>
                      <a:blip r:embed="rId4"/>
                      <a:srcRect/>
                      <a:stretch>
                        <a:fillRect/>
                      </a:stretch>
                    </p:blipFill>
                    <p:spPr bwMode="auto">
                      <a:xfrm>
                        <a:off x="2209800" y="1981200"/>
                        <a:ext cx="3810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221" name="Picture 9" descr="ska_futoro">
            <a:extLst>
              <a:ext uri="{FF2B5EF4-FFF2-40B4-BE49-F238E27FC236}">
                <a16:creationId xmlns:a16="http://schemas.microsoft.com/office/drawing/2014/main" id="{073E34F4-6069-4DE0-8DC7-1921E7E39F59}"/>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475414" y="1676400"/>
            <a:ext cx="2058987"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0" descr="akyempem">
            <a:extLst>
              <a:ext uri="{FF2B5EF4-FFF2-40B4-BE49-F238E27FC236}">
                <a16:creationId xmlns:a16="http://schemas.microsoft.com/office/drawing/2014/main" id="{2032DE22-A913-4A8C-B5B0-1A6B43282E58}"/>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2057400" y="4225925"/>
            <a:ext cx="2057400" cy="203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abusua_ye_dom">
            <a:extLst>
              <a:ext uri="{FF2B5EF4-FFF2-40B4-BE49-F238E27FC236}">
                <a16:creationId xmlns:a16="http://schemas.microsoft.com/office/drawing/2014/main" id="{C6F455C1-8B3A-4F52-85B9-BFFA8A150C68}"/>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6400800" y="4267201"/>
            <a:ext cx="2057400" cy="197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2">
            <a:extLst>
              <a:ext uri="{FF2B5EF4-FFF2-40B4-BE49-F238E27FC236}">
                <a16:creationId xmlns:a16="http://schemas.microsoft.com/office/drawing/2014/main" id="{1CD48F21-977D-4791-863E-93B24C879FA4}"/>
              </a:ext>
            </a:extLst>
          </p:cNvPr>
          <p:cNvSpPr txBox="1">
            <a:spLocks noChangeArrowheads="1"/>
          </p:cNvSpPr>
          <p:nvPr/>
        </p:nvSpPr>
        <p:spPr bwMode="auto">
          <a:xfrm>
            <a:off x="4234295" y="1524000"/>
            <a:ext cx="2209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t>NYANKONTON</a:t>
            </a:r>
          </a:p>
          <a:p>
            <a:pPr>
              <a:spcBef>
                <a:spcPct val="50000"/>
              </a:spcBef>
            </a:pPr>
            <a:r>
              <a:rPr lang="en-US" altLang="en-US" dirty="0"/>
              <a:t>‘God’s eye brow’</a:t>
            </a:r>
          </a:p>
          <a:p>
            <a:pPr>
              <a:spcBef>
                <a:spcPct val="50000"/>
              </a:spcBef>
            </a:pPr>
            <a:r>
              <a:rPr lang="en-US" altLang="en-US" dirty="0"/>
              <a:t>(the rainbow)</a:t>
            </a:r>
          </a:p>
          <a:p>
            <a:pPr>
              <a:spcBef>
                <a:spcPct val="50000"/>
              </a:spcBef>
            </a:pPr>
            <a:endParaRPr lang="en-US" altLang="en-US" dirty="0"/>
          </a:p>
          <a:p>
            <a:pPr>
              <a:spcBef>
                <a:spcPct val="50000"/>
              </a:spcBef>
            </a:pPr>
            <a:r>
              <a:rPr lang="en-US" altLang="en-US" dirty="0"/>
              <a:t>KYEMPEM</a:t>
            </a:r>
          </a:p>
          <a:p>
            <a:pPr>
              <a:spcBef>
                <a:spcPct val="50000"/>
              </a:spcBef>
            </a:pPr>
            <a:r>
              <a:rPr lang="en-US" altLang="en-US" dirty="0"/>
              <a:t>‘Thousand shields’</a:t>
            </a:r>
          </a:p>
        </p:txBody>
      </p:sp>
      <p:sp>
        <p:nvSpPr>
          <p:cNvPr id="9225" name="Text Box 13">
            <a:extLst>
              <a:ext uri="{FF2B5EF4-FFF2-40B4-BE49-F238E27FC236}">
                <a16:creationId xmlns:a16="http://schemas.microsoft.com/office/drawing/2014/main" id="{22DA3A2F-DAE9-4E07-979C-B31A26BFEE8B}"/>
              </a:ext>
            </a:extLst>
          </p:cNvPr>
          <p:cNvSpPr txBox="1">
            <a:spLocks noChangeArrowheads="1"/>
          </p:cNvSpPr>
          <p:nvPr/>
        </p:nvSpPr>
        <p:spPr bwMode="auto">
          <a:xfrm>
            <a:off x="8763000" y="1752601"/>
            <a:ext cx="1905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t>SIKA FUTORO</a:t>
            </a:r>
          </a:p>
          <a:p>
            <a:pPr>
              <a:spcBef>
                <a:spcPct val="50000"/>
              </a:spcBef>
            </a:pPr>
            <a:r>
              <a:rPr lang="en-US" altLang="en-US" dirty="0"/>
              <a:t>‘Gold dust’</a:t>
            </a:r>
          </a:p>
          <a:p>
            <a:pPr>
              <a:spcBef>
                <a:spcPct val="50000"/>
              </a:spcBef>
            </a:pPr>
            <a:endParaRPr lang="en-US" altLang="en-US" dirty="0"/>
          </a:p>
          <a:p>
            <a:pPr>
              <a:spcBef>
                <a:spcPct val="50000"/>
              </a:spcBef>
            </a:pPr>
            <a:endParaRPr lang="en-US" altLang="en-US" dirty="0"/>
          </a:p>
          <a:p>
            <a:pPr>
              <a:spcBef>
                <a:spcPct val="50000"/>
              </a:spcBef>
            </a:pPr>
            <a:r>
              <a:rPr lang="en-US" altLang="en-US" dirty="0"/>
              <a:t>ABUSUA YE DOM</a:t>
            </a:r>
          </a:p>
          <a:p>
            <a:pPr>
              <a:spcBef>
                <a:spcPct val="50000"/>
              </a:spcBef>
            </a:pPr>
            <a:r>
              <a:rPr lang="en-US" altLang="en-US" dirty="0"/>
              <a:t>‘Extended family is a force’</a:t>
            </a:r>
          </a:p>
        </p:txBody>
      </p:sp>
      <p:pic>
        <p:nvPicPr>
          <p:cNvPr id="10" name="Picture 7" descr="nyankonton">
            <a:extLst>
              <a:ext uri="{FF2B5EF4-FFF2-40B4-BE49-F238E27FC236}">
                <a16:creationId xmlns:a16="http://schemas.microsoft.com/office/drawing/2014/main" id="{CCCAB563-0021-4C4D-A42D-16221A8275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1891146" y="1676400"/>
            <a:ext cx="2114550" cy="2103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Widescreen</PresentationFormat>
  <Paragraphs>89</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Chart</vt:lpstr>
      <vt:lpstr>PowerPoint Presentation</vt:lpstr>
      <vt:lpstr>The image</vt:lpstr>
      <vt:lpstr>11/10/2020  What makes kente cloth special?</vt:lpstr>
      <vt:lpstr>Where is it from?</vt:lpstr>
      <vt:lpstr>Kente cloth – find clip</vt:lpstr>
      <vt:lpstr>Case Study: Kwame Nkrumah’s kente cloth</vt:lpstr>
      <vt:lpstr>Colour</vt:lpstr>
      <vt:lpstr>Can you match the cloth to the meaning?</vt:lpstr>
      <vt:lpstr>Answers</vt:lpstr>
      <vt:lpstr>Colour – what does it mean to you?</vt:lpstr>
      <vt:lpstr>Creative task</vt:lpstr>
      <vt:lpstr>Kente colours</vt:lpstr>
      <vt:lpstr>Final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Colquhoun</dc:creator>
  <cp:lastModifiedBy>C Colquhoun</cp:lastModifiedBy>
  <cp:revision>1</cp:revision>
  <dcterms:created xsi:type="dcterms:W3CDTF">2020-10-11T10:21:32Z</dcterms:created>
  <dcterms:modified xsi:type="dcterms:W3CDTF">2020-10-11T11:32:16Z</dcterms:modified>
</cp:coreProperties>
</file>