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83" r:id="rId5"/>
    <p:sldId id="382" r:id="rId6"/>
    <p:sldId id="384" r:id="rId7"/>
    <p:sldId id="364" r:id="rId8"/>
    <p:sldId id="365" r:id="rId9"/>
    <p:sldId id="434" r:id="rId10"/>
    <p:sldId id="366" r:id="rId11"/>
    <p:sldId id="367" r:id="rId12"/>
    <p:sldId id="368" r:id="rId13"/>
    <p:sldId id="3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217396D-DA5E-4D17-93C7-2E5FD03575BA}"/>
  </pc:docChgLst>
  <pc:docChgLst>
    <pc:chgData name="D Callanan" userId="951668ec-da26-491a-9b8a-af24bfeff26b" providerId="ADAL" clId="{FEA0DFBE-4E80-47E2-A211-BA66AF9F0CB9}"/>
    <pc:docChg chg="delSld modSld sldOrd">
      <pc:chgData name="D Callanan" userId="951668ec-da26-491a-9b8a-af24bfeff26b" providerId="ADAL" clId="{FEA0DFBE-4E80-47E2-A211-BA66AF9F0CB9}" dt="2022-06-17T11:12:15.298" v="5"/>
      <pc:docMkLst>
        <pc:docMk/>
      </pc:docMkLst>
      <pc:sldChg chg="del">
        <pc:chgData name="D Callanan" userId="951668ec-da26-491a-9b8a-af24bfeff26b" providerId="ADAL" clId="{FEA0DFBE-4E80-47E2-A211-BA66AF9F0CB9}" dt="2022-06-17T11:11:57.924" v="0" actId="2696"/>
        <pc:sldMkLst>
          <pc:docMk/>
          <pc:sldMk cId="1348374017" sldId="257"/>
        </pc:sldMkLst>
      </pc:sldChg>
      <pc:sldChg chg="modSp ord modTransition">
        <pc:chgData name="D Callanan" userId="951668ec-da26-491a-9b8a-af24bfeff26b" providerId="ADAL" clId="{FEA0DFBE-4E80-47E2-A211-BA66AF9F0CB9}" dt="2022-06-17T11:12:15.298" v="5"/>
        <pc:sldMkLst>
          <pc:docMk/>
          <pc:sldMk cId="277403859" sldId="382"/>
        </pc:sldMkLst>
        <pc:graphicFrameChg chg="mod modGraphic">
          <ac:chgData name="D Callanan" userId="951668ec-da26-491a-9b8a-af24bfeff26b" providerId="ADAL" clId="{FEA0DFBE-4E80-47E2-A211-BA66AF9F0CB9}" dt="2022-06-17T11:12:09.176" v="4" actId="1076"/>
          <ac:graphicFrameMkLst>
            <pc:docMk/>
            <pc:sldMk cId="277403859" sldId="382"/>
            <ac:graphicFrameMk id="5" creationId="{EA102F2E-962C-4540-B7AB-3CD9865BC2A3}"/>
          </ac:graphicFrameMkLst>
        </pc:graphicFrameChg>
      </pc:sldChg>
    </pc:docChg>
  </pc:docChgLst>
  <pc:docChgLst>
    <pc:chgData name="D Callanan" userId="951668ec-da26-491a-9b8a-af24bfeff26b" providerId="ADAL" clId="{3851A639-CCAE-4DEB-87C1-B75D3586F6F0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382AE-A5AC-4C4D-8D86-403F30748D2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1514572-5DD7-45FA-88DB-0B0867FA1FE0}">
      <dgm:prSet phldrT="[Text]" custT="1"/>
      <dgm:spPr/>
      <dgm:t>
        <a:bodyPr/>
        <a:lstStyle/>
        <a:p>
          <a:r>
            <a:rPr lang="en-GB" sz="3200" dirty="0"/>
            <a:t>Observation</a:t>
          </a:r>
        </a:p>
      </dgm:t>
    </dgm:pt>
    <dgm:pt modelId="{D84A9E40-09D5-4586-A854-2626D8DECD50}" type="parTrans" cxnId="{578D1869-02A5-4B66-8299-395169740E70}">
      <dgm:prSet/>
      <dgm:spPr/>
      <dgm:t>
        <a:bodyPr/>
        <a:lstStyle/>
        <a:p>
          <a:endParaRPr lang="en-GB"/>
        </a:p>
      </dgm:t>
    </dgm:pt>
    <dgm:pt modelId="{8815FB52-76E3-4A85-B7E3-A059681CA88B}" type="sibTrans" cxnId="{578D1869-02A5-4B66-8299-395169740E70}">
      <dgm:prSet/>
      <dgm:spPr/>
      <dgm:t>
        <a:bodyPr/>
        <a:lstStyle/>
        <a:p>
          <a:endParaRPr lang="en-GB"/>
        </a:p>
      </dgm:t>
    </dgm:pt>
    <dgm:pt modelId="{AD5185A4-630C-4BA7-AF33-BBC5A6F638F5}">
      <dgm:prSet custT="1"/>
      <dgm:spPr/>
      <dgm:t>
        <a:bodyPr/>
        <a:lstStyle/>
        <a:p>
          <a:r>
            <a:rPr lang="en-GB" sz="3200" dirty="0"/>
            <a:t>Hypothesis</a:t>
          </a:r>
        </a:p>
      </dgm:t>
    </dgm:pt>
    <dgm:pt modelId="{FB2E5ADA-2D24-4287-8333-A465B0888D31}" type="parTrans" cxnId="{63BC7769-01F4-4C71-95E5-1B0574AD12DA}">
      <dgm:prSet/>
      <dgm:spPr/>
      <dgm:t>
        <a:bodyPr/>
        <a:lstStyle/>
        <a:p>
          <a:endParaRPr lang="en-GB"/>
        </a:p>
      </dgm:t>
    </dgm:pt>
    <dgm:pt modelId="{ED49FF15-F69D-4A49-9B24-8B24932932C7}" type="sibTrans" cxnId="{63BC7769-01F4-4C71-95E5-1B0574AD12DA}">
      <dgm:prSet/>
      <dgm:spPr/>
      <dgm:t>
        <a:bodyPr/>
        <a:lstStyle/>
        <a:p>
          <a:endParaRPr lang="en-GB"/>
        </a:p>
      </dgm:t>
    </dgm:pt>
    <dgm:pt modelId="{3765F5F4-CE0A-4983-A5BA-1D231856C429}">
      <dgm:prSet custT="1"/>
      <dgm:spPr/>
      <dgm:t>
        <a:bodyPr/>
        <a:lstStyle/>
        <a:p>
          <a:r>
            <a:rPr lang="en-GB" sz="3200" dirty="0"/>
            <a:t>Prediction</a:t>
          </a:r>
        </a:p>
      </dgm:t>
    </dgm:pt>
    <dgm:pt modelId="{96177C58-83D9-41A0-AA8C-08D975F85F74}" type="parTrans" cxnId="{EE906C41-9E36-4B47-8BBD-20A2234C8255}">
      <dgm:prSet/>
      <dgm:spPr/>
      <dgm:t>
        <a:bodyPr/>
        <a:lstStyle/>
        <a:p>
          <a:endParaRPr lang="en-GB"/>
        </a:p>
      </dgm:t>
    </dgm:pt>
    <dgm:pt modelId="{2A80F73E-2E35-4810-9DCA-5D100DC6F360}" type="sibTrans" cxnId="{EE906C41-9E36-4B47-8BBD-20A2234C8255}">
      <dgm:prSet/>
      <dgm:spPr/>
      <dgm:t>
        <a:bodyPr/>
        <a:lstStyle/>
        <a:p>
          <a:endParaRPr lang="en-GB"/>
        </a:p>
      </dgm:t>
    </dgm:pt>
    <dgm:pt modelId="{17DAF420-998B-48AB-BD15-6BA17B9FE43C}">
      <dgm:prSet custT="1"/>
      <dgm:spPr/>
      <dgm:t>
        <a:bodyPr/>
        <a:lstStyle/>
        <a:p>
          <a:r>
            <a:rPr lang="en-GB" sz="3200" dirty="0"/>
            <a:t>Experiment</a:t>
          </a:r>
        </a:p>
      </dgm:t>
    </dgm:pt>
    <dgm:pt modelId="{54D5F97E-C94A-43CA-AEA2-AB11015EEA27}" type="parTrans" cxnId="{FE9D1421-6B24-438D-83D3-87BD3FD64CD2}">
      <dgm:prSet/>
      <dgm:spPr/>
      <dgm:t>
        <a:bodyPr/>
        <a:lstStyle/>
        <a:p>
          <a:endParaRPr lang="en-GB"/>
        </a:p>
      </dgm:t>
    </dgm:pt>
    <dgm:pt modelId="{B2AE8545-F63E-4CCE-9DBC-9EAF7046128E}" type="sibTrans" cxnId="{FE9D1421-6B24-438D-83D3-87BD3FD64CD2}">
      <dgm:prSet/>
      <dgm:spPr/>
      <dgm:t>
        <a:bodyPr/>
        <a:lstStyle/>
        <a:p>
          <a:endParaRPr lang="en-GB"/>
        </a:p>
      </dgm:t>
    </dgm:pt>
    <dgm:pt modelId="{272A75A7-17AF-4D9A-9C9B-4DD8BF89E8B1}" type="pres">
      <dgm:prSet presAssocID="{37F382AE-A5AC-4C4D-8D86-403F30748D2B}" presName="cycle" presStyleCnt="0">
        <dgm:presLayoutVars>
          <dgm:dir/>
          <dgm:resizeHandles val="exact"/>
        </dgm:presLayoutVars>
      </dgm:prSet>
      <dgm:spPr/>
    </dgm:pt>
    <dgm:pt modelId="{684D3E19-12F1-4284-A9C9-1896A42609D0}" type="pres">
      <dgm:prSet presAssocID="{B1514572-5DD7-45FA-88DB-0B0867FA1FE0}" presName="node" presStyleLbl="node1" presStyleIdx="0" presStyleCnt="4" custScaleX="203785">
        <dgm:presLayoutVars>
          <dgm:bulletEnabled val="1"/>
        </dgm:presLayoutVars>
      </dgm:prSet>
      <dgm:spPr/>
    </dgm:pt>
    <dgm:pt modelId="{D0C5ACF3-131C-4059-99F5-7B55F57BD88C}" type="pres">
      <dgm:prSet presAssocID="{8815FB52-76E3-4A85-B7E3-A059681CA88B}" presName="sibTrans" presStyleLbl="sibTrans2D1" presStyleIdx="0" presStyleCnt="4"/>
      <dgm:spPr/>
    </dgm:pt>
    <dgm:pt modelId="{1C701D08-4951-4937-BEF6-FC3843B0E20A}" type="pres">
      <dgm:prSet presAssocID="{8815FB52-76E3-4A85-B7E3-A059681CA88B}" presName="connectorText" presStyleLbl="sibTrans2D1" presStyleIdx="0" presStyleCnt="4"/>
      <dgm:spPr/>
    </dgm:pt>
    <dgm:pt modelId="{37F7FD83-B0A7-428F-B18A-F353CE8DDB8A}" type="pres">
      <dgm:prSet presAssocID="{AD5185A4-630C-4BA7-AF33-BBC5A6F638F5}" presName="node" presStyleLbl="node1" presStyleIdx="1" presStyleCnt="4" custScaleX="167966" custRadScaleRad="129014" custRadScaleInc="4468">
        <dgm:presLayoutVars>
          <dgm:bulletEnabled val="1"/>
        </dgm:presLayoutVars>
      </dgm:prSet>
      <dgm:spPr/>
    </dgm:pt>
    <dgm:pt modelId="{E5393C93-F019-49C0-AC3C-EC69B65DE05C}" type="pres">
      <dgm:prSet presAssocID="{ED49FF15-F69D-4A49-9B24-8B24932932C7}" presName="sibTrans" presStyleLbl="sibTrans2D1" presStyleIdx="1" presStyleCnt="4"/>
      <dgm:spPr/>
    </dgm:pt>
    <dgm:pt modelId="{FA60F70E-427A-4417-B1B4-8EAF40BC08B5}" type="pres">
      <dgm:prSet presAssocID="{ED49FF15-F69D-4A49-9B24-8B24932932C7}" presName="connectorText" presStyleLbl="sibTrans2D1" presStyleIdx="1" presStyleCnt="4"/>
      <dgm:spPr/>
    </dgm:pt>
    <dgm:pt modelId="{9EEE86A6-0B48-4640-8843-7880F915BBFA}" type="pres">
      <dgm:prSet presAssocID="{3765F5F4-CE0A-4983-A5BA-1D231856C429}" presName="node" presStyleLbl="node1" presStyleIdx="2" presStyleCnt="4" custScaleX="184096" custRadScaleRad="104684" custRadScaleInc="-2753">
        <dgm:presLayoutVars>
          <dgm:bulletEnabled val="1"/>
        </dgm:presLayoutVars>
      </dgm:prSet>
      <dgm:spPr/>
    </dgm:pt>
    <dgm:pt modelId="{44B2CFF0-2B98-4848-A4E4-67D1A0E36BF4}" type="pres">
      <dgm:prSet presAssocID="{2A80F73E-2E35-4810-9DCA-5D100DC6F360}" presName="sibTrans" presStyleLbl="sibTrans2D1" presStyleIdx="2" presStyleCnt="4"/>
      <dgm:spPr/>
    </dgm:pt>
    <dgm:pt modelId="{E9CEA350-EEA4-459C-9BB4-1B04DDD8A9B5}" type="pres">
      <dgm:prSet presAssocID="{2A80F73E-2E35-4810-9DCA-5D100DC6F360}" presName="connectorText" presStyleLbl="sibTrans2D1" presStyleIdx="2" presStyleCnt="4"/>
      <dgm:spPr/>
    </dgm:pt>
    <dgm:pt modelId="{E9833505-FE77-4166-AF0B-2F6230027D40}" type="pres">
      <dgm:prSet presAssocID="{17DAF420-998B-48AB-BD15-6BA17B9FE43C}" presName="node" presStyleLbl="node1" presStyleIdx="3" presStyleCnt="4" custScaleX="183758" custRadScaleRad="140878" custRadScaleInc="5655">
        <dgm:presLayoutVars>
          <dgm:bulletEnabled val="1"/>
        </dgm:presLayoutVars>
      </dgm:prSet>
      <dgm:spPr/>
    </dgm:pt>
    <dgm:pt modelId="{8844D54F-1887-4538-8837-B7748B4A62C2}" type="pres">
      <dgm:prSet presAssocID="{B2AE8545-F63E-4CCE-9DBC-9EAF7046128E}" presName="sibTrans" presStyleLbl="sibTrans2D1" presStyleIdx="3" presStyleCnt="4"/>
      <dgm:spPr/>
    </dgm:pt>
    <dgm:pt modelId="{859AA950-56FB-43F3-AA89-3633FE04EC95}" type="pres">
      <dgm:prSet presAssocID="{B2AE8545-F63E-4CCE-9DBC-9EAF7046128E}" presName="connectorText" presStyleLbl="sibTrans2D1" presStyleIdx="3" presStyleCnt="4"/>
      <dgm:spPr/>
    </dgm:pt>
  </dgm:ptLst>
  <dgm:cxnLst>
    <dgm:cxn modelId="{FE9D1421-6B24-438D-83D3-87BD3FD64CD2}" srcId="{37F382AE-A5AC-4C4D-8D86-403F30748D2B}" destId="{17DAF420-998B-48AB-BD15-6BA17B9FE43C}" srcOrd="3" destOrd="0" parTransId="{54D5F97E-C94A-43CA-AEA2-AB11015EEA27}" sibTransId="{B2AE8545-F63E-4CCE-9DBC-9EAF7046128E}"/>
    <dgm:cxn modelId="{7F78173E-BCF0-4613-BF48-18E4D01D7A8F}" type="presOf" srcId="{8815FB52-76E3-4A85-B7E3-A059681CA88B}" destId="{1C701D08-4951-4937-BEF6-FC3843B0E20A}" srcOrd="1" destOrd="0" presId="urn:microsoft.com/office/officeart/2005/8/layout/cycle2"/>
    <dgm:cxn modelId="{EE906C41-9E36-4B47-8BBD-20A2234C8255}" srcId="{37F382AE-A5AC-4C4D-8D86-403F30748D2B}" destId="{3765F5F4-CE0A-4983-A5BA-1D231856C429}" srcOrd="2" destOrd="0" parTransId="{96177C58-83D9-41A0-AA8C-08D975F85F74}" sibTransId="{2A80F73E-2E35-4810-9DCA-5D100DC6F360}"/>
    <dgm:cxn modelId="{2A036762-5704-42CA-A330-DA1DB09C5630}" type="presOf" srcId="{ED49FF15-F69D-4A49-9B24-8B24932932C7}" destId="{FA60F70E-427A-4417-B1B4-8EAF40BC08B5}" srcOrd="1" destOrd="0" presId="urn:microsoft.com/office/officeart/2005/8/layout/cycle2"/>
    <dgm:cxn modelId="{578D1869-02A5-4B66-8299-395169740E70}" srcId="{37F382AE-A5AC-4C4D-8D86-403F30748D2B}" destId="{B1514572-5DD7-45FA-88DB-0B0867FA1FE0}" srcOrd="0" destOrd="0" parTransId="{D84A9E40-09D5-4586-A854-2626D8DECD50}" sibTransId="{8815FB52-76E3-4A85-B7E3-A059681CA88B}"/>
    <dgm:cxn modelId="{63BC7769-01F4-4C71-95E5-1B0574AD12DA}" srcId="{37F382AE-A5AC-4C4D-8D86-403F30748D2B}" destId="{AD5185A4-630C-4BA7-AF33-BBC5A6F638F5}" srcOrd="1" destOrd="0" parTransId="{FB2E5ADA-2D24-4287-8333-A465B0888D31}" sibTransId="{ED49FF15-F69D-4A49-9B24-8B24932932C7}"/>
    <dgm:cxn modelId="{D7CBEE4C-3203-4F7E-B9C7-3E17BB2E76EC}" type="presOf" srcId="{B2AE8545-F63E-4CCE-9DBC-9EAF7046128E}" destId="{859AA950-56FB-43F3-AA89-3633FE04EC95}" srcOrd="1" destOrd="0" presId="urn:microsoft.com/office/officeart/2005/8/layout/cycle2"/>
    <dgm:cxn modelId="{CE673A4E-8C0D-48E7-AAE8-0955BB9811A6}" type="presOf" srcId="{8815FB52-76E3-4A85-B7E3-A059681CA88B}" destId="{D0C5ACF3-131C-4059-99F5-7B55F57BD88C}" srcOrd="0" destOrd="0" presId="urn:microsoft.com/office/officeart/2005/8/layout/cycle2"/>
    <dgm:cxn modelId="{736E7156-6CEC-42CF-8018-75CADC9FDBDB}" type="presOf" srcId="{3765F5F4-CE0A-4983-A5BA-1D231856C429}" destId="{9EEE86A6-0B48-4640-8843-7880F915BBFA}" srcOrd="0" destOrd="0" presId="urn:microsoft.com/office/officeart/2005/8/layout/cycle2"/>
    <dgm:cxn modelId="{D446F67F-592C-4D27-BDEE-6289AB072C79}" type="presOf" srcId="{37F382AE-A5AC-4C4D-8D86-403F30748D2B}" destId="{272A75A7-17AF-4D9A-9C9B-4DD8BF89E8B1}" srcOrd="0" destOrd="0" presId="urn:microsoft.com/office/officeart/2005/8/layout/cycle2"/>
    <dgm:cxn modelId="{ECA1A899-4AA5-481E-B8DE-DCC0313C2AFE}" type="presOf" srcId="{AD5185A4-630C-4BA7-AF33-BBC5A6F638F5}" destId="{37F7FD83-B0A7-428F-B18A-F353CE8DDB8A}" srcOrd="0" destOrd="0" presId="urn:microsoft.com/office/officeart/2005/8/layout/cycle2"/>
    <dgm:cxn modelId="{362F5FDD-98B0-48E7-BB5F-4A621A507531}" type="presOf" srcId="{2A80F73E-2E35-4810-9DCA-5D100DC6F360}" destId="{44B2CFF0-2B98-4848-A4E4-67D1A0E36BF4}" srcOrd="0" destOrd="0" presId="urn:microsoft.com/office/officeart/2005/8/layout/cycle2"/>
    <dgm:cxn modelId="{BED81CE4-443A-4F12-8457-BE09C4A20D98}" type="presOf" srcId="{B1514572-5DD7-45FA-88DB-0B0867FA1FE0}" destId="{684D3E19-12F1-4284-A9C9-1896A42609D0}" srcOrd="0" destOrd="0" presId="urn:microsoft.com/office/officeart/2005/8/layout/cycle2"/>
    <dgm:cxn modelId="{FD5B56E5-5761-47B3-B5A7-24E1AF9DDD18}" type="presOf" srcId="{2A80F73E-2E35-4810-9DCA-5D100DC6F360}" destId="{E9CEA350-EEA4-459C-9BB4-1B04DDD8A9B5}" srcOrd="1" destOrd="0" presId="urn:microsoft.com/office/officeart/2005/8/layout/cycle2"/>
    <dgm:cxn modelId="{4D90ADEB-98F5-4E78-B4EF-EF716A8D5308}" type="presOf" srcId="{17DAF420-998B-48AB-BD15-6BA17B9FE43C}" destId="{E9833505-FE77-4166-AF0B-2F6230027D40}" srcOrd="0" destOrd="0" presId="urn:microsoft.com/office/officeart/2005/8/layout/cycle2"/>
    <dgm:cxn modelId="{17A9BDEB-375A-4AF9-966C-EE05D5C3DF92}" type="presOf" srcId="{ED49FF15-F69D-4A49-9B24-8B24932932C7}" destId="{E5393C93-F019-49C0-AC3C-EC69B65DE05C}" srcOrd="0" destOrd="0" presId="urn:microsoft.com/office/officeart/2005/8/layout/cycle2"/>
    <dgm:cxn modelId="{1C683EEC-8D79-480D-A66E-EF1AEDF75124}" type="presOf" srcId="{B2AE8545-F63E-4CCE-9DBC-9EAF7046128E}" destId="{8844D54F-1887-4538-8837-B7748B4A62C2}" srcOrd="0" destOrd="0" presId="urn:microsoft.com/office/officeart/2005/8/layout/cycle2"/>
    <dgm:cxn modelId="{B4F9DADF-1872-4D9A-9FF5-578650B7615C}" type="presParOf" srcId="{272A75A7-17AF-4D9A-9C9B-4DD8BF89E8B1}" destId="{684D3E19-12F1-4284-A9C9-1896A42609D0}" srcOrd="0" destOrd="0" presId="urn:microsoft.com/office/officeart/2005/8/layout/cycle2"/>
    <dgm:cxn modelId="{D1DB31DA-251F-407F-9B0F-28C6BD3E1570}" type="presParOf" srcId="{272A75A7-17AF-4D9A-9C9B-4DD8BF89E8B1}" destId="{D0C5ACF3-131C-4059-99F5-7B55F57BD88C}" srcOrd="1" destOrd="0" presId="urn:microsoft.com/office/officeart/2005/8/layout/cycle2"/>
    <dgm:cxn modelId="{0C636660-8A26-461B-A652-E331465F764C}" type="presParOf" srcId="{D0C5ACF3-131C-4059-99F5-7B55F57BD88C}" destId="{1C701D08-4951-4937-BEF6-FC3843B0E20A}" srcOrd="0" destOrd="0" presId="urn:microsoft.com/office/officeart/2005/8/layout/cycle2"/>
    <dgm:cxn modelId="{775FDC09-70EC-4B88-8A67-EF7A57150107}" type="presParOf" srcId="{272A75A7-17AF-4D9A-9C9B-4DD8BF89E8B1}" destId="{37F7FD83-B0A7-428F-B18A-F353CE8DDB8A}" srcOrd="2" destOrd="0" presId="urn:microsoft.com/office/officeart/2005/8/layout/cycle2"/>
    <dgm:cxn modelId="{5092E146-B938-4D95-A79F-7505186DC561}" type="presParOf" srcId="{272A75A7-17AF-4D9A-9C9B-4DD8BF89E8B1}" destId="{E5393C93-F019-49C0-AC3C-EC69B65DE05C}" srcOrd="3" destOrd="0" presId="urn:microsoft.com/office/officeart/2005/8/layout/cycle2"/>
    <dgm:cxn modelId="{32F14D7A-E952-40FF-AAF7-242722B68761}" type="presParOf" srcId="{E5393C93-F019-49C0-AC3C-EC69B65DE05C}" destId="{FA60F70E-427A-4417-B1B4-8EAF40BC08B5}" srcOrd="0" destOrd="0" presId="urn:microsoft.com/office/officeart/2005/8/layout/cycle2"/>
    <dgm:cxn modelId="{45D3421C-7B51-4AF2-A343-47E52D7C46E3}" type="presParOf" srcId="{272A75A7-17AF-4D9A-9C9B-4DD8BF89E8B1}" destId="{9EEE86A6-0B48-4640-8843-7880F915BBFA}" srcOrd="4" destOrd="0" presId="urn:microsoft.com/office/officeart/2005/8/layout/cycle2"/>
    <dgm:cxn modelId="{A131D9CD-634D-43F8-8965-8FC46C80B863}" type="presParOf" srcId="{272A75A7-17AF-4D9A-9C9B-4DD8BF89E8B1}" destId="{44B2CFF0-2B98-4848-A4E4-67D1A0E36BF4}" srcOrd="5" destOrd="0" presId="urn:microsoft.com/office/officeart/2005/8/layout/cycle2"/>
    <dgm:cxn modelId="{E39DE3A5-A1E4-434A-BE33-3E01C8ED3E78}" type="presParOf" srcId="{44B2CFF0-2B98-4848-A4E4-67D1A0E36BF4}" destId="{E9CEA350-EEA4-459C-9BB4-1B04DDD8A9B5}" srcOrd="0" destOrd="0" presId="urn:microsoft.com/office/officeart/2005/8/layout/cycle2"/>
    <dgm:cxn modelId="{1114C181-2B20-4EEA-A558-1677D14FD0CF}" type="presParOf" srcId="{272A75A7-17AF-4D9A-9C9B-4DD8BF89E8B1}" destId="{E9833505-FE77-4166-AF0B-2F6230027D40}" srcOrd="6" destOrd="0" presId="urn:microsoft.com/office/officeart/2005/8/layout/cycle2"/>
    <dgm:cxn modelId="{32BED2F6-D17F-4983-896E-B81FA03CD4F4}" type="presParOf" srcId="{272A75A7-17AF-4D9A-9C9B-4DD8BF89E8B1}" destId="{8844D54F-1887-4538-8837-B7748B4A62C2}" srcOrd="7" destOrd="0" presId="urn:microsoft.com/office/officeart/2005/8/layout/cycle2"/>
    <dgm:cxn modelId="{458CBF28-4148-47C3-A95E-E74623FE091B}" type="presParOf" srcId="{8844D54F-1887-4538-8837-B7748B4A62C2}" destId="{859AA950-56FB-43F3-AA89-3633FE04EC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D3E19-12F1-4284-A9C9-1896A42609D0}">
      <dsp:nvSpPr>
        <dsp:cNvPr id="0" name=""/>
        <dsp:cNvSpPr/>
      </dsp:nvSpPr>
      <dsp:spPr>
        <a:xfrm>
          <a:off x="2636425" y="853"/>
          <a:ext cx="3385467" cy="1661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Observation</a:t>
          </a:r>
        </a:p>
      </dsp:txBody>
      <dsp:txXfrm>
        <a:off x="3132215" y="244144"/>
        <a:ext cx="2393887" cy="1174711"/>
      </dsp:txXfrm>
    </dsp:sp>
    <dsp:sp modelId="{D0C5ACF3-131C-4059-99F5-7B55F57BD88C}">
      <dsp:nvSpPr>
        <dsp:cNvPr id="0" name=""/>
        <dsp:cNvSpPr/>
      </dsp:nvSpPr>
      <dsp:spPr>
        <a:xfrm rot="2341887">
          <a:off x="5287797" y="1486145"/>
          <a:ext cx="389365" cy="560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300833" y="1561502"/>
        <a:ext cx="272556" cy="336412"/>
      </dsp:txXfrm>
    </dsp:sp>
    <dsp:sp modelId="{37F7FD83-B0A7-428F-B18A-F353CE8DDB8A}">
      <dsp:nvSpPr>
        <dsp:cNvPr id="0" name=""/>
        <dsp:cNvSpPr/>
      </dsp:nvSpPr>
      <dsp:spPr>
        <a:xfrm>
          <a:off x="5207014" y="1843607"/>
          <a:ext cx="2790409" cy="1661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Hypothesis</a:t>
          </a:r>
        </a:p>
      </dsp:txBody>
      <dsp:txXfrm>
        <a:off x="5615660" y="2086898"/>
        <a:ext cx="1973117" cy="1174711"/>
      </dsp:txXfrm>
    </dsp:sp>
    <dsp:sp modelId="{E5393C93-F019-49C0-AC3C-EC69B65DE05C}">
      <dsp:nvSpPr>
        <dsp:cNvPr id="0" name=""/>
        <dsp:cNvSpPr/>
      </dsp:nvSpPr>
      <dsp:spPr>
        <a:xfrm rot="8578817">
          <a:off x="5349780" y="3219524"/>
          <a:ext cx="315193" cy="560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5434808" y="3303195"/>
        <a:ext cx="220635" cy="336412"/>
      </dsp:txXfrm>
    </dsp:sp>
    <dsp:sp modelId="{9EEE86A6-0B48-4640-8843-7880F915BBFA}">
      <dsp:nvSpPr>
        <dsp:cNvPr id="0" name=""/>
        <dsp:cNvSpPr/>
      </dsp:nvSpPr>
      <dsp:spPr>
        <a:xfrm>
          <a:off x="2839872" y="3527618"/>
          <a:ext cx="3058375" cy="1661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Prediction</a:t>
          </a:r>
        </a:p>
      </dsp:txBody>
      <dsp:txXfrm>
        <a:off x="3287761" y="3770909"/>
        <a:ext cx="2162597" cy="1174711"/>
      </dsp:txXfrm>
    </dsp:sp>
    <dsp:sp modelId="{44B2CFF0-2B98-4848-A4E4-67D1A0E36BF4}">
      <dsp:nvSpPr>
        <dsp:cNvPr id="0" name=""/>
        <dsp:cNvSpPr/>
      </dsp:nvSpPr>
      <dsp:spPr>
        <a:xfrm rot="12997555">
          <a:off x="2882167" y="3148664"/>
          <a:ext cx="473656" cy="560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3010235" y="3303188"/>
        <a:ext cx="331559" cy="336412"/>
      </dsp:txXfrm>
    </dsp:sp>
    <dsp:sp modelId="{E9833505-FE77-4166-AF0B-2F6230027D40}">
      <dsp:nvSpPr>
        <dsp:cNvPr id="0" name=""/>
        <dsp:cNvSpPr/>
      </dsp:nvSpPr>
      <dsp:spPr>
        <a:xfrm>
          <a:off x="321611" y="1653537"/>
          <a:ext cx="3052760" cy="1661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Experiment</a:t>
          </a:r>
        </a:p>
      </dsp:txBody>
      <dsp:txXfrm>
        <a:off x="768677" y="1896828"/>
        <a:ext cx="2158628" cy="1174711"/>
      </dsp:txXfrm>
    </dsp:sp>
    <dsp:sp modelId="{8844D54F-1887-4538-8837-B7748B4A62C2}">
      <dsp:nvSpPr>
        <dsp:cNvPr id="0" name=""/>
        <dsp:cNvSpPr/>
      </dsp:nvSpPr>
      <dsp:spPr>
        <a:xfrm rot="19579966">
          <a:off x="2898916" y="1395359"/>
          <a:ext cx="325689" cy="5606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907110" y="1534579"/>
        <a:ext cx="227982" cy="33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1D23C-59C2-4D5D-AF1E-415C2B4F72D3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83C4-1EDC-4B2A-876D-68AE60FB8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https://www.twig-world.com/film/changing-states-of-matter-1472/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6084-2824-4976-A8DF-B2FBDB64C6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5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changing-states-of-matter-147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2404"/>
            <a:ext cx="9144000" cy="1363111"/>
          </a:xfrm>
        </p:spPr>
        <p:txBody>
          <a:bodyPr>
            <a:noAutofit/>
          </a:bodyPr>
          <a:lstStyle/>
          <a:p>
            <a:r>
              <a:rPr lang="en-IE" sz="6600" dirty="0">
                <a:latin typeface="Book Antiqua"/>
              </a:rPr>
              <a:t>7Gb Particles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314" y="2242072"/>
            <a:ext cx="9716893" cy="118692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</a:t>
            </a:r>
            <a:r>
              <a:rPr lang="en-GB" sz="3200" dirty="0">
                <a:ea typeface="+mn-lt"/>
                <a:cs typeface="+mn-lt"/>
              </a:rPr>
              <a:t>What are the properties of solid, liquids and gases?</a:t>
            </a:r>
            <a:endParaRPr lang="en-US" sz="3200" dirty="0">
              <a:cs typeface="Calibri"/>
            </a:endParaRPr>
          </a:p>
          <a:p>
            <a:endParaRPr lang="en-IE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17/06/2022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ABD4D-1683-4C70-A90A-6421AB3F23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7314" y="3685557"/>
          <a:ext cx="9716892" cy="2621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38964">
                  <a:extLst>
                    <a:ext uri="{9D8B030D-6E8A-4147-A177-3AD203B41FA5}">
                      <a16:colId xmlns:a16="http://schemas.microsoft.com/office/drawing/2014/main" val="841473214"/>
                    </a:ext>
                  </a:extLst>
                </a:gridCol>
                <a:gridCol w="3238964">
                  <a:extLst>
                    <a:ext uri="{9D8B030D-6E8A-4147-A177-3AD203B41FA5}">
                      <a16:colId xmlns:a16="http://schemas.microsoft.com/office/drawing/2014/main" val="1497010336"/>
                    </a:ext>
                  </a:extLst>
                </a:gridCol>
                <a:gridCol w="3238964">
                  <a:extLst>
                    <a:ext uri="{9D8B030D-6E8A-4147-A177-3AD203B41FA5}">
                      <a16:colId xmlns:a16="http://schemas.microsoft.com/office/drawing/2014/main" val="233806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Solids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Liquids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Gases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2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9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93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38"/>
            <a:ext cx="12048661" cy="4224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527824"/>
            <a:ext cx="6336704" cy="21493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360" y="2527824"/>
            <a:ext cx="672075" cy="517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73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49313"/>
              </p:ext>
            </p:extLst>
          </p:nvPr>
        </p:nvGraphicFramePr>
        <p:xfrm>
          <a:off x="777383" y="1724472"/>
          <a:ext cx="1063723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61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31861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7Gb1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774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26D949-B642-4071-A29C-6018B742B8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972" y="767744"/>
          <a:ext cx="8098971" cy="53225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93029">
                  <a:extLst>
                    <a:ext uri="{9D8B030D-6E8A-4147-A177-3AD203B41FA5}">
                      <a16:colId xmlns:a16="http://schemas.microsoft.com/office/drawing/2014/main" val="3299971278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318408516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941647559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2767401313"/>
                    </a:ext>
                  </a:extLst>
                </a:gridCol>
              </a:tblGrid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Solids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Liquids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328403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Have a fixed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59507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Can change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5502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Have a fixed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15919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Volume can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01801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Can be easily compressed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238110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Cannot be easily compressed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723169"/>
                  </a:ext>
                </a:extLst>
              </a:tr>
              <a:tr h="665314">
                <a:tc>
                  <a:txBody>
                    <a:bodyPr/>
                    <a:lstStyle/>
                    <a:p>
                      <a:r>
                        <a:rPr lang="en-GB" sz="2400" dirty="0"/>
                        <a:t>Can flow easily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35030"/>
                  </a:ext>
                </a:extLst>
              </a:tr>
            </a:tbl>
          </a:graphicData>
        </a:graphic>
      </p:graphicFrame>
      <p:pic>
        <p:nvPicPr>
          <p:cNvPr id="1026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CF63AB3A-1D6E-4FB8-8C23-EAAF4B04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3" y="1469570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49334FBC-E337-4346-A470-6D8DF907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07" y="2186739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4969AF24-F197-4843-9A7C-A57E90D4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6" y="2175854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FF14CE59-F63F-4C87-AC48-EA656309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3" y="2841169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5170DBD2-8831-450D-998C-2EC10FFC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2841169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A5070896-13D3-4616-AFE8-F2B50A33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3429000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E5BD5D62-FD89-4E1C-8516-51133CFF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6" y="4171795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140A84E1-1F82-4E30-8C1A-88267C64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3" y="4800599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81787E91-F0A0-4F1F-AF1E-FD96DDEB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2" y="4781396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B5B13B22-242B-428E-9666-0B53B8FC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1" y="5502425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lack Checkmark, Download Free Clip Art, Free Clip Art on Clipart  Library">
            <a:extLst>
              <a:ext uri="{FF2B5EF4-FFF2-40B4-BE49-F238E27FC236}">
                <a16:creationId xmlns:a16="http://schemas.microsoft.com/office/drawing/2014/main" id="{3C05201A-CDBB-4ADA-B33F-A6AEE930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4" y="5502424"/>
            <a:ext cx="587831" cy="5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86976-E248-4152-92BA-9E0E9A45EC8C}"/>
              </a:ext>
            </a:extLst>
          </p:cNvPr>
          <p:cNvSpPr txBox="1"/>
          <p:nvPr/>
        </p:nvSpPr>
        <p:spPr>
          <a:xfrm>
            <a:off x="8988011" y="2226851"/>
            <a:ext cx="2725017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Pick one observation and try to explain it</a:t>
            </a:r>
          </a:p>
        </p:txBody>
      </p:sp>
    </p:spTree>
    <p:extLst>
      <p:ext uri="{BB962C8B-B14F-4D97-AF65-F5344CB8AC3E}">
        <p14:creationId xmlns:p14="http://schemas.microsoft.com/office/powerpoint/2010/main" val="13509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267" y="90641"/>
            <a:ext cx="7551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The Scientific Method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806EE9-F8A8-48D1-B162-460359D6DCB0}"/>
              </a:ext>
            </a:extLst>
          </p:cNvPr>
          <p:cNvGraphicFramePr/>
          <p:nvPr>
            <p:extLst/>
          </p:nvPr>
        </p:nvGraphicFramePr>
        <p:xfrm>
          <a:off x="2031997" y="1669088"/>
          <a:ext cx="8527143" cy="518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Secrets of Observation - Maren SchmidtMaren Schmidt">
            <a:extLst>
              <a:ext uri="{FF2B5EF4-FFF2-40B4-BE49-F238E27FC236}">
                <a16:creationId xmlns:a16="http://schemas.microsoft.com/office/drawing/2014/main" id="{E81E60B4-EC08-4A21-961F-337AE355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063016"/>
            <a:ext cx="1009748" cy="10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ypothesis icon Royalty Free Vector Image - VectorStock">
            <a:extLst>
              <a:ext uri="{FF2B5EF4-FFF2-40B4-BE49-F238E27FC236}">
                <a16:creationId xmlns:a16="http://schemas.microsoft.com/office/drawing/2014/main" id="{604347FC-D92D-4EF6-A067-6E3EA6771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8572" r="7143" b="11429"/>
          <a:stretch/>
        </p:blipFill>
        <p:spPr bwMode="auto">
          <a:xfrm>
            <a:off x="8534400" y="5362203"/>
            <a:ext cx="1349829" cy="13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diction Icons - Download Free Vector Icons | Noun Project">
            <a:extLst>
              <a:ext uri="{FF2B5EF4-FFF2-40B4-BE49-F238E27FC236}">
                <a16:creationId xmlns:a16="http://schemas.microsoft.com/office/drawing/2014/main" id="{02EEA6B0-EC73-4466-A2A3-CD515C48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00" y="5060649"/>
            <a:ext cx="1575459" cy="15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xperiment - Free medical icons">
            <a:extLst>
              <a:ext uri="{FF2B5EF4-FFF2-40B4-BE49-F238E27FC236}">
                <a16:creationId xmlns:a16="http://schemas.microsoft.com/office/drawing/2014/main" id="{4280F78D-E72F-4857-9063-3A81DD54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26" y="2014202"/>
            <a:ext cx="1009749" cy="10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C09B2A-CE0A-47D7-AC6C-273341CEF691}"/>
              </a:ext>
            </a:extLst>
          </p:cNvPr>
          <p:cNvSpPr txBox="1"/>
          <p:nvPr/>
        </p:nvSpPr>
        <p:spPr>
          <a:xfrm>
            <a:off x="2555195" y="1011041"/>
            <a:ext cx="655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do you think these words mean?</a:t>
            </a:r>
          </a:p>
        </p:txBody>
      </p:sp>
    </p:spTree>
    <p:extLst>
      <p:ext uri="{BB962C8B-B14F-4D97-AF65-F5344CB8AC3E}">
        <p14:creationId xmlns:p14="http://schemas.microsoft.com/office/powerpoint/2010/main" val="210699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911" y="2364893"/>
            <a:ext cx="27843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Observation: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911" y="3282792"/>
            <a:ext cx="27843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Hypothesis: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911" y="4565377"/>
            <a:ext cx="27843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Prediction: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911" y="5611817"/>
            <a:ext cx="27843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Experiment: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8327" y="5574051"/>
            <a:ext cx="7008779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 dirty="0"/>
              <a:t>Something that you see happening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8327" y="4255311"/>
            <a:ext cx="8422003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An idea about how something works that can be tested using experiments. Plural = hypotheses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8327" y="2307364"/>
            <a:ext cx="771148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What you think will happen in an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8327" y="3168924"/>
            <a:ext cx="4447117" cy="6667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 dirty="0"/>
              <a:t>A scientific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08ABF-571F-460B-8015-60C62E659917}"/>
              </a:ext>
            </a:extLst>
          </p:cNvPr>
          <p:cNvSpPr txBox="1"/>
          <p:nvPr/>
        </p:nvSpPr>
        <p:spPr>
          <a:xfrm>
            <a:off x="394910" y="785236"/>
            <a:ext cx="27843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Theory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5AA02-3750-4B49-AE74-1AF44E70CB20}"/>
              </a:ext>
            </a:extLst>
          </p:cNvPr>
          <p:cNvSpPr txBox="1"/>
          <p:nvPr/>
        </p:nvSpPr>
        <p:spPr>
          <a:xfrm>
            <a:off x="3538328" y="790303"/>
            <a:ext cx="700877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A hypothesis that explains how and why something happens</a:t>
            </a:r>
            <a:endParaRPr lang="en-GB" sz="3733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F6C28F-F52B-47CE-841C-9548063A687B}"/>
              </a:ext>
            </a:extLst>
          </p:cNvPr>
          <p:cNvGrpSpPr/>
          <p:nvPr/>
        </p:nvGrpSpPr>
        <p:grpSpPr>
          <a:xfrm>
            <a:off x="5368066" y="63563"/>
            <a:ext cx="6823934" cy="584775"/>
            <a:chOff x="5368067" y="93140"/>
            <a:chExt cx="6823934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8C7336-7C20-4FB1-871A-1554E0E0A372}"/>
                </a:ext>
              </a:extLst>
            </p:cNvPr>
            <p:cNvSpPr txBox="1"/>
            <p:nvPr/>
          </p:nvSpPr>
          <p:spPr>
            <a:xfrm>
              <a:off x="5368067" y="93140"/>
              <a:ext cx="6823934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>
                  <a:solidFill>
                    <a:schemeClr val="bg1"/>
                  </a:solidFill>
                </a:rPr>
                <a:t>Match the Definition and Write Down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417162-E97C-46E7-885D-CDF589A60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8067" y="162888"/>
              <a:ext cx="451821" cy="437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7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7199 L 0.00091 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0481 0.3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7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0143 -0.15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-0.481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68BD733-CE2A-4DC4-A420-5CBC06B20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828675"/>
            <a:ext cx="91344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456" y="630690"/>
            <a:ext cx="595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The Particle Theory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45" y="1704325"/>
            <a:ext cx="2583580" cy="330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99" y="1704326"/>
            <a:ext cx="2811653" cy="3301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433" y="1704325"/>
            <a:ext cx="1749468" cy="2864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A821E-BB36-403B-977C-C10824AA5CFC}"/>
              </a:ext>
            </a:extLst>
          </p:cNvPr>
          <p:cNvSpPr txBox="1"/>
          <p:nvPr/>
        </p:nvSpPr>
        <p:spPr>
          <a:xfrm>
            <a:off x="783492" y="5471344"/>
            <a:ext cx="1062501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Draw the particle theory diagrams of a solid, liquid and gas. Under each diagram, include 3 key notes about how the diagram should be drawn. </a:t>
            </a:r>
          </a:p>
        </p:txBody>
      </p:sp>
    </p:spTree>
    <p:extLst>
      <p:ext uri="{BB962C8B-B14F-4D97-AF65-F5344CB8AC3E}">
        <p14:creationId xmlns:p14="http://schemas.microsoft.com/office/powerpoint/2010/main" val="105035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9" y="1316217"/>
            <a:ext cx="850900" cy="55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31371" y="653880"/>
            <a:ext cx="1132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1584" y="16463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76053" y="16463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2512" y="22700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2862" y="129949"/>
            <a:ext cx="22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State of 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88" y="894225"/>
            <a:ext cx="2038515" cy="984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12512" y="203813"/>
            <a:ext cx="341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Observations explained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8321" y="178265"/>
            <a:ext cx="119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9863" y="199261"/>
            <a:ext cx="122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Picture</a:t>
            </a:r>
          </a:p>
        </p:txBody>
      </p:sp>
      <p:pic>
        <p:nvPicPr>
          <p:cNvPr id="2050" name="Picture 2" descr="7Gb-AP-Fig01a_AW8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16" y="945216"/>
            <a:ext cx="1394883" cy="133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102" y="1908012"/>
            <a:ext cx="21209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527" y="738383"/>
            <a:ext cx="2311400" cy="495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8279" y="1233683"/>
            <a:ext cx="2146300" cy="508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76431" y="4485117"/>
            <a:ext cx="1132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1371" y="2559811"/>
            <a:ext cx="1132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31" y="5214075"/>
            <a:ext cx="774700" cy="431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07" y="3240517"/>
            <a:ext cx="927100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728" y="2755238"/>
            <a:ext cx="23114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297" y="898471"/>
            <a:ext cx="1672495" cy="596792"/>
          </a:xfrm>
          <a:prstGeom prst="rect">
            <a:avLst/>
          </a:prstGeom>
        </p:spPr>
      </p:pic>
      <p:pic>
        <p:nvPicPr>
          <p:cNvPr id="2051" name="Picture 3" descr="7Gb-AP-Fig01b_AW8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45" y="2794343"/>
            <a:ext cx="1394883" cy="1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7Gb-AP-Fig01c_AW8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91" y="4936508"/>
            <a:ext cx="916517" cy="1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6228" y="4911458"/>
            <a:ext cx="1930400" cy="444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6867" y="4994637"/>
            <a:ext cx="1943100" cy="330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5103" y="5683561"/>
            <a:ext cx="2105832" cy="6470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9210" y="2747897"/>
            <a:ext cx="2102673" cy="58784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08279" y="3290428"/>
            <a:ext cx="2032000" cy="71120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0380" y="3591260"/>
            <a:ext cx="2108200" cy="584200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54301" y="5634497"/>
            <a:ext cx="1943100" cy="647700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1714" y="4911458"/>
            <a:ext cx="1704423" cy="787487"/>
          </a:xfrm>
          <a:prstGeom prst="rect">
            <a:avLst/>
          </a:prstGeom>
        </p:spPr>
      </p:pic>
      <p:sp>
        <p:nvSpPr>
          <p:cNvPr id="2055" name="Rectangle 2054"/>
          <p:cNvSpPr/>
          <p:nvPr/>
        </p:nvSpPr>
        <p:spPr>
          <a:xfrm>
            <a:off x="4648135" y="2816965"/>
            <a:ext cx="1815403" cy="147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/>
              <a:t>Describe the forces of attraction in a liquid?</a:t>
            </a:r>
          </a:p>
          <a:p>
            <a:pPr algn="ctr"/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ED4709-2E32-45E3-8CB5-2606B14049DF}"/>
              </a:ext>
            </a:extLst>
          </p:cNvPr>
          <p:cNvSpPr txBox="1"/>
          <p:nvPr/>
        </p:nvSpPr>
        <p:spPr>
          <a:xfrm>
            <a:off x="335485" y="6264979"/>
            <a:ext cx="45094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Worksheet 7Gb1 –cut and stick</a:t>
            </a:r>
          </a:p>
        </p:txBody>
      </p:sp>
    </p:spTree>
    <p:extLst>
      <p:ext uri="{BB962C8B-B14F-4D97-AF65-F5344CB8AC3E}">
        <p14:creationId xmlns:p14="http://schemas.microsoft.com/office/powerpoint/2010/main" val="33904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27"/>
            <a:ext cx="12192000" cy="4320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4869160"/>
            <a:ext cx="5568619" cy="111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371" y="4869160"/>
            <a:ext cx="576064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086" y="4894560"/>
            <a:ext cx="5012553" cy="9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49909-32F2-4CCD-B27B-DC9235F53DC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496163d-89a1-4d48-9d31-68cb6b4034b6"/>
    <ds:schemaRef ds:uri="caa02d93-d17b-4249-a0c5-afeca33be5b7"/>
  </ds:schemaRefs>
</ds:datastoreItem>
</file>

<file path=customXml/itemProps2.xml><?xml version="1.0" encoding="utf-8"?>
<ds:datastoreItem xmlns:ds="http://schemas.openxmlformats.org/officeDocument/2006/customXml" ds:itemID="{C223D13D-F89A-46CF-B682-F0B968959F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9D2FA-53D7-4076-B607-67AF56331F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202</TotalTime>
  <Words>202</Words>
  <Application>Microsoft Office PowerPoint</Application>
  <PresentationFormat>Widescreen</PresentationFormat>
  <Paragraphs>52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Office Theme</vt:lpstr>
      <vt:lpstr>7Gb Particles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</cp:revision>
  <dcterms:created xsi:type="dcterms:W3CDTF">2021-03-03T08:34:42Z</dcterms:created>
  <dcterms:modified xsi:type="dcterms:W3CDTF">2022-06-17T11:12:21Z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