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280" r:id="rId5"/>
    <p:sldId id="444" r:id="rId6"/>
    <p:sldId id="283" r:id="rId7"/>
    <p:sldId id="284" r:id="rId8"/>
    <p:sldId id="301" r:id="rId9"/>
    <p:sldId id="285" r:id="rId10"/>
    <p:sldId id="281" r:id="rId11"/>
    <p:sldId id="290" r:id="rId12"/>
    <p:sldId id="286" r:id="rId13"/>
    <p:sldId id="291" r:id="rId14"/>
    <p:sldId id="292" r:id="rId15"/>
    <p:sldId id="293" r:id="rId16"/>
    <p:sldId id="294" r:id="rId17"/>
    <p:sldId id="304" r:id="rId18"/>
    <p:sldId id="308" r:id="rId19"/>
    <p:sldId id="305" r:id="rId20"/>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Rason" initials="VR" lastIdx="23" clrIdx="0">
    <p:extLst>
      <p:ext uri="{19B8F6BF-5375-455C-9EA6-DF929625EA0E}">
        <p15:presenceInfo xmlns:p15="http://schemas.microsoft.com/office/powerpoint/2012/main" userId="7040d55bb8d7d6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450A4"/>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37" autoAdjust="0"/>
    <p:restoredTop sz="95964" autoAdjust="0"/>
  </p:normalViewPr>
  <p:slideViewPr>
    <p:cSldViewPr snapToGrid="0">
      <p:cViewPr varScale="1">
        <p:scale>
          <a:sx n="81" d="100"/>
          <a:sy n="81" d="100"/>
        </p:scale>
        <p:origin x="132"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Callanan" userId="951668ec-da26-491a-9b8a-af24bfeff26b" providerId="ADAL" clId="{05989F7E-8EB7-4AF9-9F26-D3E855708F02}"/>
    <pc:docChg chg="undo delSld modSld sldOrd">
      <pc:chgData name="D Callanan" userId="951668ec-da26-491a-9b8a-af24bfeff26b" providerId="ADAL" clId="{05989F7E-8EB7-4AF9-9F26-D3E855708F02}" dt="2022-07-07T14:17:02.090" v="231" actId="2696"/>
      <pc:docMkLst>
        <pc:docMk/>
      </pc:docMkLst>
      <pc:sldChg chg="del">
        <pc:chgData name="D Callanan" userId="951668ec-da26-491a-9b8a-af24bfeff26b" providerId="ADAL" clId="{05989F7E-8EB7-4AF9-9F26-D3E855708F02}" dt="2022-07-07T14:14:03.619" v="1" actId="2696"/>
        <pc:sldMkLst>
          <pc:docMk/>
          <pc:sldMk cId="109857222" sldId="256"/>
        </pc:sldMkLst>
      </pc:sldChg>
      <pc:sldChg chg="del">
        <pc:chgData name="D Callanan" userId="951668ec-da26-491a-9b8a-af24bfeff26b" providerId="ADAL" clId="{05989F7E-8EB7-4AF9-9F26-D3E855708F02}" dt="2022-07-07T14:17:02.090" v="231" actId="2696"/>
        <pc:sldMkLst>
          <pc:docMk/>
          <pc:sldMk cId="1348374017" sldId="257"/>
        </pc:sldMkLst>
      </pc:sldChg>
      <pc:sldChg chg="del">
        <pc:chgData name="D Callanan" userId="951668ec-da26-491a-9b8a-af24bfeff26b" providerId="ADAL" clId="{05989F7E-8EB7-4AF9-9F26-D3E855708F02}" dt="2022-07-07T14:14:03.931" v="24" actId="2696"/>
        <pc:sldMkLst>
          <pc:docMk/>
          <pc:sldMk cId="426490360" sldId="258"/>
        </pc:sldMkLst>
      </pc:sldChg>
      <pc:sldChg chg="del">
        <pc:chgData name="D Callanan" userId="951668ec-da26-491a-9b8a-af24bfeff26b" providerId="ADAL" clId="{05989F7E-8EB7-4AF9-9F26-D3E855708F02}" dt="2022-07-07T14:14:03.884" v="21" actId="2696"/>
        <pc:sldMkLst>
          <pc:docMk/>
          <pc:sldMk cId="3089763992" sldId="259"/>
        </pc:sldMkLst>
      </pc:sldChg>
      <pc:sldChg chg="del">
        <pc:chgData name="D Callanan" userId="951668ec-da26-491a-9b8a-af24bfeff26b" providerId="ADAL" clId="{05989F7E-8EB7-4AF9-9F26-D3E855708F02}" dt="2022-07-07T14:14:03.744" v="12" actId="2696"/>
        <pc:sldMkLst>
          <pc:docMk/>
          <pc:sldMk cId="22002296" sldId="260"/>
        </pc:sldMkLst>
      </pc:sldChg>
      <pc:sldChg chg="del">
        <pc:chgData name="D Callanan" userId="951668ec-da26-491a-9b8a-af24bfeff26b" providerId="ADAL" clId="{05989F7E-8EB7-4AF9-9F26-D3E855708F02}" dt="2022-07-07T14:14:03.744" v="13" actId="2696"/>
        <pc:sldMkLst>
          <pc:docMk/>
          <pc:sldMk cId="3418744811" sldId="261"/>
        </pc:sldMkLst>
      </pc:sldChg>
      <pc:sldChg chg="del">
        <pc:chgData name="D Callanan" userId="951668ec-da26-491a-9b8a-af24bfeff26b" providerId="ADAL" clId="{05989F7E-8EB7-4AF9-9F26-D3E855708F02}" dt="2022-07-07T14:14:03.775" v="14" actId="2696"/>
        <pc:sldMkLst>
          <pc:docMk/>
          <pc:sldMk cId="756817451" sldId="262"/>
        </pc:sldMkLst>
      </pc:sldChg>
      <pc:sldChg chg="del">
        <pc:chgData name="D Callanan" userId="951668ec-da26-491a-9b8a-af24bfeff26b" providerId="ADAL" clId="{05989F7E-8EB7-4AF9-9F26-D3E855708F02}" dt="2022-07-07T14:14:03.603" v="0" actId="2696"/>
        <pc:sldMkLst>
          <pc:docMk/>
          <pc:sldMk cId="3869838364" sldId="263"/>
        </pc:sldMkLst>
      </pc:sldChg>
      <pc:sldChg chg="del">
        <pc:chgData name="D Callanan" userId="951668ec-da26-491a-9b8a-af24bfeff26b" providerId="ADAL" clId="{05989F7E-8EB7-4AF9-9F26-D3E855708F02}" dt="2022-07-07T14:14:03.869" v="20" actId="2696"/>
        <pc:sldMkLst>
          <pc:docMk/>
          <pc:sldMk cId="944978275" sldId="264"/>
        </pc:sldMkLst>
      </pc:sldChg>
      <pc:sldChg chg="del">
        <pc:chgData name="D Callanan" userId="951668ec-da26-491a-9b8a-af24bfeff26b" providerId="ADAL" clId="{05989F7E-8EB7-4AF9-9F26-D3E855708F02}" dt="2022-07-07T14:14:03.900" v="22" actId="2696"/>
        <pc:sldMkLst>
          <pc:docMk/>
          <pc:sldMk cId="1208396479" sldId="265"/>
        </pc:sldMkLst>
      </pc:sldChg>
      <pc:sldChg chg="del">
        <pc:chgData name="D Callanan" userId="951668ec-da26-491a-9b8a-af24bfeff26b" providerId="ADAL" clId="{05989F7E-8EB7-4AF9-9F26-D3E855708F02}" dt="2022-07-07T14:14:03.916" v="23" actId="2696"/>
        <pc:sldMkLst>
          <pc:docMk/>
          <pc:sldMk cId="51874011" sldId="266"/>
        </pc:sldMkLst>
      </pc:sldChg>
      <pc:sldChg chg="del">
        <pc:chgData name="D Callanan" userId="951668ec-da26-491a-9b8a-af24bfeff26b" providerId="ADAL" clId="{05989F7E-8EB7-4AF9-9F26-D3E855708F02}" dt="2022-07-07T14:14:03.634" v="2" actId="2696"/>
        <pc:sldMkLst>
          <pc:docMk/>
          <pc:sldMk cId="3739250690" sldId="267"/>
        </pc:sldMkLst>
      </pc:sldChg>
      <pc:sldChg chg="del">
        <pc:chgData name="D Callanan" userId="951668ec-da26-491a-9b8a-af24bfeff26b" providerId="ADAL" clId="{05989F7E-8EB7-4AF9-9F26-D3E855708F02}" dt="2022-07-07T14:14:03.650" v="3" actId="2696"/>
        <pc:sldMkLst>
          <pc:docMk/>
          <pc:sldMk cId="127418820" sldId="268"/>
        </pc:sldMkLst>
      </pc:sldChg>
      <pc:sldChg chg="del">
        <pc:chgData name="D Callanan" userId="951668ec-da26-491a-9b8a-af24bfeff26b" providerId="ADAL" clId="{05989F7E-8EB7-4AF9-9F26-D3E855708F02}" dt="2022-07-07T14:14:03.650" v="4" actId="2696"/>
        <pc:sldMkLst>
          <pc:docMk/>
          <pc:sldMk cId="324747354" sldId="269"/>
        </pc:sldMkLst>
      </pc:sldChg>
      <pc:sldChg chg="del">
        <pc:chgData name="D Callanan" userId="951668ec-da26-491a-9b8a-af24bfeff26b" providerId="ADAL" clId="{05989F7E-8EB7-4AF9-9F26-D3E855708F02}" dt="2022-07-07T14:14:03.666" v="5" actId="2696"/>
        <pc:sldMkLst>
          <pc:docMk/>
          <pc:sldMk cId="411713166" sldId="270"/>
        </pc:sldMkLst>
      </pc:sldChg>
      <pc:sldChg chg="del">
        <pc:chgData name="D Callanan" userId="951668ec-da26-491a-9b8a-af24bfeff26b" providerId="ADAL" clId="{05989F7E-8EB7-4AF9-9F26-D3E855708F02}" dt="2022-07-07T14:14:03.666" v="6" actId="2696"/>
        <pc:sldMkLst>
          <pc:docMk/>
          <pc:sldMk cId="707031494" sldId="271"/>
        </pc:sldMkLst>
      </pc:sldChg>
      <pc:sldChg chg="del">
        <pc:chgData name="D Callanan" userId="951668ec-da26-491a-9b8a-af24bfeff26b" providerId="ADAL" clId="{05989F7E-8EB7-4AF9-9F26-D3E855708F02}" dt="2022-07-07T14:14:03.681" v="7" actId="2696"/>
        <pc:sldMkLst>
          <pc:docMk/>
          <pc:sldMk cId="3810379475" sldId="272"/>
        </pc:sldMkLst>
      </pc:sldChg>
      <pc:sldChg chg="del">
        <pc:chgData name="D Callanan" userId="951668ec-da26-491a-9b8a-af24bfeff26b" providerId="ADAL" clId="{05989F7E-8EB7-4AF9-9F26-D3E855708F02}" dt="2022-07-07T14:14:03.697" v="8" actId="2696"/>
        <pc:sldMkLst>
          <pc:docMk/>
          <pc:sldMk cId="3875047350" sldId="273"/>
        </pc:sldMkLst>
      </pc:sldChg>
      <pc:sldChg chg="del">
        <pc:chgData name="D Callanan" userId="951668ec-da26-491a-9b8a-af24bfeff26b" providerId="ADAL" clId="{05989F7E-8EB7-4AF9-9F26-D3E855708F02}" dt="2022-07-07T14:14:03.697" v="9" actId="2696"/>
        <pc:sldMkLst>
          <pc:docMk/>
          <pc:sldMk cId="1861426152" sldId="274"/>
        </pc:sldMkLst>
      </pc:sldChg>
      <pc:sldChg chg="del">
        <pc:chgData name="D Callanan" userId="951668ec-da26-491a-9b8a-af24bfeff26b" providerId="ADAL" clId="{05989F7E-8EB7-4AF9-9F26-D3E855708F02}" dt="2022-07-07T14:14:03.712" v="10" actId="2696"/>
        <pc:sldMkLst>
          <pc:docMk/>
          <pc:sldMk cId="898903584" sldId="275"/>
        </pc:sldMkLst>
      </pc:sldChg>
      <pc:sldChg chg="del">
        <pc:chgData name="D Callanan" userId="951668ec-da26-491a-9b8a-af24bfeff26b" providerId="ADAL" clId="{05989F7E-8EB7-4AF9-9F26-D3E855708F02}" dt="2022-07-07T14:14:03.728" v="11" actId="2696"/>
        <pc:sldMkLst>
          <pc:docMk/>
          <pc:sldMk cId="3749967270" sldId="276"/>
        </pc:sldMkLst>
      </pc:sldChg>
      <pc:sldChg chg="del">
        <pc:chgData name="D Callanan" userId="951668ec-da26-491a-9b8a-af24bfeff26b" providerId="ADAL" clId="{05989F7E-8EB7-4AF9-9F26-D3E855708F02}" dt="2022-07-07T14:14:03.822" v="17" actId="2696"/>
        <pc:sldMkLst>
          <pc:docMk/>
          <pc:sldMk cId="1958184484" sldId="277"/>
        </pc:sldMkLst>
      </pc:sldChg>
      <pc:sldChg chg="del">
        <pc:chgData name="D Callanan" userId="951668ec-da26-491a-9b8a-af24bfeff26b" providerId="ADAL" clId="{05989F7E-8EB7-4AF9-9F26-D3E855708F02}" dt="2022-07-07T14:14:03.837" v="18" actId="2696"/>
        <pc:sldMkLst>
          <pc:docMk/>
          <pc:sldMk cId="4155334338" sldId="278"/>
        </pc:sldMkLst>
      </pc:sldChg>
      <pc:sldChg chg="del">
        <pc:chgData name="D Callanan" userId="951668ec-da26-491a-9b8a-af24bfeff26b" providerId="ADAL" clId="{05989F7E-8EB7-4AF9-9F26-D3E855708F02}" dt="2022-07-07T14:14:03.853" v="19" actId="2696"/>
        <pc:sldMkLst>
          <pc:docMk/>
          <pc:sldMk cId="93181773" sldId="279"/>
        </pc:sldMkLst>
      </pc:sldChg>
      <pc:sldChg chg="addSp modSp">
        <pc:chgData name="D Callanan" userId="951668ec-da26-491a-9b8a-af24bfeff26b" providerId="ADAL" clId="{05989F7E-8EB7-4AF9-9F26-D3E855708F02}" dt="2022-07-07T14:15:08.621" v="76" actId="20577"/>
        <pc:sldMkLst>
          <pc:docMk/>
          <pc:sldMk cId="3676728813" sldId="280"/>
        </pc:sldMkLst>
        <pc:spChg chg="mod">
          <ac:chgData name="D Callanan" userId="951668ec-da26-491a-9b8a-af24bfeff26b" providerId="ADAL" clId="{05989F7E-8EB7-4AF9-9F26-D3E855708F02}" dt="2022-07-07T14:15:08.621" v="76" actId="20577"/>
          <ac:spMkLst>
            <pc:docMk/>
            <pc:sldMk cId="3676728813" sldId="280"/>
            <ac:spMk id="7" creationId="{00000000-0000-0000-0000-000000000000}"/>
          </ac:spMkLst>
        </pc:spChg>
        <pc:spChg chg="add">
          <ac:chgData name="D Callanan" userId="951668ec-da26-491a-9b8a-af24bfeff26b" providerId="ADAL" clId="{05989F7E-8EB7-4AF9-9F26-D3E855708F02}" dt="2022-07-07T14:14:25.395" v="30"/>
          <ac:spMkLst>
            <pc:docMk/>
            <pc:sldMk cId="3676728813" sldId="280"/>
            <ac:spMk id="8" creationId="{E1D7797E-1007-47D1-B9F2-0468AF9DE83D}"/>
          </ac:spMkLst>
        </pc:spChg>
      </pc:sldChg>
      <pc:sldChg chg="del">
        <pc:chgData name="D Callanan" userId="951668ec-da26-491a-9b8a-af24bfeff26b" providerId="ADAL" clId="{05989F7E-8EB7-4AF9-9F26-D3E855708F02}" dt="2022-07-07T14:14:46.946" v="38" actId="2696"/>
        <pc:sldMkLst>
          <pc:docMk/>
          <pc:sldMk cId="532338992" sldId="295"/>
        </pc:sldMkLst>
      </pc:sldChg>
      <pc:sldChg chg="del">
        <pc:chgData name="D Callanan" userId="951668ec-da26-491a-9b8a-af24bfeff26b" providerId="ADAL" clId="{05989F7E-8EB7-4AF9-9F26-D3E855708F02}" dt="2022-07-07T14:14:46.946" v="37" actId="2696"/>
        <pc:sldMkLst>
          <pc:docMk/>
          <pc:sldMk cId="3817457682" sldId="296"/>
        </pc:sldMkLst>
      </pc:sldChg>
      <pc:sldChg chg="del">
        <pc:chgData name="D Callanan" userId="951668ec-da26-491a-9b8a-af24bfeff26b" providerId="ADAL" clId="{05989F7E-8EB7-4AF9-9F26-D3E855708F02}" dt="2022-07-07T14:14:46.930" v="36" actId="2696"/>
        <pc:sldMkLst>
          <pc:docMk/>
          <pc:sldMk cId="271010156" sldId="297"/>
        </pc:sldMkLst>
      </pc:sldChg>
      <pc:sldChg chg="del">
        <pc:chgData name="D Callanan" userId="951668ec-da26-491a-9b8a-af24bfeff26b" providerId="ADAL" clId="{05989F7E-8EB7-4AF9-9F26-D3E855708F02}" dt="2022-07-07T14:14:46.930" v="35" actId="2696"/>
        <pc:sldMkLst>
          <pc:docMk/>
          <pc:sldMk cId="2961734079" sldId="298"/>
        </pc:sldMkLst>
      </pc:sldChg>
      <pc:sldChg chg="del">
        <pc:chgData name="D Callanan" userId="951668ec-da26-491a-9b8a-af24bfeff26b" providerId="ADAL" clId="{05989F7E-8EB7-4AF9-9F26-D3E855708F02}" dt="2022-07-07T14:14:46.930" v="34" actId="2696"/>
        <pc:sldMkLst>
          <pc:docMk/>
          <pc:sldMk cId="3540147499" sldId="299"/>
        </pc:sldMkLst>
      </pc:sldChg>
      <pc:sldChg chg="del">
        <pc:chgData name="D Callanan" userId="951668ec-da26-491a-9b8a-af24bfeff26b" providerId="ADAL" clId="{05989F7E-8EB7-4AF9-9F26-D3E855708F02}" dt="2022-07-07T14:14:46.915" v="33" actId="2696"/>
        <pc:sldMkLst>
          <pc:docMk/>
          <pc:sldMk cId="2910454642" sldId="300"/>
        </pc:sldMkLst>
      </pc:sldChg>
      <pc:sldChg chg="del">
        <pc:chgData name="D Callanan" userId="951668ec-da26-491a-9b8a-af24bfeff26b" providerId="ADAL" clId="{05989F7E-8EB7-4AF9-9F26-D3E855708F02}" dt="2022-07-07T14:15:19.435" v="77" actId="2696"/>
        <pc:sldMkLst>
          <pc:docMk/>
          <pc:sldMk cId="3016016766" sldId="303"/>
        </pc:sldMkLst>
      </pc:sldChg>
      <pc:sldChg chg="addSp modSp">
        <pc:chgData name="D Callanan" userId="951668ec-da26-491a-9b8a-af24bfeff26b" providerId="ADAL" clId="{05989F7E-8EB7-4AF9-9F26-D3E855708F02}" dt="2022-07-07T14:15:29.485" v="79" actId="1076"/>
        <pc:sldMkLst>
          <pc:docMk/>
          <pc:sldMk cId="1644586181" sldId="304"/>
        </pc:sldMkLst>
        <pc:spChg chg="mod">
          <ac:chgData name="D Callanan" userId="951668ec-da26-491a-9b8a-af24bfeff26b" providerId="ADAL" clId="{05989F7E-8EB7-4AF9-9F26-D3E855708F02}" dt="2022-07-07T14:15:29.485" v="79" actId="1076"/>
          <ac:spMkLst>
            <pc:docMk/>
            <pc:sldMk cId="1644586181" sldId="304"/>
            <ac:spMk id="3" creationId="{75F8C167-E0FC-4105-B3A5-CC875D412CD4}"/>
          </ac:spMkLst>
        </pc:spChg>
        <pc:grpChg chg="add">
          <ac:chgData name="D Callanan" userId="951668ec-da26-491a-9b8a-af24bfeff26b" providerId="ADAL" clId="{05989F7E-8EB7-4AF9-9F26-D3E855708F02}" dt="2022-07-07T14:15:27.507" v="78"/>
          <ac:grpSpMkLst>
            <pc:docMk/>
            <pc:sldMk cId="1644586181" sldId="304"/>
            <ac:grpSpMk id="4" creationId="{12E5215C-81BE-49AF-9D82-BDAC700E92D8}"/>
          </ac:grpSpMkLst>
        </pc:grpChg>
      </pc:sldChg>
      <pc:sldChg chg="addSp">
        <pc:chgData name="D Callanan" userId="951668ec-da26-491a-9b8a-af24bfeff26b" providerId="ADAL" clId="{05989F7E-8EB7-4AF9-9F26-D3E855708F02}" dt="2022-07-07T14:15:35.658" v="80"/>
        <pc:sldMkLst>
          <pc:docMk/>
          <pc:sldMk cId="2038580554" sldId="305"/>
        </pc:sldMkLst>
        <pc:grpChg chg="add">
          <ac:chgData name="D Callanan" userId="951668ec-da26-491a-9b8a-af24bfeff26b" providerId="ADAL" clId="{05989F7E-8EB7-4AF9-9F26-D3E855708F02}" dt="2022-07-07T14:15:35.658" v="80"/>
          <ac:grpSpMkLst>
            <pc:docMk/>
            <pc:sldMk cId="2038580554" sldId="305"/>
            <ac:grpSpMk id="6" creationId="{09BB6A4D-61CF-4502-A462-9F4213890056}"/>
          </ac:grpSpMkLst>
        </pc:grpChg>
      </pc:sldChg>
      <pc:sldChg chg="del">
        <pc:chgData name="D Callanan" userId="951668ec-da26-491a-9b8a-af24bfeff26b" providerId="ADAL" clId="{05989F7E-8EB7-4AF9-9F26-D3E855708F02}" dt="2022-07-07T14:16:47.748" v="102" actId="2696"/>
        <pc:sldMkLst>
          <pc:docMk/>
          <pc:sldMk cId="3149505972" sldId="306"/>
        </pc:sldMkLst>
      </pc:sldChg>
      <pc:sldChg chg="del">
        <pc:chgData name="D Callanan" userId="951668ec-da26-491a-9b8a-af24bfeff26b" providerId="ADAL" clId="{05989F7E-8EB7-4AF9-9F26-D3E855708F02}" dt="2022-07-07T14:16:47.716" v="99" actId="2696"/>
        <pc:sldMkLst>
          <pc:docMk/>
          <pc:sldMk cId="2460102983" sldId="307"/>
        </pc:sldMkLst>
      </pc:sldChg>
      <pc:sldChg chg="addSp modSp">
        <pc:chgData name="D Callanan" userId="951668ec-da26-491a-9b8a-af24bfeff26b" providerId="ADAL" clId="{05989F7E-8EB7-4AF9-9F26-D3E855708F02}" dt="2022-07-07T14:15:59.190" v="98" actId="20577"/>
        <pc:sldMkLst>
          <pc:docMk/>
          <pc:sldMk cId="1432616656" sldId="308"/>
        </pc:sldMkLst>
        <pc:spChg chg="mod">
          <ac:chgData name="D Callanan" userId="951668ec-da26-491a-9b8a-af24bfeff26b" providerId="ADAL" clId="{05989F7E-8EB7-4AF9-9F26-D3E855708F02}" dt="2022-07-07T14:15:59.190" v="98" actId="20577"/>
          <ac:spMkLst>
            <pc:docMk/>
            <pc:sldMk cId="1432616656" sldId="308"/>
            <ac:spMk id="6" creationId="{1CFB9330-881C-4745-BE91-CDCAC72E35FF}"/>
          </ac:spMkLst>
        </pc:spChg>
        <pc:grpChg chg="add">
          <ac:chgData name="D Callanan" userId="951668ec-da26-491a-9b8a-af24bfeff26b" providerId="ADAL" clId="{05989F7E-8EB7-4AF9-9F26-D3E855708F02}" dt="2022-07-07T14:15:53.486" v="81"/>
          <ac:grpSpMkLst>
            <pc:docMk/>
            <pc:sldMk cId="1432616656" sldId="308"/>
            <ac:grpSpMk id="4" creationId="{32ABF46E-EA37-4DE1-97B9-262E057DBEC2}"/>
          </ac:grpSpMkLst>
        </pc:grpChg>
      </pc:sldChg>
      <pc:sldChg chg="del">
        <pc:chgData name="D Callanan" userId="951668ec-da26-491a-9b8a-af24bfeff26b" providerId="ADAL" clId="{05989F7E-8EB7-4AF9-9F26-D3E855708F02}" dt="2022-07-07T14:16:47.732" v="100" actId="2696"/>
        <pc:sldMkLst>
          <pc:docMk/>
          <pc:sldMk cId="2283645312" sldId="309"/>
        </pc:sldMkLst>
      </pc:sldChg>
      <pc:sldChg chg="del">
        <pc:chgData name="D Callanan" userId="951668ec-da26-491a-9b8a-af24bfeff26b" providerId="ADAL" clId="{05989F7E-8EB7-4AF9-9F26-D3E855708F02}" dt="2022-07-07T14:16:47.748" v="103" actId="2696"/>
        <pc:sldMkLst>
          <pc:docMk/>
          <pc:sldMk cId="265740825" sldId="310"/>
        </pc:sldMkLst>
      </pc:sldChg>
      <pc:sldChg chg="del">
        <pc:chgData name="D Callanan" userId="951668ec-da26-491a-9b8a-af24bfeff26b" providerId="ADAL" clId="{05989F7E-8EB7-4AF9-9F26-D3E855708F02}" dt="2022-07-07T14:16:47.748" v="104" actId="2696"/>
        <pc:sldMkLst>
          <pc:docMk/>
          <pc:sldMk cId="2257479764" sldId="311"/>
        </pc:sldMkLst>
      </pc:sldChg>
      <pc:sldChg chg="del">
        <pc:chgData name="D Callanan" userId="951668ec-da26-491a-9b8a-af24bfeff26b" providerId="ADAL" clId="{05989F7E-8EB7-4AF9-9F26-D3E855708F02}" dt="2022-07-07T14:16:54.816" v="131" actId="2696"/>
        <pc:sldMkLst>
          <pc:docMk/>
          <pc:sldMk cId="3202591311" sldId="314"/>
        </pc:sldMkLst>
      </pc:sldChg>
      <pc:sldChg chg="del">
        <pc:chgData name="D Callanan" userId="951668ec-da26-491a-9b8a-af24bfeff26b" providerId="ADAL" clId="{05989F7E-8EB7-4AF9-9F26-D3E855708F02}" dt="2022-07-07T14:16:54.438" v="105" actId="2696"/>
        <pc:sldMkLst>
          <pc:docMk/>
          <pc:sldMk cId="3439659539" sldId="315"/>
        </pc:sldMkLst>
      </pc:sldChg>
      <pc:sldChg chg="del">
        <pc:chgData name="D Callanan" userId="951668ec-da26-491a-9b8a-af24bfeff26b" providerId="ADAL" clId="{05989F7E-8EB7-4AF9-9F26-D3E855708F02}" dt="2022-07-07T14:16:54.785" v="128" actId="2696"/>
        <pc:sldMkLst>
          <pc:docMk/>
          <pc:sldMk cId="3867893957" sldId="318"/>
        </pc:sldMkLst>
      </pc:sldChg>
      <pc:sldChg chg="del">
        <pc:chgData name="D Callanan" userId="951668ec-da26-491a-9b8a-af24bfeff26b" providerId="ADAL" clId="{05989F7E-8EB7-4AF9-9F26-D3E855708F02}" dt="2022-07-07T14:16:54.801" v="129" actId="2696"/>
        <pc:sldMkLst>
          <pc:docMk/>
          <pc:sldMk cId="992961153" sldId="319"/>
        </pc:sldMkLst>
      </pc:sldChg>
      <pc:sldChg chg="del">
        <pc:chgData name="D Callanan" userId="951668ec-da26-491a-9b8a-af24bfeff26b" providerId="ADAL" clId="{05989F7E-8EB7-4AF9-9F26-D3E855708F02}" dt="2022-07-07T14:16:54.801" v="130" actId="2696"/>
        <pc:sldMkLst>
          <pc:docMk/>
          <pc:sldMk cId="625470652" sldId="320"/>
        </pc:sldMkLst>
      </pc:sldChg>
      <pc:sldChg chg="del">
        <pc:chgData name="D Callanan" userId="951668ec-da26-491a-9b8a-af24bfeff26b" providerId="ADAL" clId="{05989F7E-8EB7-4AF9-9F26-D3E855708F02}" dt="2022-07-07T14:16:54.910" v="139" actId="2696"/>
        <pc:sldMkLst>
          <pc:docMk/>
          <pc:sldMk cId="3206758958" sldId="321"/>
        </pc:sldMkLst>
      </pc:sldChg>
      <pc:sldChg chg="del">
        <pc:chgData name="D Callanan" userId="951668ec-da26-491a-9b8a-af24bfeff26b" providerId="ADAL" clId="{05989F7E-8EB7-4AF9-9F26-D3E855708F02}" dt="2022-07-07T14:16:54.973" v="144" actId="2696"/>
        <pc:sldMkLst>
          <pc:docMk/>
          <pc:sldMk cId="1376499579" sldId="328"/>
        </pc:sldMkLst>
      </pc:sldChg>
      <pc:sldChg chg="del">
        <pc:chgData name="D Callanan" userId="951668ec-da26-491a-9b8a-af24bfeff26b" providerId="ADAL" clId="{05989F7E-8EB7-4AF9-9F26-D3E855708F02}" dt="2022-07-07T14:16:54.594" v="114" actId="2696"/>
        <pc:sldMkLst>
          <pc:docMk/>
          <pc:sldMk cId="1483833345" sldId="337"/>
        </pc:sldMkLst>
      </pc:sldChg>
      <pc:sldChg chg="del">
        <pc:chgData name="D Callanan" userId="951668ec-da26-491a-9b8a-af24bfeff26b" providerId="ADAL" clId="{05989F7E-8EB7-4AF9-9F26-D3E855708F02}" dt="2022-07-07T14:16:55.066" v="152" actId="2696"/>
        <pc:sldMkLst>
          <pc:docMk/>
          <pc:sldMk cId="1523432701" sldId="338"/>
        </pc:sldMkLst>
      </pc:sldChg>
      <pc:sldChg chg="del">
        <pc:chgData name="D Callanan" userId="951668ec-da26-491a-9b8a-af24bfeff26b" providerId="ADAL" clId="{05989F7E-8EB7-4AF9-9F26-D3E855708F02}" dt="2022-07-07T14:16:55.066" v="153" actId="2696"/>
        <pc:sldMkLst>
          <pc:docMk/>
          <pc:sldMk cId="1853136405" sldId="339"/>
        </pc:sldMkLst>
      </pc:sldChg>
      <pc:sldChg chg="del">
        <pc:chgData name="D Callanan" userId="951668ec-da26-491a-9b8a-af24bfeff26b" providerId="ADAL" clId="{05989F7E-8EB7-4AF9-9F26-D3E855708F02}" dt="2022-07-07T14:16:55.098" v="154" actId="2696"/>
        <pc:sldMkLst>
          <pc:docMk/>
          <pc:sldMk cId="1014036434" sldId="340"/>
        </pc:sldMkLst>
      </pc:sldChg>
      <pc:sldChg chg="del">
        <pc:chgData name="D Callanan" userId="951668ec-da26-491a-9b8a-af24bfeff26b" providerId="ADAL" clId="{05989F7E-8EB7-4AF9-9F26-D3E855708F02}" dt="2022-07-07T14:16:55.113" v="155" actId="2696"/>
        <pc:sldMkLst>
          <pc:docMk/>
          <pc:sldMk cId="3906323069" sldId="341"/>
        </pc:sldMkLst>
      </pc:sldChg>
      <pc:sldChg chg="del">
        <pc:chgData name="D Callanan" userId="951668ec-da26-491a-9b8a-af24bfeff26b" providerId="ADAL" clId="{05989F7E-8EB7-4AF9-9F26-D3E855708F02}" dt="2022-07-07T14:16:55.145" v="156" actId="2696"/>
        <pc:sldMkLst>
          <pc:docMk/>
          <pc:sldMk cId="871867449" sldId="342"/>
        </pc:sldMkLst>
      </pc:sldChg>
      <pc:sldChg chg="del">
        <pc:chgData name="D Callanan" userId="951668ec-da26-491a-9b8a-af24bfeff26b" providerId="ADAL" clId="{05989F7E-8EB7-4AF9-9F26-D3E855708F02}" dt="2022-07-07T14:16:55.160" v="157" actId="2696"/>
        <pc:sldMkLst>
          <pc:docMk/>
          <pc:sldMk cId="2851282415" sldId="343"/>
        </pc:sldMkLst>
      </pc:sldChg>
      <pc:sldChg chg="del">
        <pc:chgData name="D Callanan" userId="951668ec-da26-491a-9b8a-af24bfeff26b" providerId="ADAL" clId="{05989F7E-8EB7-4AF9-9F26-D3E855708F02}" dt="2022-07-07T14:16:55.191" v="158" actId="2696"/>
        <pc:sldMkLst>
          <pc:docMk/>
          <pc:sldMk cId="1462223792" sldId="344"/>
        </pc:sldMkLst>
      </pc:sldChg>
      <pc:sldChg chg="del">
        <pc:chgData name="D Callanan" userId="951668ec-da26-491a-9b8a-af24bfeff26b" providerId="ADAL" clId="{05989F7E-8EB7-4AF9-9F26-D3E855708F02}" dt="2022-07-07T14:16:55.207" v="159" actId="2696"/>
        <pc:sldMkLst>
          <pc:docMk/>
          <pc:sldMk cId="3603529014" sldId="345"/>
        </pc:sldMkLst>
      </pc:sldChg>
      <pc:sldChg chg="del">
        <pc:chgData name="D Callanan" userId="951668ec-da26-491a-9b8a-af24bfeff26b" providerId="ADAL" clId="{05989F7E-8EB7-4AF9-9F26-D3E855708F02}" dt="2022-07-07T14:16:55.223" v="160" actId="2696"/>
        <pc:sldMkLst>
          <pc:docMk/>
          <pc:sldMk cId="2461931715" sldId="346"/>
        </pc:sldMkLst>
      </pc:sldChg>
      <pc:sldChg chg="del">
        <pc:chgData name="D Callanan" userId="951668ec-da26-491a-9b8a-af24bfeff26b" providerId="ADAL" clId="{05989F7E-8EB7-4AF9-9F26-D3E855708F02}" dt="2022-07-07T14:16:54.625" v="116" actId="2696"/>
        <pc:sldMkLst>
          <pc:docMk/>
          <pc:sldMk cId="2857477975" sldId="348"/>
        </pc:sldMkLst>
      </pc:sldChg>
      <pc:sldChg chg="del">
        <pc:chgData name="D Callanan" userId="951668ec-da26-491a-9b8a-af24bfeff26b" providerId="ADAL" clId="{05989F7E-8EB7-4AF9-9F26-D3E855708F02}" dt="2022-07-07T14:16:55.223" v="161" actId="2696"/>
        <pc:sldMkLst>
          <pc:docMk/>
          <pc:sldMk cId="569809177" sldId="350"/>
        </pc:sldMkLst>
      </pc:sldChg>
      <pc:sldChg chg="del">
        <pc:chgData name="D Callanan" userId="951668ec-da26-491a-9b8a-af24bfeff26b" providerId="ADAL" clId="{05989F7E-8EB7-4AF9-9F26-D3E855708F02}" dt="2022-07-07T14:16:54.609" v="115" actId="2696"/>
        <pc:sldMkLst>
          <pc:docMk/>
          <pc:sldMk cId="1155827624" sldId="351"/>
        </pc:sldMkLst>
      </pc:sldChg>
      <pc:sldChg chg="del">
        <pc:chgData name="D Callanan" userId="951668ec-da26-491a-9b8a-af24bfeff26b" providerId="ADAL" clId="{05989F7E-8EB7-4AF9-9F26-D3E855708F02}" dt="2022-07-07T14:16:54.738" v="123" actId="2696"/>
        <pc:sldMkLst>
          <pc:docMk/>
          <pc:sldMk cId="2470815304" sldId="352"/>
        </pc:sldMkLst>
      </pc:sldChg>
      <pc:sldChg chg="del">
        <pc:chgData name="D Callanan" userId="951668ec-da26-491a-9b8a-af24bfeff26b" providerId="ADAL" clId="{05989F7E-8EB7-4AF9-9F26-D3E855708F02}" dt="2022-07-07T14:16:54.770" v="126" actId="2696"/>
        <pc:sldMkLst>
          <pc:docMk/>
          <pc:sldMk cId="1233429890" sldId="353"/>
        </pc:sldMkLst>
      </pc:sldChg>
      <pc:sldChg chg="del">
        <pc:chgData name="D Callanan" userId="951668ec-da26-491a-9b8a-af24bfeff26b" providerId="ADAL" clId="{05989F7E-8EB7-4AF9-9F26-D3E855708F02}" dt="2022-07-07T14:16:55.254" v="163" actId="2696"/>
        <pc:sldMkLst>
          <pc:docMk/>
          <pc:sldMk cId="1685616727" sldId="360"/>
        </pc:sldMkLst>
      </pc:sldChg>
      <pc:sldChg chg="del">
        <pc:chgData name="D Callanan" userId="951668ec-da26-491a-9b8a-af24bfeff26b" providerId="ADAL" clId="{05989F7E-8EB7-4AF9-9F26-D3E855708F02}" dt="2022-07-07T14:16:55.035" v="148" actId="2696"/>
        <pc:sldMkLst>
          <pc:docMk/>
          <pc:sldMk cId="3696376941" sldId="361"/>
        </pc:sldMkLst>
      </pc:sldChg>
      <pc:sldChg chg="del">
        <pc:chgData name="D Callanan" userId="951668ec-da26-491a-9b8a-af24bfeff26b" providerId="ADAL" clId="{05989F7E-8EB7-4AF9-9F26-D3E855708F02}" dt="2022-07-07T14:16:55.004" v="147" actId="2696"/>
        <pc:sldMkLst>
          <pc:docMk/>
          <pc:sldMk cId="1813549036" sldId="363"/>
        </pc:sldMkLst>
      </pc:sldChg>
      <pc:sldChg chg="del">
        <pc:chgData name="D Callanan" userId="951668ec-da26-491a-9b8a-af24bfeff26b" providerId="ADAL" clId="{05989F7E-8EB7-4AF9-9F26-D3E855708F02}" dt="2022-07-07T14:16:55.270" v="165" actId="2696"/>
        <pc:sldMkLst>
          <pc:docMk/>
          <pc:sldMk cId="200030161" sldId="364"/>
        </pc:sldMkLst>
      </pc:sldChg>
      <pc:sldChg chg="del">
        <pc:chgData name="D Callanan" userId="951668ec-da26-491a-9b8a-af24bfeff26b" providerId="ADAL" clId="{05989F7E-8EB7-4AF9-9F26-D3E855708F02}" dt="2022-07-07T14:16:55.285" v="166" actId="2696"/>
        <pc:sldMkLst>
          <pc:docMk/>
          <pc:sldMk cId="1435577121" sldId="365"/>
        </pc:sldMkLst>
      </pc:sldChg>
      <pc:sldChg chg="del">
        <pc:chgData name="D Callanan" userId="951668ec-da26-491a-9b8a-af24bfeff26b" providerId="ADAL" clId="{05989F7E-8EB7-4AF9-9F26-D3E855708F02}" dt="2022-07-07T14:16:55.301" v="167" actId="2696"/>
        <pc:sldMkLst>
          <pc:docMk/>
          <pc:sldMk cId="1625548141" sldId="366"/>
        </pc:sldMkLst>
      </pc:sldChg>
      <pc:sldChg chg="del">
        <pc:chgData name="D Callanan" userId="951668ec-da26-491a-9b8a-af24bfeff26b" providerId="ADAL" clId="{05989F7E-8EB7-4AF9-9F26-D3E855708F02}" dt="2022-07-07T14:16:55.316" v="168" actId="2696"/>
        <pc:sldMkLst>
          <pc:docMk/>
          <pc:sldMk cId="2575215644" sldId="367"/>
        </pc:sldMkLst>
      </pc:sldChg>
      <pc:sldChg chg="modSp del mod">
        <pc:chgData name="D Callanan" userId="951668ec-da26-491a-9b8a-af24bfeff26b" providerId="ADAL" clId="{05989F7E-8EB7-4AF9-9F26-D3E855708F02}" dt="2022-07-07T14:16:55.805" v="169" actId="2696"/>
        <pc:sldMkLst>
          <pc:docMk/>
          <pc:sldMk cId="1273827263" sldId="368"/>
        </pc:sldMkLst>
        <pc:graphicFrameChg chg="mod">
          <ac:chgData name="D Callanan" userId="951668ec-da26-491a-9b8a-af24bfeff26b" providerId="ADAL" clId="{05989F7E-8EB7-4AF9-9F26-D3E855708F02}" dt="2022-07-07T14:16:55.805" v="169" actId="2696"/>
          <ac:graphicFrameMkLst>
            <pc:docMk/>
            <pc:sldMk cId="1273827263" sldId="368"/>
            <ac:graphicFrameMk id="190466" creationId="{6E304A65-0B2D-4B8B-B79A-106B58D4076A}"/>
          </ac:graphicFrameMkLst>
        </pc:graphicFrameChg>
      </pc:sldChg>
      <pc:sldChg chg="modSp del mod">
        <pc:chgData name="D Callanan" userId="951668ec-da26-491a-9b8a-af24bfeff26b" providerId="ADAL" clId="{05989F7E-8EB7-4AF9-9F26-D3E855708F02}" dt="2022-07-07T14:16:55.883" v="170" actId="2696"/>
        <pc:sldMkLst>
          <pc:docMk/>
          <pc:sldMk cId="3707991178" sldId="369"/>
        </pc:sldMkLst>
        <pc:graphicFrameChg chg="mod">
          <ac:chgData name="D Callanan" userId="951668ec-da26-491a-9b8a-af24bfeff26b" providerId="ADAL" clId="{05989F7E-8EB7-4AF9-9F26-D3E855708F02}" dt="2022-07-07T14:16:55.883" v="170" actId="2696"/>
          <ac:graphicFrameMkLst>
            <pc:docMk/>
            <pc:sldMk cId="3707991178" sldId="369"/>
            <ac:graphicFrameMk id="195589" creationId="{F54241B9-CED2-422E-AFCA-AABC5B23DAB5}"/>
          </ac:graphicFrameMkLst>
        </pc:graphicFrameChg>
      </pc:sldChg>
      <pc:sldChg chg="del">
        <pc:chgData name="D Callanan" userId="951668ec-da26-491a-9b8a-af24bfeff26b" providerId="ADAL" clId="{05989F7E-8EB7-4AF9-9F26-D3E855708F02}" dt="2022-07-07T14:16:55.899" v="171" actId="2696"/>
        <pc:sldMkLst>
          <pc:docMk/>
          <pc:sldMk cId="2215650383" sldId="370"/>
        </pc:sldMkLst>
      </pc:sldChg>
      <pc:sldChg chg="del">
        <pc:chgData name="D Callanan" userId="951668ec-da26-491a-9b8a-af24bfeff26b" providerId="ADAL" clId="{05989F7E-8EB7-4AF9-9F26-D3E855708F02}" dt="2022-07-07T14:16:55.914" v="173" actId="2696"/>
        <pc:sldMkLst>
          <pc:docMk/>
          <pc:sldMk cId="1560291862" sldId="371"/>
        </pc:sldMkLst>
      </pc:sldChg>
      <pc:sldChg chg="modSp del mod">
        <pc:chgData name="D Callanan" userId="951668ec-da26-491a-9b8a-af24bfeff26b" providerId="ADAL" clId="{05989F7E-8EB7-4AF9-9F26-D3E855708F02}" dt="2022-07-07T14:16:55.977" v="174" actId="2696"/>
        <pc:sldMkLst>
          <pc:docMk/>
          <pc:sldMk cId="2141755910" sldId="372"/>
        </pc:sldMkLst>
        <pc:graphicFrameChg chg="mod">
          <ac:chgData name="D Callanan" userId="951668ec-da26-491a-9b8a-af24bfeff26b" providerId="ADAL" clId="{05989F7E-8EB7-4AF9-9F26-D3E855708F02}" dt="2022-07-07T14:16:55.977" v="174" actId="2696"/>
          <ac:graphicFrameMkLst>
            <pc:docMk/>
            <pc:sldMk cId="2141755910" sldId="372"/>
            <ac:graphicFrameMk id="197637" creationId="{7A8D8372-A5B2-4A71-91A4-16C2C280D5AE}"/>
          </ac:graphicFrameMkLst>
        </pc:graphicFrameChg>
      </pc:sldChg>
      <pc:sldChg chg="del">
        <pc:chgData name="D Callanan" userId="951668ec-da26-491a-9b8a-af24bfeff26b" providerId="ADAL" clId="{05989F7E-8EB7-4AF9-9F26-D3E855708F02}" dt="2022-07-07T14:16:55.993" v="176" actId="2696"/>
        <pc:sldMkLst>
          <pc:docMk/>
          <pc:sldMk cId="708487135" sldId="373"/>
        </pc:sldMkLst>
      </pc:sldChg>
      <pc:sldChg chg="del">
        <pc:chgData name="D Callanan" userId="951668ec-da26-491a-9b8a-af24bfeff26b" providerId="ADAL" clId="{05989F7E-8EB7-4AF9-9F26-D3E855708F02}" dt="2022-07-07T14:16:55.993" v="177" actId="2696"/>
        <pc:sldMkLst>
          <pc:docMk/>
          <pc:sldMk cId="1465462831" sldId="374"/>
        </pc:sldMkLst>
      </pc:sldChg>
      <pc:sldChg chg="del">
        <pc:chgData name="D Callanan" userId="951668ec-da26-491a-9b8a-af24bfeff26b" providerId="ADAL" clId="{05989F7E-8EB7-4AF9-9F26-D3E855708F02}" dt="2022-07-07T14:16:56.008" v="178" actId="2696"/>
        <pc:sldMkLst>
          <pc:docMk/>
          <pc:sldMk cId="2964857091" sldId="375"/>
        </pc:sldMkLst>
      </pc:sldChg>
      <pc:sldChg chg="del">
        <pc:chgData name="D Callanan" userId="951668ec-da26-491a-9b8a-af24bfeff26b" providerId="ADAL" clId="{05989F7E-8EB7-4AF9-9F26-D3E855708F02}" dt="2022-07-07T14:16:56.039" v="183" actId="2696"/>
        <pc:sldMkLst>
          <pc:docMk/>
          <pc:sldMk cId="1550633052" sldId="376"/>
        </pc:sldMkLst>
      </pc:sldChg>
      <pc:sldChg chg="del">
        <pc:chgData name="D Callanan" userId="951668ec-da26-491a-9b8a-af24bfeff26b" providerId="ADAL" clId="{05989F7E-8EB7-4AF9-9F26-D3E855708F02}" dt="2022-07-07T14:16:56.055" v="184" actId="2696"/>
        <pc:sldMkLst>
          <pc:docMk/>
          <pc:sldMk cId="635768755" sldId="378"/>
        </pc:sldMkLst>
      </pc:sldChg>
      <pc:sldChg chg="del">
        <pc:chgData name="D Callanan" userId="951668ec-da26-491a-9b8a-af24bfeff26b" providerId="ADAL" clId="{05989F7E-8EB7-4AF9-9F26-D3E855708F02}" dt="2022-07-07T14:16:56.102" v="185" actId="2696"/>
        <pc:sldMkLst>
          <pc:docMk/>
          <pc:sldMk cId="2160825674" sldId="379"/>
        </pc:sldMkLst>
      </pc:sldChg>
      <pc:sldChg chg="del">
        <pc:chgData name="D Callanan" userId="951668ec-da26-491a-9b8a-af24bfeff26b" providerId="ADAL" clId="{05989F7E-8EB7-4AF9-9F26-D3E855708F02}" dt="2022-07-07T14:16:56.149" v="186" actId="2696"/>
        <pc:sldMkLst>
          <pc:docMk/>
          <pc:sldMk cId="1153398682" sldId="380"/>
        </pc:sldMkLst>
      </pc:sldChg>
      <pc:sldChg chg="del">
        <pc:chgData name="D Callanan" userId="951668ec-da26-491a-9b8a-af24bfeff26b" providerId="ADAL" clId="{05989F7E-8EB7-4AF9-9F26-D3E855708F02}" dt="2022-07-07T14:16:55.254" v="164" actId="2696"/>
        <pc:sldMkLst>
          <pc:docMk/>
          <pc:sldMk cId="2719882131" sldId="384"/>
        </pc:sldMkLst>
      </pc:sldChg>
      <pc:sldChg chg="del">
        <pc:chgData name="D Callanan" userId="951668ec-da26-491a-9b8a-af24bfeff26b" providerId="ADAL" clId="{05989F7E-8EB7-4AF9-9F26-D3E855708F02}" dt="2022-07-07T14:16:47.732" v="101" actId="2696"/>
        <pc:sldMkLst>
          <pc:docMk/>
          <pc:sldMk cId="181388980" sldId="397"/>
        </pc:sldMkLst>
      </pc:sldChg>
      <pc:sldChg chg="del">
        <pc:chgData name="D Callanan" userId="951668ec-da26-491a-9b8a-af24bfeff26b" providerId="ADAL" clId="{05989F7E-8EB7-4AF9-9F26-D3E855708F02}" dt="2022-07-07T14:16:56.149" v="187" actId="2696"/>
        <pc:sldMkLst>
          <pc:docMk/>
          <pc:sldMk cId="1260693104" sldId="398"/>
        </pc:sldMkLst>
      </pc:sldChg>
      <pc:sldChg chg="del">
        <pc:chgData name="D Callanan" userId="951668ec-da26-491a-9b8a-af24bfeff26b" providerId="ADAL" clId="{05989F7E-8EB7-4AF9-9F26-D3E855708F02}" dt="2022-07-07T14:16:56.039" v="182" actId="2696"/>
        <pc:sldMkLst>
          <pc:docMk/>
          <pc:sldMk cId="2024573356" sldId="399"/>
        </pc:sldMkLst>
      </pc:sldChg>
      <pc:sldChg chg="del">
        <pc:chgData name="D Callanan" userId="951668ec-da26-491a-9b8a-af24bfeff26b" providerId="ADAL" clId="{05989F7E-8EB7-4AF9-9F26-D3E855708F02}" dt="2022-07-07T14:16:56.196" v="192" actId="2696"/>
        <pc:sldMkLst>
          <pc:docMk/>
          <pc:sldMk cId="287789247" sldId="400"/>
        </pc:sldMkLst>
      </pc:sldChg>
      <pc:sldChg chg="del">
        <pc:chgData name="D Callanan" userId="951668ec-da26-491a-9b8a-af24bfeff26b" providerId="ADAL" clId="{05989F7E-8EB7-4AF9-9F26-D3E855708F02}" dt="2022-07-07T14:16:56.211" v="193" actId="2696"/>
        <pc:sldMkLst>
          <pc:docMk/>
          <pc:sldMk cId="1416553184" sldId="401"/>
        </pc:sldMkLst>
      </pc:sldChg>
      <pc:sldChg chg="del">
        <pc:chgData name="D Callanan" userId="951668ec-da26-491a-9b8a-af24bfeff26b" providerId="ADAL" clId="{05989F7E-8EB7-4AF9-9F26-D3E855708F02}" dt="2022-07-07T14:16:56.164" v="188" actId="2696"/>
        <pc:sldMkLst>
          <pc:docMk/>
          <pc:sldMk cId="290256978" sldId="402"/>
        </pc:sldMkLst>
      </pc:sldChg>
      <pc:sldChg chg="del">
        <pc:chgData name="D Callanan" userId="951668ec-da26-491a-9b8a-af24bfeff26b" providerId="ADAL" clId="{05989F7E-8EB7-4AF9-9F26-D3E855708F02}" dt="2022-07-07T14:16:56.180" v="190" actId="2696"/>
        <pc:sldMkLst>
          <pc:docMk/>
          <pc:sldMk cId="1355080194" sldId="404"/>
        </pc:sldMkLst>
      </pc:sldChg>
      <pc:sldChg chg="del">
        <pc:chgData name="D Callanan" userId="951668ec-da26-491a-9b8a-af24bfeff26b" providerId="ADAL" clId="{05989F7E-8EB7-4AF9-9F26-D3E855708F02}" dt="2022-07-07T14:16:56.180" v="189" actId="2696"/>
        <pc:sldMkLst>
          <pc:docMk/>
          <pc:sldMk cId="2610431633" sldId="406"/>
        </pc:sldMkLst>
      </pc:sldChg>
      <pc:sldChg chg="del">
        <pc:chgData name="D Callanan" userId="951668ec-da26-491a-9b8a-af24bfeff26b" providerId="ADAL" clId="{05989F7E-8EB7-4AF9-9F26-D3E855708F02}" dt="2022-07-07T14:16:56.196" v="191" actId="2696"/>
        <pc:sldMkLst>
          <pc:docMk/>
          <pc:sldMk cId="3167082219" sldId="407"/>
        </pc:sldMkLst>
      </pc:sldChg>
      <pc:sldChg chg="del">
        <pc:chgData name="D Callanan" userId="951668ec-da26-491a-9b8a-af24bfeff26b" providerId="ADAL" clId="{05989F7E-8EB7-4AF9-9F26-D3E855708F02}" dt="2022-07-07T14:16:56.211" v="194" actId="2696"/>
        <pc:sldMkLst>
          <pc:docMk/>
          <pc:sldMk cId="3067365264" sldId="409"/>
        </pc:sldMkLst>
      </pc:sldChg>
      <pc:sldChg chg="del">
        <pc:chgData name="D Callanan" userId="951668ec-da26-491a-9b8a-af24bfeff26b" providerId="ADAL" clId="{05989F7E-8EB7-4AF9-9F26-D3E855708F02}" dt="2022-07-07T14:16:56.227" v="195" actId="2696"/>
        <pc:sldMkLst>
          <pc:docMk/>
          <pc:sldMk cId="1128003035" sldId="410"/>
        </pc:sldMkLst>
      </pc:sldChg>
      <pc:sldChg chg="del">
        <pc:chgData name="D Callanan" userId="951668ec-da26-491a-9b8a-af24bfeff26b" providerId="ADAL" clId="{05989F7E-8EB7-4AF9-9F26-D3E855708F02}" dt="2022-07-07T14:16:56.227" v="196" actId="2696"/>
        <pc:sldMkLst>
          <pc:docMk/>
          <pc:sldMk cId="2681104867" sldId="411"/>
        </pc:sldMkLst>
      </pc:sldChg>
      <pc:sldChg chg="del">
        <pc:chgData name="D Callanan" userId="951668ec-da26-491a-9b8a-af24bfeff26b" providerId="ADAL" clId="{05989F7E-8EB7-4AF9-9F26-D3E855708F02}" dt="2022-07-07T14:16:56.243" v="197" actId="2696"/>
        <pc:sldMkLst>
          <pc:docMk/>
          <pc:sldMk cId="1937335177" sldId="412"/>
        </pc:sldMkLst>
      </pc:sldChg>
      <pc:sldChg chg="del">
        <pc:chgData name="D Callanan" userId="951668ec-da26-491a-9b8a-af24bfeff26b" providerId="ADAL" clId="{05989F7E-8EB7-4AF9-9F26-D3E855708F02}" dt="2022-07-07T14:16:56.289" v="199" actId="2696"/>
        <pc:sldMkLst>
          <pc:docMk/>
          <pc:sldMk cId="2843734686" sldId="413"/>
        </pc:sldMkLst>
      </pc:sldChg>
      <pc:sldChg chg="del">
        <pc:chgData name="D Callanan" userId="951668ec-da26-491a-9b8a-af24bfeff26b" providerId="ADAL" clId="{05989F7E-8EB7-4AF9-9F26-D3E855708F02}" dt="2022-07-07T14:16:56.333" v="203" actId="2696"/>
        <pc:sldMkLst>
          <pc:docMk/>
          <pc:sldMk cId="1152601221" sldId="414"/>
        </pc:sldMkLst>
      </pc:sldChg>
      <pc:sldChg chg="del">
        <pc:chgData name="D Callanan" userId="951668ec-da26-491a-9b8a-af24bfeff26b" providerId="ADAL" clId="{05989F7E-8EB7-4AF9-9F26-D3E855708F02}" dt="2022-07-07T14:16:56.333" v="204" actId="2696"/>
        <pc:sldMkLst>
          <pc:docMk/>
          <pc:sldMk cId="3117050408" sldId="415"/>
        </pc:sldMkLst>
      </pc:sldChg>
      <pc:sldChg chg="del">
        <pc:chgData name="D Callanan" userId="951668ec-da26-491a-9b8a-af24bfeff26b" providerId="ADAL" clId="{05989F7E-8EB7-4AF9-9F26-D3E855708F02}" dt="2022-07-07T14:16:56.348" v="205" actId="2696"/>
        <pc:sldMkLst>
          <pc:docMk/>
          <pc:sldMk cId="723029043" sldId="416"/>
        </pc:sldMkLst>
      </pc:sldChg>
      <pc:sldChg chg="del">
        <pc:chgData name="D Callanan" userId="951668ec-da26-491a-9b8a-af24bfeff26b" providerId="ADAL" clId="{05989F7E-8EB7-4AF9-9F26-D3E855708F02}" dt="2022-07-07T14:16:55.238" v="162" actId="2696"/>
        <pc:sldMkLst>
          <pc:docMk/>
          <pc:sldMk cId="1817520380" sldId="417"/>
        </pc:sldMkLst>
      </pc:sldChg>
      <pc:sldChg chg="del">
        <pc:chgData name="D Callanan" userId="951668ec-da26-491a-9b8a-af24bfeff26b" providerId="ADAL" clId="{05989F7E-8EB7-4AF9-9F26-D3E855708F02}" dt="2022-07-07T14:16:56.321" v="201" actId="2696"/>
        <pc:sldMkLst>
          <pc:docMk/>
          <pc:sldMk cId="388547190" sldId="418"/>
        </pc:sldMkLst>
      </pc:sldChg>
      <pc:sldChg chg="del">
        <pc:chgData name="D Callanan" userId="951668ec-da26-491a-9b8a-af24bfeff26b" providerId="ADAL" clId="{05989F7E-8EB7-4AF9-9F26-D3E855708F02}" dt="2022-07-07T14:16:56.333" v="202" actId="2696"/>
        <pc:sldMkLst>
          <pc:docMk/>
          <pc:sldMk cId="4208041331" sldId="419"/>
        </pc:sldMkLst>
      </pc:sldChg>
      <pc:sldChg chg="del">
        <pc:chgData name="D Callanan" userId="951668ec-da26-491a-9b8a-af24bfeff26b" providerId="ADAL" clId="{05989F7E-8EB7-4AF9-9F26-D3E855708F02}" dt="2022-07-07T14:16:56.364" v="207" actId="2696"/>
        <pc:sldMkLst>
          <pc:docMk/>
          <pc:sldMk cId="72873702" sldId="423"/>
        </pc:sldMkLst>
      </pc:sldChg>
      <pc:sldChg chg="del">
        <pc:chgData name="D Callanan" userId="951668ec-da26-491a-9b8a-af24bfeff26b" providerId="ADAL" clId="{05989F7E-8EB7-4AF9-9F26-D3E855708F02}" dt="2022-07-07T14:16:56.380" v="208" actId="2696"/>
        <pc:sldMkLst>
          <pc:docMk/>
          <pc:sldMk cId="3365805973" sldId="424"/>
        </pc:sldMkLst>
      </pc:sldChg>
      <pc:sldChg chg="del">
        <pc:chgData name="D Callanan" userId="951668ec-da26-491a-9b8a-af24bfeff26b" providerId="ADAL" clId="{05989F7E-8EB7-4AF9-9F26-D3E855708F02}" dt="2022-07-07T14:16:56.630" v="218" actId="2696"/>
        <pc:sldMkLst>
          <pc:docMk/>
          <pc:sldMk cId="880446113" sldId="425"/>
        </pc:sldMkLst>
      </pc:sldChg>
      <pc:sldChg chg="del">
        <pc:chgData name="D Callanan" userId="951668ec-da26-491a-9b8a-af24bfeff26b" providerId="ADAL" clId="{05989F7E-8EB7-4AF9-9F26-D3E855708F02}" dt="2022-07-07T14:16:56.755" v="223" actId="2696"/>
        <pc:sldMkLst>
          <pc:docMk/>
          <pc:sldMk cId="536135299" sldId="426"/>
        </pc:sldMkLst>
      </pc:sldChg>
      <pc:sldChg chg="del">
        <pc:chgData name="D Callanan" userId="951668ec-da26-491a-9b8a-af24bfeff26b" providerId="ADAL" clId="{05989F7E-8EB7-4AF9-9F26-D3E855708F02}" dt="2022-07-07T14:16:56.770" v="225" actId="2696"/>
        <pc:sldMkLst>
          <pc:docMk/>
          <pc:sldMk cId="1703629001" sldId="427"/>
        </pc:sldMkLst>
      </pc:sldChg>
      <pc:sldChg chg="del">
        <pc:chgData name="D Callanan" userId="951668ec-da26-491a-9b8a-af24bfeff26b" providerId="ADAL" clId="{05989F7E-8EB7-4AF9-9F26-D3E855708F02}" dt="2022-07-07T14:16:56.786" v="226" actId="2696"/>
        <pc:sldMkLst>
          <pc:docMk/>
          <pc:sldMk cId="484384212" sldId="428"/>
        </pc:sldMkLst>
      </pc:sldChg>
      <pc:sldChg chg="del">
        <pc:chgData name="D Callanan" userId="951668ec-da26-491a-9b8a-af24bfeff26b" providerId="ADAL" clId="{05989F7E-8EB7-4AF9-9F26-D3E855708F02}" dt="2022-07-07T14:16:56.802" v="227" actId="2696"/>
        <pc:sldMkLst>
          <pc:docMk/>
          <pc:sldMk cId="3018268975" sldId="429"/>
        </pc:sldMkLst>
      </pc:sldChg>
      <pc:sldChg chg="del">
        <pc:chgData name="D Callanan" userId="951668ec-da26-491a-9b8a-af24bfeff26b" providerId="ADAL" clId="{05989F7E-8EB7-4AF9-9F26-D3E855708F02}" dt="2022-07-07T14:16:56.802" v="228" actId="2696"/>
        <pc:sldMkLst>
          <pc:docMk/>
          <pc:sldMk cId="2828214376" sldId="430"/>
        </pc:sldMkLst>
      </pc:sldChg>
      <pc:sldChg chg="del">
        <pc:chgData name="D Callanan" userId="951668ec-da26-491a-9b8a-af24bfeff26b" providerId="ADAL" clId="{05989F7E-8EB7-4AF9-9F26-D3E855708F02}" dt="2022-07-07T14:16:56.817" v="229" actId="2696"/>
        <pc:sldMkLst>
          <pc:docMk/>
          <pc:sldMk cId="641129550" sldId="431"/>
        </pc:sldMkLst>
      </pc:sldChg>
      <pc:sldChg chg="del">
        <pc:chgData name="D Callanan" userId="951668ec-da26-491a-9b8a-af24bfeff26b" providerId="ADAL" clId="{05989F7E-8EB7-4AF9-9F26-D3E855708F02}" dt="2022-07-07T14:16:56.833" v="230" actId="2696"/>
        <pc:sldMkLst>
          <pc:docMk/>
          <pc:sldMk cId="2873623123" sldId="432"/>
        </pc:sldMkLst>
      </pc:sldChg>
      <pc:sldChg chg="del">
        <pc:chgData name="D Callanan" userId="951668ec-da26-491a-9b8a-af24bfeff26b" providerId="ADAL" clId="{05989F7E-8EB7-4AF9-9F26-D3E855708F02}" dt="2022-07-07T14:16:56.305" v="200" actId="2696"/>
        <pc:sldMkLst>
          <pc:docMk/>
          <pc:sldMk cId="2379633804" sldId="433"/>
        </pc:sldMkLst>
      </pc:sldChg>
      <pc:sldChg chg="del">
        <pc:chgData name="D Callanan" userId="951668ec-da26-491a-9b8a-af24bfeff26b" providerId="ADAL" clId="{05989F7E-8EB7-4AF9-9F26-D3E855708F02}" dt="2022-07-07T14:16:56.364" v="206" actId="2696"/>
        <pc:sldMkLst>
          <pc:docMk/>
          <pc:sldMk cId="998974471" sldId="434"/>
        </pc:sldMkLst>
      </pc:sldChg>
      <pc:sldChg chg="del">
        <pc:chgData name="D Callanan" userId="951668ec-da26-491a-9b8a-af24bfeff26b" providerId="ADAL" clId="{05989F7E-8EB7-4AF9-9F26-D3E855708F02}" dt="2022-07-07T14:16:56.395" v="209" actId="2696"/>
        <pc:sldMkLst>
          <pc:docMk/>
          <pc:sldMk cId="549984988" sldId="435"/>
        </pc:sldMkLst>
      </pc:sldChg>
      <pc:sldChg chg="del">
        <pc:chgData name="D Callanan" userId="951668ec-da26-491a-9b8a-af24bfeff26b" providerId="ADAL" clId="{05989F7E-8EB7-4AF9-9F26-D3E855708F02}" dt="2022-07-07T14:16:56.630" v="219" actId="2696"/>
        <pc:sldMkLst>
          <pc:docMk/>
          <pc:sldMk cId="2118811368" sldId="436"/>
        </pc:sldMkLst>
      </pc:sldChg>
      <pc:sldChg chg="del">
        <pc:chgData name="D Callanan" userId="951668ec-da26-491a-9b8a-af24bfeff26b" providerId="ADAL" clId="{05989F7E-8EB7-4AF9-9F26-D3E855708F02}" dt="2022-07-07T14:16:56.755" v="224" actId="2696"/>
        <pc:sldMkLst>
          <pc:docMk/>
          <pc:sldMk cId="14721526" sldId="437"/>
        </pc:sldMkLst>
      </pc:sldChg>
      <pc:sldChg chg="del">
        <pc:chgData name="D Callanan" userId="951668ec-da26-491a-9b8a-af24bfeff26b" providerId="ADAL" clId="{05989F7E-8EB7-4AF9-9F26-D3E855708F02}" dt="2022-07-07T14:16:56.427" v="210" actId="2696"/>
        <pc:sldMkLst>
          <pc:docMk/>
          <pc:sldMk cId="2291725722" sldId="438"/>
        </pc:sldMkLst>
      </pc:sldChg>
      <pc:sldChg chg="del">
        <pc:chgData name="D Callanan" userId="951668ec-da26-491a-9b8a-af24bfeff26b" providerId="ADAL" clId="{05989F7E-8EB7-4AF9-9F26-D3E855708F02}" dt="2022-07-07T14:16:56.723" v="221" actId="2696"/>
        <pc:sldMkLst>
          <pc:docMk/>
          <pc:sldMk cId="2941305803" sldId="439"/>
        </pc:sldMkLst>
      </pc:sldChg>
      <pc:sldChg chg="del">
        <pc:chgData name="D Callanan" userId="951668ec-da26-491a-9b8a-af24bfeff26b" providerId="ADAL" clId="{05989F7E-8EB7-4AF9-9F26-D3E855708F02}" dt="2022-07-07T14:16:56.677" v="220" actId="2696"/>
        <pc:sldMkLst>
          <pc:docMk/>
          <pc:sldMk cId="2297349564" sldId="440"/>
        </pc:sldMkLst>
      </pc:sldChg>
      <pc:sldChg chg="del">
        <pc:chgData name="D Callanan" userId="951668ec-da26-491a-9b8a-af24bfeff26b" providerId="ADAL" clId="{05989F7E-8EB7-4AF9-9F26-D3E855708F02}" dt="2022-07-07T14:16:56.739" v="222" actId="2696"/>
        <pc:sldMkLst>
          <pc:docMk/>
          <pc:sldMk cId="110950199" sldId="441"/>
        </pc:sldMkLst>
      </pc:sldChg>
      <pc:sldChg chg="del">
        <pc:chgData name="D Callanan" userId="951668ec-da26-491a-9b8a-af24bfeff26b" providerId="ADAL" clId="{05989F7E-8EB7-4AF9-9F26-D3E855708F02}" dt="2022-07-07T14:14:03.775" v="15" actId="2696"/>
        <pc:sldMkLst>
          <pc:docMk/>
          <pc:sldMk cId="1119984505" sldId="442"/>
        </pc:sldMkLst>
      </pc:sldChg>
      <pc:sldChg chg="del">
        <pc:chgData name="D Callanan" userId="951668ec-da26-491a-9b8a-af24bfeff26b" providerId="ADAL" clId="{05989F7E-8EB7-4AF9-9F26-D3E855708F02}" dt="2022-07-07T14:14:03.806" v="16" actId="2696"/>
        <pc:sldMkLst>
          <pc:docMk/>
          <pc:sldMk cId="3466050012" sldId="443"/>
        </pc:sldMkLst>
      </pc:sldChg>
      <pc:sldChg chg="modSp ord modTransition">
        <pc:chgData name="D Callanan" userId="951668ec-da26-491a-9b8a-af24bfeff26b" providerId="ADAL" clId="{05989F7E-8EB7-4AF9-9F26-D3E855708F02}" dt="2022-07-07T14:14:32.421" v="32"/>
        <pc:sldMkLst>
          <pc:docMk/>
          <pc:sldMk cId="3725783310" sldId="444"/>
        </pc:sldMkLst>
        <pc:graphicFrameChg chg="mod modGraphic">
          <ac:chgData name="D Callanan" userId="951668ec-da26-491a-9b8a-af24bfeff26b" providerId="ADAL" clId="{05989F7E-8EB7-4AF9-9F26-D3E855708F02}" dt="2022-07-07T14:14:14.582" v="28" actId="1076"/>
          <ac:graphicFrameMkLst>
            <pc:docMk/>
            <pc:sldMk cId="3725783310" sldId="444"/>
            <ac:graphicFrameMk id="5" creationId="{EA102F2E-962C-4540-B7AB-3CD9865BC2A3}"/>
          </ac:graphicFrameMkLst>
        </pc:graphicFrameChg>
      </pc:sldChg>
      <pc:sldChg chg="del">
        <pc:chgData name="D Callanan" userId="951668ec-da26-491a-9b8a-af24bfeff26b" providerId="ADAL" clId="{05989F7E-8EB7-4AF9-9F26-D3E855708F02}" dt="2022-07-07T14:16:54.453" v="106" actId="2696"/>
        <pc:sldMkLst>
          <pc:docMk/>
          <pc:sldMk cId="0" sldId="447"/>
        </pc:sldMkLst>
      </pc:sldChg>
      <pc:sldChg chg="del">
        <pc:chgData name="D Callanan" userId="951668ec-da26-491a-9b8a-af24bfeff26b" providerId="ADAL" clId="{05989F7E-8EB7-4AF9-9F26-D3E855708F02}" dt="2022-07-07T14:16:54.469" v="107" actId="2696"/>
        <pc:sldMkLst>
          <pc:docMk/>
          <pc:sldMk cId="0" sldId="448"/>
        </pc:sldMkLst>
      </pc:sldChg>
      <pc:sldChg chg="del">
        <pc:chgData name="D Callanan" userId="951668ec-da26-491a-9b8a-af24bfeff26b" providerId="ADAL" clId="{05989F7E-8EB7-4AF9-9F26-D3E855708F02}" dt="2022-07-07T14:16:54.484" v="108" actId="2696"/>
        <pc:sldMkLst>
          <pc:docMk/>
          <pc:sldMk cId="0" sldId="449"/>
        </pc:sldMkLst>
      </pc:sldChg>
      <pc:sldChg chg="del">
        <pc:chgData name="D Callanan" userId="951668ec-da26-491a-9b8a-af24bfeff26b" providerId="ADAL" clId="{05989F7E-8EB7-4AF9-9F26-D3E855708F02}" dt="2022-07-07T14:16:54.500" v="109" actId="2696"/>
        <pc:sldMkLst>
          <pc:docMk/>
          <pc:sldMk cId="0" sldId="450"/>
        </pc:sldMkLst>
      </pc:sldChg>
      <pc:sldChg chg="del">
        <pc:chgData name="D Callanan" userId="951668ec-da26-491a-9b8a-af24bfeff26b" providerId="ADAL" clId="{05989F7E-8EB7-4AF9-9F26-D3E855708F02}" dt="2022-07-07T14:16:54.531" v="110" actId="2696"/>
        <pc:sldMkLst>
          <pc:docMk/>
          <pc:sldMk cId="930557242" sldId="451"/>
        </pc:sldMkLst>
      </pc:sldChg>
      <pc:sldChg chg="del">
        <pc:chgData name="D Callanan" userId="951668ec-da26-491a-9b8a-af24bfeff26b" providerId="ADAL" clId="{05989F7E-8EB7-4AF9-9F26-D3E855708F02}" dt="2022-07-07T14:16:54.547" v="111" actId="2696"/>
        <pc:sldMkLst>
          <pc:docMk/>
          <pc:sldMk cId="2376516121" sldId="452"/>
        </pc:sldMkLst>
      </pc:sldChg>
      <pc:sldChg chg="del">
        <pc:chgData name="D Callanan" userId="951668ec-da26-491a-9b8a-af24bfeff26b" providerId="ADAL" clId="{05989F7E-8EB7-4AF9-9F26-D3E855708F02}" dt="2022-07-07T14:16:54.563" v="112" actId="2696"/>
        <pc:sldMkLst>
          <pc:docMk/>
          <pc:sldMk cId="1884389368" sldId="453"/>
        </pc:sldMkLst>
      </pc:sldChg>
      <pc:sldChg chg="del">
        <pc:chgData name="D Callanan" userId="951668ec-da26-491a-9b8a-af24bfeff26b" providerId="ADAL" clId="{05989F7E-8EB7-4AF9-9F26-D3E855708F02}" dt="2022-07-07T14:16:54.578" v="113" actId="2696"/>
        <pc:sldMkLst>
          <pc:docMk/>
          <pc:sldMk cId="2958557030" sldId="454"/>
        </pc:sldMkLst>
      </pc:sldChg>
      <pc:sldChg chg="del">
        <pc:chgData name="D Callanan" userId="951668ec-da26-491a-9b8a-af24bfeff26b" providerId="ADAL" clId="{05989F7E-8EB7-4AF9-9F26-D3E855708F02}" dt="2022-07-07T14:16:54.672" v="117" actId="2696"/>
        <pc:sldMkLst>
          <pc:docMk/>
          <pc:sldMk cId="471637945" sldId="455"/>
        </pc:sldMkLst>
      </pc:sldChg>
      <pc:sldChg chg="del">
        <pc:chgData name="D Callanan" userId="951668ec-da26-491a-9b8a-af24bfeff26b" providerId="ADAL" clId="{05989F7E-8EB7-4AF9-9F26-D3E855708F02}" dt="2022-07-07T14:16:54.703" v="121" actId="2696"/>
        <pc:sldMkLst>
          <pc:docMk/>
          <pc:sldMk cId="1312453140" sldId="456"/>
        </pc:sldMkLst>
      </pc:sldChg>
      <pc:sldChg chg="del">
        <pc:chgData name="D Callanan" userId="951668ec-da26-491a-9b8a-af24bfeff26b" providerId="ADAL" clId="{05989F7E-8EB7-4AF9-9F26-D3E855708F02}" dt="2022-07-07T14:16:54.719" v="122" actId="2696"/>
        <pc:sldMkLst>
          <pc:docMk/>
          <pc:sldMk cId="2149784546" sldId="457"/>
        </pc:sldMkLst>
      </pc:sldChg>
      <pc:sldChg chg="del">
        <pc:chgData name="D Callanan" userId="951668ec-da26-491a-9b8a-af24bfeff26b" providerId="ADAL" clId="{05989F7E-8EB7-4AF9-9F26-D3E855708F02}" dt="2022-07-07T14:16:54.738" v="124" actId="2696"/>
        <pc:sldMkLst>
          <pc:docMk/>
          <pc:sldMk cId="398109125" sldId="458"/>
        </pc:sldMkLst>
      </pc:sldChg>
      <pc:sldChg chg="del">
        <pc:chgData name="D Callanan" userId="951668ec-da26-491a-9b8a-af24bfeff26b" providerId="ADAL" clId="{05989F7E-8EB7-4AF9-9F26-D3E855708F02}" dt="2022-07-07T14:16:54.754" v="125" actId="2696"/>
        <pc:sldMkLst>
          <pc:docMk/>
          <pc:sldMk cId="1974513438" sldId="459"/>
        </pc:sldMkLst>
      </pc:sldChg>
      <pc:sldChg chg="del">
        <pc:chgData name="D Callanan" userId="951668ec-da26-491a-9b8a-af24bfeff26b" providerId="ADAL" clId="{05989F7E-8EB7-4AF9-9F26-D3E855708F02}" dt="2022-07-07T14:16:54.770" v="127" actId="2696"/>
        <pc:sldMkLst>
          <pc:docMk/>
          <pc:sldMk cId="4199787058" sldId="460"/>
        </pc:sldMkLst>
      </pc:sldChg>
      <pc:sldChg chg="del">
        <pc:chgData name="D Callanan" userId="951668ec-da26-491a-9b8a-af24bfeff26b" providerId="ADAL" clId="{05989F7E-8EB7-4AF9-9F26-D3E855708F02}" dt="2022-07-07T14:16:54.926" v="140" actId="2696"/>
        <pc:sldMkLst>
          <pc:docMk/>
          <pc:sldMk cId="3151413371" sldId="461"/>
        </pc:sldMkLst>
      </pc:sldChg>
      <pc:sldChg chg="del">
        <pc:chgData name="D Callanan" userId="951668ec-da26-491a-9b8a-af24bfeff26b" providerId="ADAL" clId="{05989F7E-8EB7-4AF9-9F26-D3E855708F02}" dt="2022-07-07T14:16:54.941" v="141" actId="2696"/>
        <pc:sldMkLst>
          <pc:docMk/>
          <pc:sldMk cId="2781911310" sldId="462"/>
        </pc:sldMkLst>
      </pc:sldChg>
      <pc:sldChg chg="del">
        <pc:chgData name="D Callanan" userId="951668ec-da26-491a-9b8a-af24bfeff26b" providerId="ADAL" clId="{05989F7E-8EB7-4AF9-9F26-D3E855708F02}" dt="2022-07-07T14:16:54.941" v="142" actId="2696"/>
        <pc:sldMkLst>
          <pc:docMk/>
          <pc:sldMk cId="1794911493" sldId="463"/>
        </pc:sldMkLst>
      </pc:sldChg>
      <pc:sldChg chg="del">
        <pc:chgData name="D Callanan" userId="951668ec-da26-491a-9b8a-af24bfeff26b" providerId="ADAL" clId="{05989F7E-8EB7-4AF9-9F26-D3E855708F02}" dt="2022-07-07T14:16:54.957" v="143" actId="2696"/>
        <pc:sldMkLst>
          <pc:docMk/>
          <pc:sldMk cId="2869092676" sldId="464"/>
        </pc:sldMkLst>
      </pc:sldChg>
      <pc:sldChg chg="del">
        <pc:chgData name="D Callanan" userId="951668ec-da26-491a-9b8a-af24bfeff26b" providerId="ADAL" clId="{05989F7E-8EB7-4AF9-9F26-D3E855708F02}" dt="2022-07-07T14:16:54.988" v="145" actId="2696"/>
        <pc:sldMkLst>
          <pc:docMk/>
          <pc:sldMk cId="970199067" sldId="465"/>
        </pc:sldMkLst>
      </pc:sldChg>
      <pc:sldChg chg="del">
        <pc:chgData name="D Callanan" userId="951668ec-da26-491a-9b8a-af24bfeff26b" providerId="ADAL" clId="{05989F7E-8EB7-4AF9-9F26-D3E855708F02}" dt="2022-07-07T14:16:55.004" v="146" actId="2696"/>
        <pc:sldMkLst>
          <pc:docMk/>
          <pc:sldMk cId="2144359205" sldId="466"/>
        </pc:sldMkLst>
      </pc:sldChg>
      <pc:sldChg chg="del">
        <pc:chgData name="D Callanan" userId="951668ec-da26-491a-9b8a-af24bfeff26b" providerId="ADAL" clId="{05989F7E-8EB7-4AF9-9F26-D3E855708F02}" dt="2022-07-07T14:16:55.035" v="149" actId="2696"/>
        <pc:sldMkLst>
          <pc:docMk/>
          <pc:sldMk cId="724998284" sldId="467"/>
        </pc:sldMkLst>
      </pc:sldChg>
      <pc:sldChg chg="del">
        <pc:chgData name="D Callanan" userId="951668ec-da26-491a-9b8a-af24bfeff26b" providerId="ADAL" clId="{05989F7E-8EB7-4AF9-9F26-D3E855708F02}" dt="2022-07-07T14:16:55.051" v="150" actId="2696"/>
        <pc:sldMkLst>
          <pc:docMk/>
          <pc:sldMk cId="574040399" sldId="468"/>
        </pc:sldMkLst>
      </pc:sldChg>
      <pc:sldChg chg="del">
        <pc:chgData name="D Callanan" userId="951668ec-da26-491a-9b8a-af24bfeff26b" providerId="ADAL" clId="{05989F7E-8EB7-4AF9-9F26-D3E855708F02}" dt="2022-07-07T14:16:55.051" v="151" actId="2696"/>
        <pc:sldMkLst>
          <pc:docMk/>
          <pc:sldMk cId="2291346007" sldId="469"/>
        </pc:sldMkLst>
      </pc:sldChg>
      <pc:sldChg chg="del">
        <pc:chgData name="D Callanan" userId="951668ec-da26-491a-9b8a-af24bfeff26b" providerId="ADAL" clId="{05989F7E-8EB7-4AF9-9F26-D3E855708F02}" dt="2022-07-07T14:16:55.899" v="172" actId="2696"/>
        <pc:sldMkLst>
          <pc:docMk/>
          <pc:sldMk cId="3188974566" sldId="470"/>
        </pc:sldMkLst>
      </pc:sldChg>
      <pc:sldChg chg="del">
        <pc:chgData name="D Callanan" userId="951668ec-da26-491a-9b8a-af24bfeff26b" providerId="ADAL" clId="{05989F7E-8EB7-4AF9-9F26-D3E855708F02}" dt="2022-07-07T14:16:54.832" v="132" actId="2696"/>
        <pc:sldMkLst>
          <pc:docMk/>
          <pc:sldMk cId="2046482155" sldId="471"/>
        </pc:sldMkLst>
      </pc:sldChg>
      <pc:sldChg chg="del">
        <pc:chgData name="D Callanan" userId="951668ec-da26-491a-9b8a-af24bfeff26b" providerId="ADAL" clId="{05989F7E-8EB7-4AF9-9F26-D3E855708F02}" dt="2022-07-07T14:16:54.848" v="133" actId="2696"/>
        <pc:sldMkLst>
          <pc:docMk/>
          <pc:sldMk cId="3045531686" sldId="472"/>
        </pc:sldMkLst>
      </pc:sldChg>
      <pc:sldChg chg="del">
        <pc:chgData name="D Callanan" userId="951668ec-da26-491a-9b8a-af24bfeff26b" providerId="ADAL" clId="{05989F7E-8EB7-4AF9-9F26-D3E855708F02}" dt="2022-07-07T14:16:54.848" v="134" actId="2696"/>
        <pc:sldMkLst>
          <pc:docMk/>
          <pc:sldMk cId="2292306357" sldId="473"/>
        </pc:sldMkLst>
      </pc:sldChg>
      <pc:sldChg chg="del">
        <pc:chgData name="D Callanan" userId="951668ec-da26-491a-9b8a-af24bfeff26b" providerId="ADAL" clId="{05989F7E-8EB7-4AF9-9F26-D3E855708F02}" dt="2022-07-07T14:16:54.863" v="135" actId="2696"/>
        <pc:sldMkLst>
          <pc:docMk/>
          <pc:sldMk cId="1313533472" sldId="474"/>
        </pc:sldMkLst>
      </pc:sldChg>
      <pc:sldChg chg="del">
        <pc:chgData name="D Callanan" userId="951668ec-da26-491a-9b8a-af24bfeff26b" providerId="ADAL" clId="{05989F7E-8EB7-4AF9-9F26-D3E855708F02}" dt="2022-07-07T14:16:54.879" v="136" actId="2696"/>
        <pc:sldMkLst>
          <pc:docMk/>
          <pc:sldMk cId="1973581751" sldId="475"/>
        </pc:sldMkLst>
      </pc:sldChg>
      <pc:sldChg chg="del">
        <pc:chgData name="D Callanan" userId="951668ec-da26-491a-9b8a-af24bfeff26b" providerId="ADAL" clId="{05989F7E-8EB7-4AF9-9F26-D3E855708F02}" dt="2022-07-07T14:16:54.895" v="137" actId="2696"/>
        <pc:sldMkLst>
          <pc:docMk/>
          <pc:sldMk cId="754455048" sldId="476"/>
        </pc:sldMkLst>
      </pc:sldChg>
      <pc:sldChg chg="del">
        <pc:chgData name="D Callanan" userId="951668ec-da26-491a-9b8a-af24bfeff26b" providerId="ADAL" clId="{05989F7E-8EB7-4AF9-9F26-D3E855708F02}" dt="2022-07-07T14:16:54.895" v="138" actId="2696"/>
        <pc:sldMkLst>
          <pc:docMk/>
          <pc:sldMk cId="1062860871" sldId="477"/>
        </pc:sldMkLst>
      </pc:sldChg>
      <pc:sldChg chg="del">
        <pc:chgData name="D Callanan" userId="951668ec-da26-491a-9b8a-af24bfeff26b" providerId="ADAL" clId="{05989F7E-8EB7-4AF9-9F26-D3E855708F02}" dt="2022-07-07T14:16:54.688" v="119" actId="2696"/>
        <pc:sldMkLst>
          <pc:docMk/>
          <pc:sldMk cId="3885806863" sldId="478"/>
        </pc:sldMkLst>
      </pc:sldChg>
      <pc:sldChg chg="del">
        <pc:chgData name="D Callanan" userId="951668ec-da26-491a-9b8a-af24bfeff26b" providerId="ADAL" clId="{05989F7E-8EB7-4AF9-9F26-D3E855708F02}" dt="2022-07-07T14:16:54.703" v="120" actId="2696"/>
        <pc:sldMkLst>
          <pc:docMk/>
          <pc:sldMk cId="2769842232" sldId="479"/>
        </pc:sldMkLst>
      </pc:sldChg>
      <pc:sldChg chg="del">
        <pc:chgData name="D Callanan" userId="951668ec-da26-491a-9b8a-af24bfeff26b" providerId="ADAL" clId="{05989F7E-8EB7-4AF9-9F26-D3E855708F02}" dt="2022-07-07T14:16:54.672" v="118" actId="2696"/>
        <pc:sldMkLst>
          <pc:docMk/>
          <pc:sldMk cId="3772981748" sldId="480"/>
        </pc:sldMkLst>
      </pc:sldChg>
      <pc:sldChg chg="del">
        <pc:chgData name="D Callanan" userId="951668ec-da26-491a-9b8a-af24bfeff26b" providerId="ADAL" clId="{05989F7E-8EB7-4AF9-9F26-D3E855708F02}" dt="2022-07-07T14:16:56.008" v="179" actId="2696"/>
        <pc:sldMkLst>
          <pc:docMk/>
          <pc:sldMk cId="376142454" sldId="481"/>
        </pc:sldMkLst>
      </pc:sldChg>
      <pc:sldChg chg="del">
        <pc:chgData name="D Callanan" userId="951668ec-da26-491a-9b8a-af24bfeff26b" providerId="ADAL" clId="{05989F7E-8EB7-4AF9-9F26-D3E855708F02}" dt="2022-07-07T14:16:56.024" v="180" actId="2696"/>
        <pc:sldMkLst>
          <pc:docMk/>
          <pc:sldMk cId="3512574488" sldId="482"/>
        </pc:sldMkLst>
      </pc:sldChg>
      <pc:sldChg chg="del">
        <pc:chgData name="D Callanan" userId="951668ec-da26-491a-9b8a-af24bfeff26b" providerId="ADAL" clId="{05989F7E-8EB7-4AF9-9F26-D3E855708F02}" dt="2022-07-07T14:16:56.024" v="181" actId="2696"/>
        <pc:sldMkLst>
          <pc:docMk/>
          <pc:sldMk cId="910679760" sldId="483"/>
        </pc:sldMkLst>
      </pc:sldChg>
      <pc:sldChg chg="del">
        <pc:chgData name="D Callanan" userId="951668ec-da26-491a-9b8a-af24bfeff26b" providerId="ADAL" clId="{05989F7E-8EB7-4AF9-9F26-D3E855708F02}" dt="2022-07-07T14:16:56.274" v="198" actId="2696"/>
        <pc:sldMkLst>
          <pc:docMk/>
          <pc:sldMk cId="3116418291" sldId="484"/>
        </pc:sldMkLst>
      </pc:sldChg>
      <pc:sldChg chg="del">
        <pc:chgData name="D Callanan" userId="951668ec-da26-491a-9b8a-af24bfeff26b" providerId="ADAL" clId="{05989F7E-8EB7-4AF9-9F26-D3E855708F02}" dt="2022-07-07T14:16:56.520" v="213" actId="2696"/>
        <pc:sldMkLst>
          <pc:docMk/>
          <pc:sldMk cId="4000990702" sldId="485"/>
        </pc:sldMkLst>
      </pc:sldChg>
      <pc:sldChg chg="del">
        <pc:chgData name="D Callanan" userId="951668ec-da26-491a-9b8a-af24bfeff26b" providerId="ADAL" clId="{05989F7E-8EB7-4AF9-9F26-D3E855708F02}" dt="2022-07-07T14:16:56.458" v="211" actId="2696"/>
        <pc:sldMkLst>
          <pc:docMk/>
          <pc:sldMk cId="3912493682" sldId="486"/>
        </pc:sldMkLst>
      </pc:sldChg>
      <pc:sldChg chg="del">
        <pc:chgData name="D Callanan" userId="951668ec-da26-491a-9b8a-af24bfeff26b" providerId="ADAL" clId="{05989F7E-8EB7-4AF9-9F26-D3E855708F02}" dt="2022-07-07T14:16:56.489" v="212" actId="2696"/>
        <pc:sldMkLst>
          <pc:docMk/>
          <pc:sldMk cId="3523738499" sldId="487"/>
        </pc:sldMkLst>
      </pc:sldChg>
      <pc:sldChg chg="del">
        <pc:chgData name="D Callanan" userId="951668ec-da26-491a-9b8a-af24bfeff26b" providerId="ADAL" clId="{05989F7E-8EB7-4AF9-9F26-D3E855708F02}" dt="2022-07-07T14:16:56.552" v="214" actId="2696"/>
        <pc:sldMkLst>
          <pc:docMk/>
          <pc:sldMk cId="1308208236" sldId="488"/>
        </pc:sldMkLst>
      </pc:sldChg>
      <pc:sldChg chg="del">
        <pc:chgData name="D Callanan" userId="951668ec-da26-491a-9b8a-af24bfeff26b" providerId="ADAL" clId="{05989F7E-8EB7-4AF9-9F26-D3E855708F02}" dt="2022-07-07T14:16:56.567" v="215" actId="2696"/>
        <pc:sldMkLst>
          <pc:docMk/>
          <pc:sldMk cId="4001408618" sldId="489"/>
        </pc:sldMkLst>
      </pc:sldChg>
      <pc:sldChg chg="del">
        <pc:chgData name="D Callanan" userId="951668ec-da26-491a-9b8a-af24bfeff26b" providerId="ADAL" clId="{05989F7E-8EB7-4AF9-9F26-D3E855708F02}" dt="2022-07-07T14:16:56.598" v="216" actId="2696"/>
        <pc:sldMkLst>
          <pc:docMk/>
          <pc:sldMk cId="1690640598" sldId="490"/>
        </pc:sldMkLst>
      </pc:sldChg>
      <pc:sldChg chg="del">
        <pc:chgData name="D Callanan" userId="951668ec-da26-491a-9b8a-af24bfeff26b" providerId="ADAL" clId="{05989F7E-8EB7-4AF9-9F26-D3E855708F02}" dt="2022-07-07T14:16:56.614" v="217" actId="2696"/>
        <pc:sldMkLst>
          <pc:docMk/>
          <pc:sldMk cId="3035568369" sldId="491"/>
        </pc:sldMkLst>
      </pc:sldChg>
      <pc:sldMasterChg chg="delSldLayout">
        <pc:chgData name="D Callanan" userId="951668ec-da26-491a-9b8a-af24bfeff26b" providerId="ADAL" clId="{05989F7E-8EB7-4AF9-9F26-D3E855708F02}" dt="2022-07-07T14:16:55.977" v="175" actId="2696"/>
        <pc:sldMasterMkLst>
          <pc:docMk/>
          <pc:sldMasterMk cId="2460954070" sldId="2147483660"/>
        </pc:sldMasterMkLst>
        <pc:sldLayoutChg chg="del">
          <pc:chgData name="D Callanan" userId="951668ec-da26-491a-9b8a-af24bfeff26b" providerId="ADAL" clId="{05989F7E-8EB7-4AF9-9F26-D3E855708F02}" dt="2022-07-07T14:16:55.977" v="175" actId="2696"/>
          <pc:sldLayoutMkLst>
            <pc:docMk/>
            <pc:sldMasterMk cId="2460954070" sldId="2147483660"/>
            <pc:sldLayoutMk cId="2128524748" sldId="2147483672"/>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65E6C19B-D672-4C19-B848-CA282091A158}" type="datetimeFigureOut">
              <a:rPr lang="en-GB" smtClean="0"/>
              <a:t>07/07/2022</a:t>
            </a:fld>
            <a:endParaRPr lang="en-GB"/>
          </a:p>
        </p:txBody>
      </p:sp>
      <p:sp>
        <p:nvSpPr>
          <p:cNvPr id="4" name="Footer Placeholder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D6FD2D2A-DD85-4DA8-BC4B-0FB49C6439DA}" type="slidenum">
              <a:rPr lang="en-GB" smtClean="0"/>
              <a:t>‹#›</a:t>
            </a:fld>
            <a:endParaRPr lang="en-GB"/>
          </a:p>
        </p:txBody>
      </p:sp>
    </p:spTree>
    <p:extLst>
      <p:ext uri="{BB962C8B-B14F-4D97-AF65-F5344CB8AC3E}">
        <p14:creationId xmlns:p14="http://schemas.microsoft.com/office/powerpoint/2010/main" val="2829845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1FAF13B8-7F79-48E3-9336-BF0C9D506668}" type="datetimeFigureOut">
              <a:rPr lang="en-GB" smtClean="0"/>
              <a:t>07/07/2022</a:t>
            </a:fld>
            <a:endParaRPr lang="en-GB"/>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61720B84-36FA-495B-9E4B-2B9A36D9E59A}" type="slidenum">
              <a:rPr lang="en-GB" smtClean="0"/>
              <a:t>‹#›</a:t>
            </a:fld>
            <a:endParaRPr lang="en-GB"/>
          </a:p>
        </p:txBody>
      </p:sp>
    </p:spTree>
    <p:extLst>
      <p:ext uri="{BB962C8B-B14F-4D97-AF65-F5344CB8AC3E}">
        <p14:creationId xmlns:p14="http://schemas.microsoft.com/office/powerpoint/2010/main" val="571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3.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twig-world.com/film/what-is-a-calorie-1384/"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659464"/>
            <a:ext cx="8957734" cy="2101256"/>
          </a:xfrm>
          <a:solidFill>
            <a:schemeClr val="accent3">
              <a:lumMod val="40000"/>
              <a:lumOff val="60000"/>
            </a:schemeClr>
          </a:solidFill>
        </p:spPr>
        <p:txBody>
          <a:bodyPr vert="horz" lIns="91440" tIns="45720" rIns="91440" bIns="45720" rtlCol="0" anchor="t">
            <a:noAutofit/>
          </a:bodyPr>
          <a:lstStyle/>
          <a:p>
            <a:pPr algn="l"/>
            <a:r>
              <a:rPr lang="en-US" sz="3200"/>
              <a:t>Do Now: </a:t>
            </a:r>
            <a:endParaRPr lang="en-US"/>
          </a:p>
          <a:p>
            <a:pPr algn="l"/>
            <a:r>
              <a:rPr lang="en-US" sz="3200">
                <a:cs typeface="Calibri"/>
              </a:rPr>
              <a:t>How can we compare the energy stored </a:t>
            </a:r>
            <a:br>
              <a:rPr lang="en-US" sz="3200">
                <a:cs typeface="Calibri"/>
              </a:rPr>
            </a:br>
            <a:r>
              <a:rPr lang="en-US" sz="3200">
                <a:cs typeface="Calibri"/>
              </a:rPr>
              <a:t>in different types of food?</a:t>
            </a:r>
          </a:p>
          <a:p>
            <a:pPr algn="l"/>
            <a:r>
              <a:rPr lang="en-US" sz="3200">
                <a:cs typeface="Calibri"/>
              </a:rPr>
              <a:t>What do we use energy for?</a:t>
            </a:r>
          </a:p>
          <a:p>
            <a:pPr algn="l"/>
            <a:endParaRPr lang="en-US" sz="3200">
              <a:cs typeface="Calibri"/>
            </a:endParaRPr>
          </a:p>
          <a:p>
            <a:pPr algn="l"/>
            <a:endParaRPr lang="en-US" sz="3200">
              <a:cs typeface="Calibri"/>
            </a:endParaRPr>
          </a:p>
        </p:txBody>
      </p:sp>
      <p:sp>
        <p:nvSpPr>
          <p:cNvPr id="6" name="Date Placeholder 5"/>
          <p:cNvSpPr>
            <a:spLocks noGrp="1"/>
          </p:cNvSpPr>
          <p:nvPr>
            <p:ph type="dt" sz="half" idx="10"/>
          </p:nvPr>
        </p:nvSpPr>
        <p:spPr>
          <a:xfrm>
            <a:off x="9296400" y="156272"/>
            <a:ext cx="2743200" cy="365125"/>
          </a:xfrm>
        </p:spPr>
        <p:txBody>
          <a:bodyPr/>
          <a:lstStyle/>
          <a:p>
            <a:pPr algn="r"/>
            <a:fld id="{B5DCD30A-6C11-4F56-861D-02CCE11E0285}" type="datetime5">
              <a:rPr lang="en-US" sz="3200" smtClean="0"/>
              <a:pPr algn="r"/>
              <a:t>7-Jul-22</a:t>
            </a:fld>
            <a:endParaRPr lang="en-US" sz="3200"/>
          </a:p>
        </p:txBody>
      </p:sp>
      <p:sp>
        <p:nvSpPr>
          <p:cNvPr id="7" name="TextBox 6"/>
          <p:cNvSpPr txBox="1"/>
          <p:nvPr/>
        </p:nvSpPr>
        <p:spPr>
          <a:xfrm>
            <a:off x="303512" y="1007666"/>
            <a:ext cx="11584975" cy="2308324"/>
          </a:xfrm>
          <a:prstGeom prst="rect">
            <a:avLst/>
          </a:prstGeom>
          <a:noFill/>
        </p:spPr>
        <p:txBody>
          <a:bodyPr wrap="square" rtlCol="0" anchor="t">
            <a:spAutoFit/>
          </a:bodyPr>
          <a:lstStyle/>
          <a:p>
            <a:pPr algn="ctr"/>
            <a:r>
              <a:rPr lang="en-GB" sz="7200" dirty="0">
                <a:latin typeface="Bookman Old Style" panose="02050604050505020204" pitchFamily="18" charset="0"/>
                <a:ea typeface="+mj-ea"/>
                <a:cs typeface="+mj-cs"/>
              </a:rPr>
              <a:t>7Ia2: How Our Bodies Use Food</a:t>
            </a:r>
          </a:p>
        </p:txBody>
      </p:sp>
      <p:pic>
        <p:nvPicPr>
          <p:cNvPr id="2" name="Picture 3" descr="A close up of a logo&#10;&#10;Description generated with very high confidence">
            <a:extLst>
              <a:ext uri="{FF2B5EF4-FFF2-40B4-BE49-F238E27FC236}">
                <a16:creationId xmlns:a16="http://schemas.microsoft.com/office/drawing/2014/main" id="{35AA9949-541E-4967-B3FB-05EF187C0EC1}"/>
              </a:ext>
            </a:extLst>
          </p:cNvPr>
          <p:cNvPicPr>
            <a:picLocks noChangeAspect="1"/>
          </p:cNvPicPr>
          <p:nvPr/>
        </p:nvPicPr>
        <p:blipFill>
          <a:blip r:embed="rId2"/>
          <a:stretch>
            <a:fillRect/>
          </a:stretch>
        </p:blipFill>
        <p:spPr>
          <a:xfrm>
            <a:off x="7680696" y="3143229"/>
            <a:ext cx="3172690" cy="2842369"/>
          </a:xfrm>
          <a:prstGeom prst="rect">
            <a:avLst/>
          </a:prstGeom>
        </p:spPr>
      </p:pic>
      <p:sp>
        <p:nvSpPr>
          <p:cNvPr id="8" name="TextBox 7">
            <a:extLst>
              <a:ext uri="{FF2B5EF4-FFF2-40B4-BE49-F238E27FC236}">
                <a16:creationId xmlns:a16="http://schemas.microsoft.com/office/drawing/2014/main" id="{E1D7797E-1007-47D1-B9F2-0468AF9DE83D}"/>
              </a:ext>
            </a:extLst>
          </p:cNvPr>
          <p:cNvSpPr txBox="1"/>
          <p:nvPr/>
        </p:nvSpPr>
        <p:spPr>
          <a:xfrm>
            <a:off x="420757" y="230037"/>
            <a:ext cx="766557" cy="584775"/>
          </a:xfrm>
          <a:prstGeom prst="rect">
            <a:avLst/>
          </a:prstGeom>
          <a:noFill/>
        </p:spPr>
        <p:txBody>
          <a:bodyPr wrap="none" rtlCol="0">
            <a:spAutoFit/>
          </a:bodyPr>
          <a:lstStyle/>
          <a:p>
            <a:r>
              <a:rPr lang="en-IE" sz="3200" dirty="0">
                <a:solidFill>
                  <a:schemeClr val="bg1">
                    <a:lumMod val="50000"/>
                  </a:schemeClr>
                </a:solidFill>
              </a:rPr>
              <a:t>CW</a:t>
            </a:r>
            <a:endParaRPr lang="en-IE" dirty="0">
              <a:solidFill>
                <a:schemeClr val="bg1">
                  <a:lumMod val="50000"/>
                </a:schemeClr>
              </a:solidFill>
            </a:endParaRPr>
          </a:p>
        </p:txBody>
      </p:sp>
    </p:spTree>
    <p:extLst>
      <p:ext uri="{BB962C8B-B14F-4D97-AF65-F5344CB8AC3E}">
        <p14:creationId xmlns:p14="http://schemas.microsoft.com/office/powerpoint/2010/main" val="367672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1" descr="7I_p_ap_002">
            <a:extLst>
              <a:ext uri="{FF2B5EF4-FFF2-40B4-BE49-F238E27FC236}">
                <a16:creationId xmlns:a16="http://schemas.microsoft.com/office/drawing/2014/main" id="{546589B0-4232-42F8-8BA3-11EEF93219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930">
            <a:off x="9838341" y="149598"/>
            <a:ext cx="2060051" cy="153090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a:t>Spreads</a:t>
            </a:r>
          </a:p>
        </p:txBody>
      </p:sp>
      <p:sp>
        <p:nvSpPr>
          <p:cNvPr id="3" name="Content Placeholder 2"/>
          <p:cNvSpPr>
            <a:spLocks noGrp="1"/>
          </p:cNvSpPr>
          <p:nvPr>
            <p:ph idx="1"/>
          </p:nvPr>
        </p:nvSpPr>
        <p:spPr>
          <a:xfrm>
            <a:off x="838200" y="1345565"/>
            <a:ext cx="10515600" cy="4351338"/>
          </a:xfrm>
        </p:spPr>
        <p:txBody>
          <a:bodyPr/>
          <a:lstStyle/>
          <a:p>
            <a:pPr marL="0" indent="0">
              <a:buNone/>
            </a:pPr>
            <a:r>
              <a:rPr lang="en-GB" altLang="en-US" sz="3600">
                <a:latin typeface="+mj-lt"/>
              </a:rPr>
              <a:t>We measure the amount of energy stored in food by using the same amount (100g) for all the foods.</a:t>
            </a:r>
          </a:p>
          <a:p>
            <a:pPr marL="0" indent="0">
              <a:buNone/>
            </a:pPr>
            <a:r>
              <a:rPr lang="en-GB" altLang="en-US" sz="3600">
                <a:latin typeface="+mj-lt"/>
              </a:rPr>
              <a:t>Which of these products do you think contain the highest and lowest amounts of energy?</a:t>
            </a:r>
          </a:p>
          <a:p>
            <a:pPr marL="0" indent="0">
              <a:buNone/>
            </a:pPr>
            <a:endParaRPr lang="en-GB"/>
          </a:p>
        </p:txBody>
      </p:sp>
      <p:graphicFrame>
        <p:nvGraphicFramePr>
          <p:cNvPr id="4" name="Group 31">
            <a:extLst>
              <a:ext uri="{FF2B5EF4-FFF2-40B4-BE49-F238E27FC236}">
                <a16:creationId xmlns:a16="http://schemas.microsoft.com/office/drawing/2014/main" id="{2AC8AE67-6733-4DA9-BFEF-61D35DC546A7}"/>
              </a:ext>
            </a:extLst>
          </p:cNvPr>
          <p:cNvGraphicFramePr>
            <a:graphicFrameLocks noGrp="1"/>
          </p:cNvGraphicFramePr>
          <p:nvPr>
            <p:extLst>
              <p:ext uri="{D42A27DB-BD31-4B8C-83A1-F6EECF244321}">
                <p14:modId xmlns:p14="http://schemas.microsoft.com/office/powerpoint/2010/main" val="1770807722"/>
              </p:ext>
            </p:extLst>
          </p:nvPr>
        </p:nvGraphicFramePr>
        <p:xfrm>
          <a:off x="1714500" y="3728720"/>
          <a:ext cx="9448324" cy="2781300"/>
        </p:xfrm>
        <a:graphic>
          <a:graphicData uri="http://schemas.openxmlformats.org/drawingml/2006/table">
            <a:tbl>
              <a:tblPr/>
              <a:tblGrid>
                <a:gridCol w="4724162">
                  <a:extLst>
                    <a:ext uri="{9D8B030D-6E8A-4147-A177-3AD203B41FA5}">
                      <a16:colId xmlns:a16="http://schemas.microsoft.com/office/drawing/2014/main" val="3518236617"/>
                    </a:ext>
                  </a:extLst>
                </a:gridCol>
                <a:gridCol w="4724162">
                  <a:extLst>
                    <a:ext uri="{9D8B030D-6E8A-4147-A177-3AD203B41FA5}">
                      <a16:colId xmlns:a16="http://schemas.microsoft.com/office/drawing/2014/main" val="2023256367"/>
                    </a:ext>
                  </a:extLst>
                </a:gridCol>
              </a:tblGrid>
              <a:tr h="342900">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3200" b="0" i="0" u="none" strike="noStrike" cap="none" normalizeH="0" baseline="0">
                          <a:ln>
                            <a:noFill/>
                          </a:ln>
                          <a:solidFill>
                            <a:schemeClr val="bg1"/>
                          </a:solidFill>
                          <a:effectLst/>
                          <a:latin typeface="+mj-lt"/>
                        </a:rPr>
                        <a:t>Spread</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3200" b="0" i="0" u="none" strike="noStrike" cap="none" normalizeH="0" baseline="0">
                          <a:ln>
                            <a:noFill/>
                          </a:ln>
                          <a:solidFill>
                            <a:schemeClr val="bg1"/>
                          </a:solidFill>
                          <a:effectLst/>
                          <a:latin typeface="+mj-lt"/>
                        </a:rPr>
                        <a:t>Energy per 100g (kJ)</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extLst>
                  <a:ext uri="{0D108BD9-81ED-4DB2-BD59-A6C34878D82A}">
                    <a16:rowId xmlns:a16="http://schemas.microsoft.com/office/drawing/2014/main" val="621843204"/>
                  </a:ext>
                </a:extLst>
              </a:tr>
              <a:tr h="342900">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3200" b="0" i="0" u="none" strike="noStrike" cap="none" normalizeH="0" baseline="0">
                          <a:ln>
                            <a:noFill/>
                          </a:ln>
                          <a:solidFill>
                            <a:schemeClr val="tx1"/>
                          </a:solidFill>
                          <a:effectLst/>
                          <a:latin typeface="+mj-lt"/>
                        </a:rPr>
                        <a:t>Butter</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3200" b="0" i="0" u="none" strike="noStrike" cap="none" normalizeH="0" baseline="0">
                          <a:ln>
                            <a:noFill/>
                          </a:ln>
                          <a:solidFill>
                            <a:schemeClr val="tx1"/>
                          </a:solidFill>
                          <a:effectLst/>
                          <a:latin typeface="+mj-lt"/>
                        </a:rPr>
                        <a:t>3030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0675953"/>
                  </a:ext>
                </a:extLst>
              </a:tr>
              <a:tr h="342900">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3200" b="0" i="0" u="none" strike="noStrike" cap="none" normalizeH="0" baseline="0">
                          <a:ln>
                            <a:noFill/>
                          </a:ln>
                          <a:solidFill>
                            <a:schemeClr val="tx1"/>
                          </a:solidFill>
                          <a:effectLst/>
                          <a:latin typeface="+mj-lt"/>
                        </a:rPr>
                        <a:t>Hard margarine for baking</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3200" b="0" i="0" u="none" strike="noStrike" cap="none" normalizeH="0" baseline="0">
                          <a:ln>
                            <a:noFill/>
                          </a:ln>
                          <a:solidFill>
                            <a:schemeClr val="tx1"/>
                          </a:solidFill>
                          <a:effectLst/>
                          <a:latin typeface="+mj-lt"/>
                        </a:rPr>
                        <a:t>2775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4776877"/>
                  </a:ext>
                </a:extLst>
              </a:tr>
              <a:tr h="342900">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3200" b="0" i="0" u="none" strike="noStrike" cap="none" normalizeH="0" baseline="0">
                          <a:ln>
                            <a:noFill/>
                          </a:ln>
                          <a:solidFill>
                            <a:schemeClr val="tx1"/>
                          </a:solidFill>
                          <a:effectLst/>
                          <a:latin typeface="+mj-lt"/>
                        </a:rPr>
                        <a:t>Spreadable butter</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3200" b="0" i="0" u="none" strike="noStrike" cap="none" normalizeH="0" baseline="0">
                          <a:ln>
                            <a:noFill/>
                          </a:ln>
                          <a:solidFill>
                            <a:schemeClr val="tx1"/>
                          </a:solidFill>
                          <a:effectLst/>
                          <a:latin typeface="+mj-lt"/>
                        </a:rPr>
                        <a:t>2975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7140750"/>
                  </a:ext>
                </a:extLst>
              </a:tr>
              <a:tr h="342900">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3200" b="0" i="0" u="none" strike="noStrike" cap="none" normalizeH="0" baseline="0">
                          <a:ln>
                            <a:noFill/>
                          </a:ln>
                          <a:solidFill>
                            <a:schemeClr val="tx1"/>
                          </a:solidFill>
                          <a:effectLst/>
                          <a:latin typeface="+mj-lt"/>
                        </a:rPr>
                        <a:t>Sunflower oil spread</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3200" b="0" i="0" u="none" strike="noStrike" cap="none" normalizeH="0" baseline="0">
                          <a:ln>
                            <a:noFill/>
                          </a:ln>
                          <a:solidFill>
                            <a:schemeClr val="tx1"/>
                          </a:solidFill>
                          <a:effectLst/>
                          <a:latin typeface="+mj-lt"/>
                        </a:rPr>
                        <a:t>2183</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269764"/>
                  </a:ext>
                </a:extLst>
              </a:tr>
            </a:tbl>
          </a:graphicData>
        </a:graphic>
      </p:graphicFrame>
    </p:spTree>
    <p:extLst>
      <p:ext uri="{BB962C8B-B14F-4D97-AF65-F5344CB8AC3E}">
        <p14:creationId xmlns:p14="http://schemas.microsoft.com/office/powerpoint/2010/main" val="429266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Yogurts</a:t>
            </a:r>
          </a:p>
        </p:txBody>
      </p:sp>
      <p:sp>
        <p:nvSpPr>
          <p:cNvPr id="3" name="Content Placeholder 2"/>
          <p:cNvSpPr>
            <a:spLocks noGrp="1"/>
          </p:cNvSpPr>
          <p:nvPr>
            <p:ph idx="1"/>
          </p:nvPr>
        </p:nvSpPr>
        <p:spPr/>
        <p:txBody>
          <a:bodyPr>
            <a:normAutofit/>
          </a:bodyPr>
          <a:lstStyle/>
          <a:p>
            <a:pPr marL="0" indent="0">
              <a:buNone/>
            </a:pPr>
            <a:r>
              <a:rPr lang="en-GB" sz="3600">
                <a:latin typeface="+mj-lt"/>
              </a:rPr>
              <a:t>Which of these products do you think contain the highest and lowest amounts of energy?</a:t>
            </a:r>
          </a:p>
        </p:txBody>
      </p:sp>
      <p:graphicFrame>
        <p:nvGraphicFramePr>
          <p:cNvPr id="4" name="Group 29">
            <a:extLst>
              <a:ext uri="{FF2B5EF4-FFF2-40B4-BE49-F238E27FC236}">
                <a16:creationId xmlns:a16="http://schemas.microsoft.com/office/drawing/2014/main" id="{0CB055EC-52C9-4767-9B3A-B30FB447280B}"/>
              </a:ext>
            </a:extLst>
          </p:cNvPr>
          <p:cNvGraphicFramePr>
            <a:graphicFrameLocks noGrp="1"/>
          </p:cNvGraphicFramePr>
          <p:nvPr>
            <p:extLst>
              <p:ext uri="{D42A27DB-BD31-4B8C-83A1-F6EECF244321}">
                <p14:modId xmlns:p14="http://schemas.microsoft.com/office/powerpoint/2010/main" val="512185818"/>
              </p:ext>
            </p:extLst>
          </p:nvPr>
        </p:nvGraphicFramePr>
        <p:xfrm>
          <a:off x="2191107" y="3144045"/>
          <a:ext cx="7809786" cy="3167855"/>
        </p:xfrm>
        <a:graphic>
          <a:graphicData uri="http://schemas.openxmlformats.org/drawingml/2006/table">
            <a:tbl>
              <a:tblPr/>
              <a:tblGrid>
                <a:gridCol w="3904893">
                  <a:extLst>
                    <a:ext uri="{9D8B030D-6E8A-4147-A177-3AD203B41FA5}">
                      <a16:colId xmlns:a16="http://schemas.microsoft.com/office/drawing/2014/main" val="2095809221"/>
                    </a:ext>
                  </a:extLst>
                </a:gridCol>
                <a:gridCol w="3904893">
                  <a:extLst>
                    <a:ext uri="{9D8B030D-6E8A-4147-A177-3AD203B41FA5}">
                      <a16:colId xmlns:a16="http://schemas.microsoft.com/office/drawing/2014/main" val="1899835181"/>
                    </a:ext>
                  </a:extLst>
                </a:gridCol>
              </a:tblGrid>
              <a:tr h="633571">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800" b="1" i="0" u="none" strike="noStrike" cap="none" normalizeH="0" baseline="0">
                          <a:ln>
                            <a:noFill/>
                          </a:ln>
                          <a:solidFill>
                            <a:schemeClr val="bg1"/>
                          </a:solidFill>
                          <a:effectLst/>
                          <a:latin typeface="+mj-lt"/>
                        </a:rPr>
                        <a:t>Yogurt</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800" b="1" i="0" u="none" strike="noStrike" cap="none" normalizeH="0" baseline="0">
                          <a:ln>
                            <a:noFill/>
                          </a:ln>
                          <a:solidFill>
                            <a:schemeClr val="bg1"/>
                          </a:solidFill>
                          <a:effectLst/>
                          <a:latin typeface="+mj-lt"/>
                        </a:rPr>
                        <a:t>Energy per 100g (kJ)</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extLst>
                  <a:ext uri="{0D108BD9-81ED-4DB2-BD59-A6C34878D82A}">
                    <a16:rowId xmlns:a16="http://schemas.microsoft.com/office/drawing/2014/main" val="3156961529"/>
                  </a:ext>
                </a:extLst>
              </a:tr>
              <a:tr h="633571">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800" b="0" i="0" u="none" strike="noStrike" cap="none" normalizeH="0" baseline="0">
                          <a:ln>
                            <a:noFill/>
                          </a:ln>
                          <a:solidFill>
                            <a:schemeClr val="tx1"/>
                          </a:solidFill>
                          <a:effectLst/>
                          <a:latin typeface="+mj-lt"/>
                        </a:rPr>
                        <a:t>Natural</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mj-lt"/>
                        </a:rPr>
                        <a:t>330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9557897"/>
                  </a:ext>
                </a:extLst>
              </a:tr>
              <a:tr h="633571">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800" b="0" i="0" u="none" strike="noStrike" cap="none" normalizeH="0" baseline="0">
                          <a:ln>
                            <a:noFill/>
                          </a:ln>
                          <a:solidFill>
                            <a:schemeClr val="tx1"/>
                          </a:solidFill>
                          <a:effectLst/>
                          <a:latin typeface="+mj-lt"/>
                        </a:rPr>
                        <a:t>Low fat</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mj-lt"/>
                        </a:rPr>
                        <a:t>256</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8136140"/>
                  </a:ext>
                </a:extLst>
              </a:tr>
              <a:tr h="633571">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800" b="0" i="0" u="none" strike="noStrike" cap="none" normalizeH="0" baseline="0">
                          <a:ln>
                            <a:noFill/>
                          </a:ln>
                          <a:solidFill>
                            <a:schemeClr val="tx1"/>
                          </a:solidFill>
                          <a:effectLst/>
                          <a:latin typeface="+mj-lt"/>
                        </a:rPr>
                        <a:t>Greek style</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mj-lt"/>
                        </a:rPr>
                        <a:t>516</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27273999"/>
                  </a:ext>
                </a:extLst>
              </a:tr>
              <a:tr h="633571">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800" b="0" i="0" u="none" strike="noStrike" cap="none" normalizeH="0" baseline="0">
                          <a:ln>
                            <a:noFill/>
                          </a:ln>
                          <a:solidFill>
                            <a:schemeClr val="tx1"/>
                          </a:solidFill>
                          <a:effectLst/>
                          <a:latin typeface="+mj-lt"/>
                        </a:rPr>
                        <a:t>Fat free</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mj-lt"/>
                        </a:rPr>
                        <a:t>220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4462001"/>
                  </a:ext>
                </a:extLst>
              </a:tr>
            </a:tbl>
          </a:graphicData>
        </a:graphic>
      </p:graphicFrame>
      <p:pic>
        <p:nvPicPr>
          <p:cNvPr id="1026" name="Picture 2" descr="Image result for yogu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0893" y="365125"/>
            <a:ext cx="2018665" cy="2048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695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My Food Diary</a:t>
            </a:r>
          </a:p>
        </p:txBody>
      </p:sp>
      <p:sp>
        <p:nvSpPr>
          <p:cNvPr id="3" name="Content Placeholder 2"/>
          <p:cNvSpPr>
            <a:spLocks noGrp="1"/>
          </p:cNvSpPr>
          <p:nvPr>
            <p:ph idx="1"/>
          </p:nvPr>
        </p:nvSpPr>
        <p:spPr>
          <a:xfrm>
            <a:off x="838200" y="1648829"/>
            <a:ext cx="10515600" cy="4351338"/>
          </a:xfrm>
        </p:spPr>
        <p:txBody>
          <a:bodyPr/>
          <a:lstStyle/>
          <a:p>
            <a:pPr marL="0" indent="0">
              <a:buNone/>
            </a:pPr>
            <a:r>
              <a:rPr lang="en-GB" altLang="en-US" sz="4000">
                <a:latin typeface="+mj-lt"/>
              </a:rPr>
              <a:t>As a class, we will plan what a person would eat for a day. </a:t>
            </a:r>
          </a:p>
          <a:p>
            <a:pPr marL="0" indent="0">
              <a:buNone/>
            </a:pPr>
            <a:r>
              <a:rPr lang="en-GB" altLang="en-US" sz="4000">
                <a:latin typeface="+mj-lt"/>
              </a:rPr>
              <a:t>Fill in your table with the amount of each food they had &amp; the total energy for the meals</a:t>
            </a:r>
            <a:endParaRPr lang="en-US" altLang="en-US" sz="4000" b="1">
              <a:latin typeface="+mj-lt"/>
            </a:endParaRPr>
          </a:p>
          <a:p>
            <a:pPr marL="0" indent="0">
              <a:buNone/>
            </a:pPr>
            <a:endParaRPr lang="en-GB"/>
          </a:p>
        </p:txBody>
      </p:sp>
      <p:pic>
        <p:nvPicPr>
          <p:cNvPr id="4" name="Picture 4">
            <a:extLst>
              <a:ext uri="{FF2B5EF4-FFF2-40B4-BE49-F238E27FC236}">
                <a16:creationId xmlns:a16="http://schemas.microsoft.com/office/drawing/2014/main" id="{8E897FBB-6471-4EB0-B282-4AEC2185D54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1978"/>
          <a:stretch/>
        </p:blipFill>
        <p:spPr bwMode="auto">
          <a:xfrm>
            <a:off x="3950540" y="4362328"/>
            <a:ext cx="4290919" cy="234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3126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96621" y="76793"/>
            <a:ext cx="10090163" cy="6781207"/>
          </a:xfrm>
          <a:prstGeom prst="rect">
            <a:avLst/>
          </a:prstGeom>
        </p:spPr>
      </p:pic>
    </p:spTree>
    <p:extLst>
      <p:ext uri="{BB962C8B-B14F-4D97-AF65-F5344CB8AC3E}">
        <p14:creationId xmlns:p14="http://schemas.microsoft.com/office/powerpoint/2010/main" val="78327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5F8C167-E0FC-4105-B3A5-CC875D412CD4}"/>
                  </a:ext>
                </a:extLst>
              </p:cNvPr>
              <p:cNvSpPr>
                <a:spLocks noGrp="1"/>
              </p:cNvSpPr>
              <p:nvPr>
                <p:ph idx="1"/>
              </p:nvPr>
            </p:nvSpPr>
            <p:spPr>
              <a:xfrm>
                <a:off x="838200" y="1214998"/>
                <a:ext cx="10515600" cy="5238500"/>
              </a:xfrm>
            </p:spPr>
            <p:txBody>
              <a:bodyPr>
                <a:normAutofit/>
              </a:bodyPr>
              <a:lstStyle/>
              <a:p>
                <a:pPr marL="0" indent="0">
                  <a:buNone/>
                </a:pPr>
                <a:r>
                  <a:rPr lang="en-US" sz="3600" dirty="0">
                    <a:cs typeface="Calibri"/>
                  </a:rPr>
                  <a:t>To make a fair comparison between foods we need </a:t>
                </a:r>
                <a:br>
                  <a:rPr lang="en-US" sz="3600" dirty="0">
                    <a:cs typeface="Calibri"/>
                  </a:rPr>
                </a:br>
                <a:r>
                  <a:rPr lang="en-US" sz="3600" dirty="0">
                    <a:cs typeface="Calibri"/>
                  </a:rPr>
                  <a:t>to measure the mass of food and the temperature rise. </a:t>
                </a:r>
              </a:p>
              <a:p>
                <a:pPr marL="0" indent="0">
                  <a:buNone/>
                </a:pPr>
                <a:endParaRPr lang="en-IE" sz="3600" dirty="0"/>
              </a:p>
              <a:p>
                <a:pPr marL="0" indent="0">
                  <a:buNone/>
                </a:pPr>
                <a:endParaRPr lang="en-IE" sz="3600" dirty="0"/>
              </a:p>
              <a:p>
                <a:pPr marL="0" indent="0">
                  <a:buNone/>
                </a:pPr>
                <a14:m>
                  <m:oMathPara xmlns:m="http://schemas.openxmlformats.org/officeDocument/2006/math">
                    <m:oMathParaPr>
                      <m:jc m:val="centerGroup"/>
                    </m:oMathParaPr>
                    <m:oMath xmlns:m="http://schemas.openxmlformats.org/officeDocument/2006/math">
                      <m:r>
                        <a:rPr lang="en-IE" b="0" i="1" smtClean="0">
                          <a:latin typeface="Cambria Math" panose="02040503050406030204" pitchFamily="18" charset="0"/>
                        </a:rPr>
                        <m:t>𝑇𝑒𝑚𝑝𝑒𝑟𝑎𝑡𝑢𝑟𝑒</m:t>
                      </m:r>
                      <m:r>
                        <a:rPr lang="en-IE" b="0" i="1" smtClean="0">
                          <a:latin typeface="Cambria Math" panose="02040503050406030204" pitchFamily="18" charset="0"/>
                        </a:rPr>
                        <m:t> </m:t>
                      </m:r>
                      <m:r>
                        <a:rPr lang="en-IE" b="0" i="1" smtClean="0">
                          <a:latin typeface="Cambria Math" panose="02040503050406030204" pitchFamily="18" charset="0"/>
                        </a:rPr>
                        <m:t>𝑟𝑖𝑠𝑒</m:t>
                      </m:r>
                      <m:r>
                        <a:rPr lang="en-IE" b="0" i="1" smtClean="0">
                          <a:latin typeface="Cambria Math" panose="02040503050406030204" pitchFamily="18" charset="0"/>
                        </a:rPr>
                        <m:t> </m:t>
                      </m:r>
                      <m:r>
                        <a:rPr lang="en-IE" b="0" i="1" smtClean="0">
                          <a:latin typeface="Cambria Math" panose="02040503050406030204" pitchFamily="18" charset="0"/>
                        </a:rPr>
                        <m:t>𝑝𝑒𝑟</m:t>
                      </m:r>
                      <m:r>
                        <a:rPr lang="en-IE" b="0" i="1" smtClean="0">
                          <a:latin typeface="Cambria Math" panose="02040503050406030204" pitchFamily="18" charset="0"/>
                        </a:rPr>
                        <m:t> </m:t>
                      </m:r>
                      <m:r>
                        <a:rPr lang="en-IE" b="0" i="1" smtClean="0">
                          <a:latin typeface="Cambria Math" panose="02040503050406030204" pitchFamily="18" charset="0"/>
                        </a:rPr>
                        <m:t>𝑔𝑟𝑎𝑚</m:t>
                      </m:r>
                      <m:r>
                        <a:rPr lang="en-IE" b="0" i="1" smtClean="0">
                          <a:latin typeface="Cambria Math" panose="02040503050406030204" pitchFamily="18" charset="0"/>
                        </a:rPr>
                        <m:t> </m:t>
                      </m:r>
                      <m:d>
                        <m:dPr>
                          <m:ctrlPr>
                            <a:rPr lang="en-IE" b="0" i="1" smtClean="0">
                              <a:latin typeface="Cambria Math" panose="02040503050406030204" pitchFamily="18" charset="0"/>
                            </a:rPr>
                          </m:ctrlPr>
                        </m:dPr>
                        <m:e>
                          <m:f>
                            <m:fPr>
                              <m:ctrlPr>
                                <a:rPr lang="en-IE" b="0" i="1" smtClean="0">
                                  <a:latin typeface="Cambria Math" panose="02040503050406030204" pitchFamily="18" charset="0"/>
                                </a:rPr>
                              </m:ctrlPr>
                            </m:fPr>
                            <m:num>
                              <m:r>
                                <a:rPr lang="en-IE" i="1">
                                  <a:latin typeface="Cambria Math" panose="02040503050406030204" pitchFamily="18" charset="0"/>
                                </a:rPr>
                                <m:t>°</m:t>
                              </m:r>
                              <m:r>
                                <a:rPr lang="en-IE" b="0" i="1" smtClean="0">
                                  <a:latin typeface="Cambria Math" panose="02040503050406030204" pitchFamily="18" charset="0"/>
                                </a:rPr>
                                <m:t>𝐶</m:t>
                              </m:r>
                            </m:num>
                            <m:den>
                              <m:r>
                                <a:rPr lang="en-IE" b="0" i="1" smtClean="0">
                                  <a:latin typeface="Cambria Math" panose="02040503050406030204" pitchFamily="18" charset="0"/>
                                </a:rPr>
                                <m:t>𝑔</m:t>
                              </m:r>
                            </m:den>
                          </m:f>
                        </m:e>
                      </m:d>
                      <m:r>
                        <a:rPr lang="en-IE" b="0" i="1" smtClean="0">
                          <a:latin typeface="Cambria Math" panose="02040503050406030204" pitchFamily="18" charset="0"/>
                        </a:rPr>
                        <m:t>= </m:t>
                      </m:r>
                      <m:f>
                        <m:fPr>
                          <m:ctrlPr>
                            <a:rPr lang="en-IE" b="0" i="1" smtClean="0">
                              <a:latin typeface="Cambria Math" panose="02040503050406030204" pitchFamily="18" charset="0"/>
                            </a:rPr>
                          </m:ctrlPr>
                        </m:fPr>
                        <m:num>
                          <m:r>
                            <a:rPr lang="en-IE" b="0" i="1" smtClean="0">
                              <a:latin typeface="Cambria Math" panose="02040503050406030204" pitchFamily="18" charset="0"/>
                            </a:rPr>
                            <m:t>𝑇𝑒𝑚𝑝𝑒𝑟𝑎𝑡𝑢𝑟𝑒</m:t>
                          </m:r>
                          <m:r>
                            <a:rPr lang="en-IE" b="0" i="1" smtClean="0">
                              <a:latin typeface="Cambria Math" panose="02040503050406030204" pitchFamily="18" charset="0"/>
                            </a:rPr>
                            <m:t> </m:t>
                          </m:r>
                          <m:r>
                            <a:rPr lang="en-IE" b="0" i="1" smtClean="0">
                              <a:latin typeface="Cambria Math" panose="02040503050406030204" pitchFamily="18" charset="0"/>
                            </a:rPr>
                            <m:t>𝑟𝑖𝑠𝑒</m:t>
                          </m:r>
                          <m:r>
                            <a:rPr lang="en-IE" b="0" i="1" smtClean="0">
                              <a:latin typeface="Cambria Math" panose="02040503050406030204" pitchFamily="18" charset="0"/>
                            </a:rPr>
                            <m:t> (°</m:t>
                          </m:r>
                          <m:r>
                            <a:rPr lang="en-IE" b="0" i="1" smtClean="0">
                              <a:latin typeface="Cambria Math" panose="02040503050406030204" pitchFamily="18" charset="0"/>
                            </a:rPr>
                            <m:t>𝐶</m:t>
                          </m:r>
                          <m:r>
                            <a:rPr lang="en-IE" b="0" i="1" smtClean="0">
                              <a:latin typeface="Cambria Math" panose="02040503050406030204" pitchFamily="18" charset="0"/>
                            </a:rPr>
                            <m:t>)</m:t>
                          </m:r>
                        </m:num>
                        <m:den>
                          <m:r>
                            <a:rPr lang="en-IE" b="0" i="1" smtClean="0">
                              <a:latin typeface="Cambria Math" panose="02040503050406030204" pitchFamily="18" charset="0"/>
                            </a:rPr>
                            <m:t>𝑀𝑎𝑠𝑠</m:t>
                          </m:r>
                          <m:r>
                            <a:rPr lang="en-IE" b="0" i="1" smtClean="0">
                              <a:latin typeface="Cambria Math" panose="02040503050406030204" pitchFamily="18" charset="0"/>
                            </a:rPr>
                            <m:t> (</m:t>
                          </m:r>
                          <m:r>
                            <a:rPr lang="en-IE" b="0" i="1" smtClean="0">
                              <a:latin typeface="Cambria Math" panose="02040503050406030204" pitchFamily="18" charset="0"/>
                            </a:rPr>
                            <m:t>𝑔</m:t>
                          </m:r>
                          <m:r>
                            <a:rPr lang="en-IE" b="0" i="1" smtClean="0">
                              <a:latin typeface="Cambria Math" panose="02040503050406030204" pitchFamily="18" charset="0"/>
                            </a:rPr>
                            <m:t>)</m:t>
                          </m:r>
                        </m:den>
                      </m:f>
                    </m:oMath>
                  </m:oMathPara>
                </a14:m>
                <a:endParaRPr lang="en-IE" dirty="0"/>
              </a:p>
            </p:txBody>
          </p:sp>
        </mc:Choice>
        <mc:Fallback>
          <p:sp>
            <p:nvSpPr>
              <p:cNvPr id="3" name="Content Placeholder 2">
                <a:extLst>
                  <a:ext uri="{FF2B5EF4-FFF2-40B4-BE49-F238E27FC236}">
                    <a16:creationId xmlns:a16="http://schemas.microsoft.com/office/drawing/2014/main" id="{75F8C167-E0FC-4105-B3A5-CC875D412CD4}"/>
                  </a:ext>
                </a:extLst>
              </p:cNvPr>
              <p:cNvSpPr>
                <a:spLocks noGrp="1" noRot="1" noChangeAspect="1" noMove="1" noResize="1" noEditPoints="1" noAdjustHandles="1" noChangeArrowheads="1" noChangeShapeType="1" noTextEdit="1"/>
              </p:cNvSpPr>
              <p:nvPr>
                <p:ph idx="1"/>
              </p:nvPr>
            </p:nvSpPr>
            <p:spPr>
              <a:xfrm>
                <a:off x="838200" y="1214998"/>
                <a:ext cx="10515600" cy="5238500"/>
              </a:xfrm>
              <a:blipFill>
                <a:blip r:embed="rId2"/>
                <a:stretch>
                  <a:fillRect l="-1797" t="-2791" r="-174"/>
                </a:stretch>
              </a:blipFill>
            </p:spPr>
            <p:txBody>
              <a:bodyPr/>
              <a:lstStyle/>
              <a:p>
                <a:r>
                  <a:rPr lang="en-GB">
                    <a:noFill/>
                  </a:rPr>
                  <a:t> </a:t>
                </a:r>
              </a:p>
            </p:txBody>
          </p:sp>
        </mc:Fallback>
      </mc:AlternateContent>
      <p:grpSp>
        <p:nvGrpSpPr>
          <p:cNvPr id="4" name="Group 3">
            <a:extLst>
              <a:ext uri="{FF2B5EF4-FFF2-40B4-BE49-F238E27FC236}">
                <a16:creationId xmlns:a16="http://schemas.microsoft.com/office/drawing/2014/main" id="{12E5215C-81BE-49AF-9D82-BDAC700E92D8}"/>
              </a:ext>
            </a:extLst>
          </p:cNvPr>
          <p:cNvGrpSpPr/>
          <p:nvPr/>
        </p:nvGrpSpPr>
        <p:grpSpPr>
          <a:xfrm>
            <a:off x="8993875" y="93140"/>
            <a:ext cx="3198125" cy="646331"/>
            <a:chOff x="8993875" y="93140"/>
            <a:chExt cx="3198125" cy="646331"/>
          </a:xfrm>
        </p:grpSpPr>
        <p:sp>
          <p:nvSpPr>
            <p:cNvPr id="5" name="TextBox 4">
              <a:extLst>
                <a:ext uri="{FF2B5EF4-FFF2-40B4-BE49-F238E27FC236}">
                  <a16:creationId xmlns:a16="http://schemas.microsoft.com/office/drawing/2014/main" id="{E198B74C-311B-4534-AB8E-763105FB7206}"/>
                </a:ext>
              </a:extLst>
            </p:cNvPr>
            <p:cNvSpPr txBox="1"/>
            <p:nvPr/>
          </p:nvSpPr>
          <p:spPr>
            <a:xfrm>
              <a:off x="8993875" y="93140"/>
              <a:ext cx="3198125" cy="646331"/>
            </a:xfrm>
            <a:prstGeom prst="rect">
              <a:avLst/>
            </a:prstGeom>
            <a:solidFill>
              <a:schemeClr val="accent1">
                <a:lumMod val="75000"/>
              </a:schemeClr>
            </a:solidFill>
          </p:spPr>
          <p:txBody>
            <a:bodyPr wrap="square" rtlCol="0">
              <a:spAutoFit/>
            </a:bodyPr>
            <a:lstStyle/>
            <a:p>
              <a:pPr algn="r"/>
              <a:r>
                <a:rPr lang="en-GB" sz="3600" dirty="0">
                  <a:solidFill>
                    <a:schemeClr val="bg1"/>
                  </a:solidFill>
                </a:rPr>
                <a:t>Write Down</a:t>
              </a:r>
            </a:p>
          </p:txBody>
        </p:sp>
        <p:pic>
          <p:nvPicPr>
            <p:cNvPr id="6" name="Picture 5">
              <a:extLst>
                <a:ext uri="{FF2B5EF4-FFF2-40B4-BE49-F238E27FC236}">
                  <a16:creationId xmlns:a16="http://schemas.microsoft.com/office/drawing/2014/main" id="{224E543E-5F26-4964-ACA0-8DE75CECB4F2}"/>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backgroundRemoval t="0" b="100000" l="0" r="100000"/>
                      </a14:imgEffect>
                    </a14:imgLayer>
                  </a14:imgProps>
                </a:ext>
              </a:extLst>
            </a:blip>
            <a:stretch>
              <a:fillRect/>
            </a:stretch>
          </p:blipFill>
          <p:spPr>
            <a:xfrm>
              <a:off x="8993875" y="110755"/>
              <a:ext cx="648631" cy="628716"/>
            </a:xfrm>
            <a:prstGeom prst="rect">
              <a:avLst/>
            </a:prstGeom>
          </p:spPr>
        </p:pic>
      </p:grpSp>
    </p:spTree>
    <p:extLst>
      <p:ext uri="{BB962C8B-B14F-4D97-AF65-F5344CB8AC3E}">
        <p14:creationId xmlns:p14="http://schemas.microsoft.com/office/powerpoint/2010/main" val="1644586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8B43F-C4AA-4A60-B7FF-A3C93CB5D6C0}"/>
              </a:ext>
            </a:extLst>
          </p:cNvPr>
          <p:cNvSpPr>
            <a:spLocks noGrp="1"/>
          </p:cNvSpPr>
          <p:nvPr>
            <p:ph type="title"/>
          </p:nvPr>
        </p:nvSpPr>
        <p:spPr/>
        <p:txBody>
          <a:bodyPr/>
          <a:lstStyle/>
          <a:p>
            <a:r>
              <a:rPr lang="en-IE">
                <a:cs typeface="Calibri Light"/>
              </a:rPr>
              <a:t>Temperature Rise per Gram</a:t>
            </a:r>
          </a:p>
        </p:txBody>
      </p:sp>
      <p:graphicFrame>
        <p:nvGraphicFramePr>
          <p:cNvPr id="5" name="Content Placeholder 4">
            <a:extLst>
              <a:ext uri="{FF2B5EF4-FFF2-40B4-BE49-F238E27FC236}">
                <a16:creationId xmlns:a16="http://schemas.microsoft.com/office/drawing/2014/main" id="{92917422-5B27-4BD8-BAAB-4FCD0FA4CA37}"/>
              </a:ext>
            </a:extLst>
          </p:cNvPr>
          <p:cNvGraphicFramePr>
            <a:graphicFrameLocks noGrp="1"/>
          </p:cNvGraphicFramePr>
          <p:nvPr>
            <p:ph idx="1"/>
            <p:extLst>
              <p:ext uri="{D42A27DB-BD31-4B8C-83A1-F6EECF244321}">
                <p14:modId xmlns:p14="http://schemas.microsoft.com/office/powerpoint/2010/main" val="3947343368"/>
              </p:ext>
            </p:extLst>
          </p:nvPr>
        </p:nvGraphicFramePr>
        <p:xfrm>
          <a:off x="1197142" y="2021305"/>
          <a:ext cx="9797715" cy="3207803"/>
        </p:xfrm>
        <a:graphic>
          <a:graphicData uri="http://schemas.openxmlformats.org/drawingml/2006/table">
            <a:tbl>
              <a:tblPr/>
              <a:tblGrid>
                <a:gridCol w="2466678">
                  <a:extLst>
                    <a:ext uri="{9D8B030D-6E8A-4147-A177-3AD203B41FA5}">
                      <a16:colId xmlns:a16="http://schemas.microsoft.com/office/drawing/2014/main" val="2226417824"/>
                    </a:ext>
                  </a:extLst>
                </a:gridCol>
                <a:gridCol w="2121688">
                  <a:extLst>
                    <a:ext uri="{9D8B030D-6E8A-4147-A177-3AD203B41FA5}">
                      <a16:colId xmlns:a16="http://schemas.microsoft.com/office/drawing/2014/main" val="3754943773"/>
                    </a:ext>
                  </a:extLst>
                </a:gridCol>
                <a:gridCol w="2690922">
                  <a:extLst>
                    <a:ext uri="{9D8B030D-6E8A-4147-A177-3AD203B41FA5}">
                      <a16:colId xmlns:a16="http://schemas.microsoft.com/office/drawing/2014/main" val="1738839572"/>
                    </a:ext>
                  </a:extLst>
                </a:gridCol>
                <a:gridCol w="2518427">
                  <a:extLst>
                    <a:ext uri="{9D8B030D-6E8A-4147-A177-3AD203B41FA5}">
                      <a16:colId xmlns:a16="http://schemas.microsoft.com/office/drawing/2014/main" val="2342636874"/>
                    </a:ext>
                  </a:extLst>
                </a:gridCol>
              </a:tblGrid>
              <a:tr h="608525">
                <a:tc>
                  <a:txBody>
                    <a:bodyPr/>
                    <a:lstStyle/>
                    <a:p>
                      <a:pPr algn="ctr" rtl="0" fontAlgn="base"/>
                      <a:r>
                        <a:rPr lang="en-GB" sz="2400" b="0" i="0">
                          <a:effectLst/>
                          <a:latin typeface="+mj-lt"/>
                        </a:rPr>
                        <a:t>Food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1800" b="0" i="0">
                          <a:effectLst/>
                          <a:latin typeface="+mj-lt"/>
                        </a:rPr>
                        <a:t>Mass Burnt (g)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1800" b="0" i="0">
                          <a:effectLst/>
                          <a:latin typeface="+mj-lt"/>
                        </a:rPr>
                        <a:t>Temperature Rise (°C)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IE" sz="1800" b="0" i="0">
                          <a:effectLst/>
                          <a:latin typeface="+mj-lt"/>
                        </a:rPr>
                        <a:t>Temperature rise per gram of food (°C/g) </a:t>
                      </a:r>
                      <a:endParaRPr lang="en-IE"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0980294"/>
                  </a:ext>
                </a:extLst>
              </a:tr>
              <a:tr h="434661">
                <a:tc>
                  <a:txBody>
                    <a:bodyPr/>
                    <a:lstStyle/>
                    <a:p>
                      <a:pPr algn="ctr" rtl="0" fontAlgn="base"/>
                      <a:r>
                        <a:rPr lang="en-GB" sz="2400" b="0" i="0">
                          <a:effectLst/>
                          <a:latin typeface="+mj-lt"/>
                        </a:rPr>
                        <a:t>Salted Peanuts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4.0 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24 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endParaRPr lang="en-GB" sz="24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157264"/>
                  </a:ext>
                </a:extLst>
              </a:tr>
              <a:tr h="434661">
                <a:tc>
                  <a:txBody>
                    <a:bodyPr/>
                    <a:lstStyle/>
                    <a:p>
                      <a:pPr algn="ctr" rtl="0" fontAlgn="base"/>
                      <a:r>
                        <a:rPr lang="en-GB" sz="2400" b="0" i="0">
                          <a:effectLst/>
                          <a:latin typeface="+mj-lt"/>
                        </a:rPr>
                        <a:t>Cashew Nuts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3.0 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18 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endParaRPr lang="en-GB" sz="24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0307517"/>
                  </a:ext>
                </a:extLst>
              </a:tr>
              <a:tr h="738923">
                <a:tc>
                  <a:txBody>
                    <a:bodyPr/>
                    <a:lstStyle/>
                    <a:p>
                      <a:pPr algn="ctr" rtl="0" fontAlgn="base"/>
                      <a:r>
                        <a:rPr lang="en-GB" sz="2400" b="0" i="0">
                          <a:effectLst/>
                          <a:latin typeface="+mj-lt"/>
                        </a:rPr>
                        <a:t>Sunflower Seeds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2.0 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12 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endParaRPr lang="en-GB" sz="24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4994408"/>
                  </a:ext>
                </a:extLst>
              </a:tr>
              <a:tr h="434661">
                <a:tc>
                  <a:txBody>
                    <a:bodyPr/>
                    <a:lstStyle/>
                    <a:p>
                      <a:pPr algn="ctr" rtl="0" fontAlgn="base"/>
                      <a:r>
                        <a:rPr lang="en-GB" sz="2400" b="0" i="0">
                          <a:effectLst/>
                          <a:latin typeface="+mj-lt"/>
                        </a:rPr>
                        <a:t>Raisins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5.0 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15 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endParaRPr lang="en-GB" sz="24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7917534"/>
                  </a:ext>
                </a:extLst>
              </a:tr>
              <a:tr h="434661">
                <a:tc>
                  <a:txBody>
                    <a:bodyPr/>
                    <a:lstStyle/>
                    <a:p>
                      <a:pPr algn="ctr" rtl="0" fontAlgn="base"/>
                      <a:r>
                        <a:rPr lang="en-GB" sz="2400" b="0" i="0">
                          <a:effectLst/>
                          <a:latin typeface="+mj-lt"/>
                        </a:rPr>
                        <a:t>Dried Apricots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15.0 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GB" sz="2400" b="0" i="0">
                          <a:effectLst/>
                          <a:latin typeface="+mj-lt"/>
                        </a:rPr>
                        <a:t>27 </a:t>
                      </a:r>
                      <a:endParaRPr lang="en-GB" sz="32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endParaRPr lang="en-GB" sz="1800" b="0" i="0">
                        <a:effectLst/>
                        <a:latin typeface="+mj-l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283765"/>
                  </a:ext>
                </a:extLst>
              </a:tr>
            </a:tbl>
          </a:graphicData>
        </a:graphic>
      </p:graphicFrame>
      <p:grpSp>
        <p:nvGrpSpPr>
          <p:cNvPr id="4" name="Group 3">
            <a:extLst>
              <a:ext uri="{FF2B5EF4-FFF2-40B4-BE49-F238E27FC236}">
                <a16:creationId xmlns:a16="http://schemas.microsoft.com/office/drawing/2014/main" id="{32ABF46E-EA37-4DE1-97B9-262E057DBEC2}"/>
              </a:ext>
            </a:extLst>
          </p:cNvPr>
          <p:cNvGrpSpPr/>
          <p:nvPr/>
        </p:nvGrpSpPr>
        <p:grpSpPr>
          <a:xfrm>
            <a:off x="8993875" y="93140"/>
            <a:ext cx="3198125" cy="646331"/>
            <a:chOff x="8993875" y="93140"/>
            <a:chExt cx="3198125" cy="646331"/>
          </a:xfrm>
        </p:grpSpPr>
        <p:sp>
          <p:nvSpPr>
            <p:cNvPr id="6" name="TextBox 5">
              <a:extLst>
                <a:ext uri="{FF2B5EF4-FFF2-40B4-BE49-F238E27FC236}">
                  <a16:creationId xmlns:a16="http://schemas.microsoft.com/office/drawing/2014/main" id="{1CFB9330-881C-4745-BE91-CDCAC72E35FF}"/>
                </a:ext>
              </a:extLst>
            </p:cNvPr>
            <p:cNvSpPr txBox="1"/>
            <p:nvPr/>
          </p:nvSpPr>
          <p:spPr>
            <a:xfrm>
              <a:off x="8993875" y="93140"/>
              <a:ext cx="3198125" cy="646331"/>
            </a:xfrm>
            <a:prstGeom prst="rect">
              <a:avLst/>
            </a:prstGeom>
            <a:solidFill>
              <a:schemeClr val="accent1">
                <a:lumMod val="75000"/>
              </a:schemeClr>
            </a:solidFill>
          </p:spPr>
          <p:txBody>
            <a:bodyPr wrap="square" rtlCol="0">
              <a:spAutoFit/>
            </a:bodyPr>
            <a:lstStyle/>
            <a:p>
              <a:pPr algn="r"/>
              <a:r>
                <a:rPr lang="en-GB" sz="3600" dirty="0">
                  <a:solidFill>
                    <a:schemeClr val="bg1"/>
                  </a:solidFill>
                </a:rPr>
                <a:t>Try These</a:t>
              </a:r>
            </a:p>
          </p:txBody>
        </p:sp>
        <p:pic>
          <p:nvPicPr>
            <p:cNvPr id="7" name="Picture 6">
              <a:extLst>
                <a:ext uri="{FF2B5EF4-FFF2-40B4-BE49-F238E27FC236}">
                  <a16:creationId xmlns:a16="http://schemas.microsoft.com/office/drawing/2014/main" id="{C0CB45EA-A24F-4E62-BE54-5A1AA9F51760}"/>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backgroundRemoval t="0" b="100000" l="0" r="100000"/>
                      </a14:imgEffect>
                    </a14:imgLayer>
                  </a14:imgProps>
                </a:ext>
              </a:extLst>
            </a:blip>
            <a:stretch>
              <a:fillRect/>
            </a:stretch>
          </p:blipFill>
          <p:spPr>
            <a:xfrm>
              <a:off x="8993875" y="110755"/>
              <a:ext cx="648631" cy="628716"/>
            </a:xfrm>
            <a:prstGeom prst="rect">
              <a:avLst/>
            </a:prstGeom>
          </p:spPr>
        </p:pic>
      </p:grpSp>
    </p:spTree>
    <p:extLst>
      <p:ext uri="{BB962C8B-B14F-4D97-AF65-F5344CB8AC3E}">
        <p14:creationId xmlns:p14="http://schemas.microsoft.com/office/powerpoint/2010/main" val="1432616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47DE1-410C-42AD-8900-8F2B81D0392F}"/>
              </a:ext>
            </a:extLst>
          </p:cNvPr>
          <p:cNvSpPr>
            <a:spLocks noGrp="1"/>
          </p:cNvSpPr>
          <p:nvPr>
            <p:ph type="title"/>
          </p:nvPr>
        </p:nvSpPr>
        <p:spPr>
          <a:xfrm>
            <a:off x="583531" y="365125"/>
            <a:ext cx="10515600" cy="1325563"/>
          </a:xfrm>
        </p:spPr>
        <p:txBody>
          <a:bodyPr/>
          <a:lstStyle/>
          <a:p>
            <a:r>
              <a:rPr lang="en-IE"/>
              <a:t>Ratios</a:t>
            </a:r>
          </a:p>
        </p:txBody>
      </p:sp>
      <p:sp>
        <p:nvSpPr>
          <p:cNvPr id="3" name="Content Placeholder 2">
            <a:extLst>
              <a:ext uri="{FF2B5EF4-FFF2-40B4-BE49-F238E27FC236}">
                <a16:creationId xmlns:a16="http://schemas.microsoft.com/office/drawing/2014/main" id="{653D4F47-4DAD-46FC-B237-90A8D2123192}"/>
              </a:ext>
            </a:extLst>
          </p:cNvPr>
          <p:cNvSpPr>
            <a:spLocks noGrp="1"/>
          </p:cNvSpPr>
          <p:nvPr>
            <p:ph idx="1"/>
          </p:nvPr>
        </p:nvSpPr>
        <p:spPr>
          <a:xfrm>
            <a:off x="583531" y="1690688"/>
            <a:ext cx="11024937" cy="4351338"/>
          </a:xfrm>
        </p:spPr>
        <p:txBody>
          <a:bodyPr>
            <a:normAutofit lnSpcReduction="10000"/>
          </a:bodyPr>
          <a:lstStyle/>
          <a:p>
            <a:pPr marL="0" indent="0">
              <a:buNone/>
            </a:pPr>
            <a:r>
              <a:rPr lang="en-IE">
                <a:latin typeface="+mj-lt"/>
              </a:rPr>
              <a:t>Ratios help us compare the energy stored by different foods. </a:t>
            </a:r>
          </a:p>
          <a:p>
            <a:pPr marL="0" indent="0">
              <a:buNone/>
            </a:pPr>
            <a:endParaRPr lang="en-IE">
              <a:latin typeface="+mj-lt"/>
            </a:endParaRPr>
          </a:p>
          <a:p>
            <a:pPr marL="0" indent="0">
              <a:buNone/>
            </a:pPr>
            <a:r>
              <a:rPr lang="en-IE" u="sng">
                <a:latin typeface="+mj-lt"/>
              </a:rPr>
              <a:t>Example</a:t>
            </a:r>
          </a:p>
          <a:p>
            <a:pPr marL="0" indent="0">
              <a:buNone/>
            </a:pPr>
            <a:r>
              <a:rPr lang="en-IE">
                <a:latin typeface="+mj-lt"/>
              </a:rPr>
              <a:t>1g of bread raises the temperature by 2</a:t>
            </a:r>
            <a:r>
              <a:rPr lang="en-IE">
                <a:latin typeface="+mj-lt"/>
                <a:cs typeface="Calibri" panose="020F0502020204030204" pitchFamily="34" charset="0"/>
              </a:rPr>
              <a:t>°C and 1g of cheese raises it by 4°C. We can write the ratio as: </a:t>
            </a:r>
          </a:p>
          <a:p>
            <a:pPr marL="0" indent="0">
              <a:buNone/>
            </a:pPr>
            <a:endParaRPr lang="en-IE">
              <a:latin typeface="+mj-lt"/>
              <a:cs typeface="Calibri" panose="020F0502020204030204" pitchFamily="34" charset="0"/>
            </a:endParaRPr>
          </a:p>
          <a:p>
            <a:pPr marL="0" indent="0" algn="ctr">
              <a:buNone/>
            </a:pPr>
            <a:r>
              <a:rPr lang="en-IE">
                <a:solidFill>
                  <a:srgbClr val="8450A4"/>
                </a:solidFill>
                <a:latin typeface="+mj-lt"/>
                <a:cs typeface="Calibri" panose="020F0502020204030204" pitchFamily="34" charset="0"/>
              </a:rPr>
              <a:t>Temperature rise for 1g of bread °C : Temperature rise for 1g of cheese °C</a:t>
            </a:r>
          </a:p>
          <a:p>
            <a:pPr marL="0" indent="0" algn="ctr">
              <a:buNone/>
            </a:pPr>
            <a:r>
              <a:rPr lang="en-IE" sz="3600">
                <a:solidFill>
                  <a:srgbClr val="8450A4"/>
                </a:solidFill>
                <a:latin typeface="+mj-lt"/>
                <a:cs typeface="Calibri" panose="020F0502020204030204" pitchFamily="34" charset="0"/>
              </a:rPr>
              <a:t>2 : 4</a:t>
            </a:r>
          </a:p>
          <a:p>
            <a:pPr marL="0" indent="0" algn="ctr">
              <a:buNone/>
            </a:pPr>
            <a:r>
              <a:rPr lang="en-IE" sz="3600">
                <a:solidFill>
                  <a:srgbClr val="8450A4"/>
                </a:solidFill>
                <a:latin typeface="+mj-lt"/>
                <a:cs typeface="Calibri" panose="020F0502020204030204" pitchFamily="34" charset="0"/>
              </a:rPr>
              <a:t>1 : 2</a:t>
            </a:r>
          </a:p>
          <a:p>
            <a:pPr marL="0" indent="0">
              <a:buNone/>
            </a:pPr>
            <a:endParaRPr lang="en-IE"/>
          </a:p>
        </p:txBody>
      </p:sp>
      <p:pic>
        <p:nvPicPr>
          <p:cNvPr id="2050" name="Picture 2" descr="Image result for bread">
            <a:extLst>
              <a:ext uri="{FF2B5EF4-FFF2-40B4-BE49-F238E27FC236}">
                <a16:creationId xmlns:a16="http://schemas.microsoft.com/office/drawing/2014/main" id="{EF7264B7-1955-4827-8388-C648F55A4E30}"/>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8370" r="95000">
                        <a14:foregroundMark x1="10109" y1="44783" x2="8370" y2="65000"/>
                        <a14:foregroundMark x1="95000" y1="51522" x2="93370" y2="61522"/>
                      </a14:backgroundRemoval>
                    </a14:imgEffect>
                  </a14:imgLayer>
                </a14:imgProps>
              </a:ext>
              <a:ext uri="{28A0092B-C50C-407E-A947-70E740481C1C}">
                <a14:useLocalDpi xmlns:a14="http://schemas.microsoft.com/office/drawing/2010/main" val="0"/>
              </a:ext>
            </a:extLst>
          </a:blip>
          <a:srcRect/>
          <a:stretch>
            <a:fillRect/>
          </a:stretch>
        </p:blipFill>
        <p:spPr bwMode="auto">
          <a:xfrm>
            <a:off x="2021306" y="5148263"/>
            <a:ext cx="2860840" cy="14304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cheese">
            <a:extLst>
              <a:ext uri="{FF2B5EF4-FFF2-40B4-BE49-F238E27FC236}">
                <a16:creationId xmlns:a16="http://schemas.microsoft.com/office/drawing/2014/main" id="{42048A8C-6ECE-40D6-90EB-1B4A604B96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6182" y="4832691"/>
            <a:ext cx="1974512" cy="1974512"/>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09BB6A4D-61CF-4502-A462-9F4213890056}"/>
              </a:ext>
            </a:extLst>
          </p:cNvPr>
          <p:cNvGrpSpPr/>
          <p:nvPr/>
        </p:nvGrpSpPr>
        <p:grpSpPr>
          <a:xfrm>
            <a:off x="8993875" y="93140"/>
            <a:ext cx="3198125" cy="646331"/>
            <a:chOff x="8993875" y="93140"/>
            <a:chExt cx="3198125" cy="646331"/>
          </a:xfrm>
        </p:grpSpPr>
        <p:sp>
          <p:nvSpPr>
            <p:cNvPr id="7" name="TextBox 6">
              <a:extLst>
                <a:ext uri="{FF2B5EF4-FFF2-40B4-BE49-F238E27FC236}">
                  <a16:creationId xmlns:a16="http://schemas.microsoft.com/office/drawing/2014/main" id="{275120B7-905A-446C-9920-C2ADAC5BAD78}"/>
                </a:ext>
              </a:extLst>
            </p:cNvPr>
            <p:cNvSpPr txBox="1"/>
            <p:nvPr/>
          </p:nvSpPr>
          <p:spPr>
            <a:xfrm>
              <a:off x="8993875" y="93140"/>
              <a:ext cx="3198125" cy="646331"/>
            </a:xfrm>
            <a:prstGeom prst="rect">
              <a:avLst/>
            </a:prstGeom>
            <a:solidFill>
              <a:schemeClr val="accent1">
                <a:lumMod val="75000"/>
              </a:schemeClr>
            </a:solidFill>
          </p:spPr>
          <p:txBody>
            <a:bodyPr wrap="square" rtlCol="0">
              <a:spAutoFit/>
            </a:bodyPr>
            <a:lstStyle/>
            <a:p>
              <a:pPr algn="r"/>
              <a:r>
                <a:rPr lang="en-GB" sz="3600" dirty="0">
                  <a:solidFill>
                    <a:schemeClr val="bg1"/>
                  </a:solidFill>
                </a:rPr>
                <a:t>Write Down</a:t>
              </a:r>
            </a:p>
          </p:txBody>
        </p:sp>
        <p:pic>
          <p:nvPicPr>
            <p:cNvPr id="8" name="Picture 7">
              <a:extLst>
                <a:ext uri="{FF2B5EF4-FFF2-40B4-BE49-F238E27FC236}">
                  <a16:creationId xmlns:a16="http://schemas.microsoft.com/office/drawing/2014/main" id="{091FF33A-60E9-45CA-8C65-D0DC6C1A529D}"/>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backgroundRemoval t="0" b="100000" l="0" r="100000"/>
                      </a14:imgEffect>
                    </a14:imgLayer>
                  </a14:imgProps>
                </a:ext>
              </a:extLst>
            </a:blip>
            <a:stretch>
              <a:fillRect/>
            </a:stretch>
          </p:blipFill>
          <p:spPr>
            <a:xfrm>
              <a:off x="8993875" y="110755"/>
              <a:ext cx="648631" cy="628716"/>
            </a:xfrm>
            <a:prstGeom prst="rect">
              <a:avLst/>
            </a:prstGeom>
          </p:spPr>
        </p:pic>
      </p:grpSp>
    </p:spTree>
    <p:extLst>
      <p:ext uri="{BB962C8B-B14F-4D97-AF65-F5344CB8AC3E}">
        <p14:creationId xmlns:p14="http://schemas.microsoft.com/office/powerpoint/2010/main" val="2038580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A102F2E-962C-4540-B7AB-3CD9865BC2A3}"/>
              </a:ext>
            </a:extLst>
          </p:cNvPr>
          <p:cNvGraphicFramePr>
            <a:graphicFrameLocks noGrp="1"/>
          </p:cNvGraphicFramePr>
          <p:nvPr>
            <p:extLst>
              <p:ext uri="{D42A27DB-BD31-4B8C-83A1-F6EECF244321}">
                <p14:modId xmlns:p14="http://schemas.microsoft.com/office/powerpoint/2010/main" val="2301438368"/>
              </p:ext>
            </p:extLst>
          </p:nvPr>
        </p:nvGraphicFramePr>
        <p:xfrm>
          <a:off x="1291005" y="2101848"/>
          <a:ext cx="9381006" cy="2654303"/>
        </p:xfrm>
        <a:graphic>
          <a:graphicData uri="http://schemas.openxmlformats.org/drawingml/2006/table">
            <a:tbl>
              <a:tblPr firstRow="1" bandRow="1">
                <a:tableStyleId>{5C22544A-7EE6-4342-B048-85BDC9FD1C3A}</a:tableStyleId>
              </a:tblPr>
              <a:tblGrid>
                <a:gridCol w="4690503">
                  <a:extLst>
                    <a:ext uri="{9D8B030D-6E8A-4147-A177-3AD203B41FA5}">
                      <a16:colId xmlns:a16="http://schemas.microsoft.com/office/drawing/2014/main" val="2015881620"/>
                    </a:ext>
                  </a:extLst>
                </a:gridCol>
                <a:gridCol w="4690503">
                  <a:extLst>
                    <a:ext uri="{9D8B030D-6E8A-4147-A177-3AD203B41FA5}">
                      <a16:colId xmlns:a16="http://schemas.microsoft.com/office/drawing/2014/main" val="1352724215"/>
                    </a:ext>
                  </a:extLst>
                </a:gridCol>
              </a:tblGrid>
              <a:tr h="630164">
                <a:tc>
                  <a:txBody>
                    <a:bodyPr/>
                    <a:lstStyle/>
                    <a:p>
                      <a:r>
                        <a:rPr lang="en-GB" sz="2800" dirty="0"/>
                        <a:t>Equipment</a:t>
                      </a:r>
                    </a:p>
                  </a:txBody>
                  <a:tcPr/>
                </a:tc>
                <a:tc>
                  <a:txBody>
                    <a:bodyPr/>
                    <a:lstStyle/>
                    <a:p>
                      <a:r>
                        <a:rPr lang="en-GB" sz="2800" dirty="0"/>
                        <a:t>Worksheets</a:t>
                      </a:r>
                    </a:p>
                  </a:txBody>
                  <a:tcPr/>
                </a:tc>
                <a:extLst>
                  <a:ext uri="{0D108BD9-81ED-4DB2-BD59-A6C34878D82A}">
                    <a16:rowId xmlns:a16="http://schemas.microsoft.com/office/drawing/2014/main" val="3046092688"/>
                  </a:ext>
                </a:extLst>
              </a:tr>
              <a:tr h="2024139">
                <a:tc>
                  <a:txBody>
                    <a:bodyPr/>
                    <a:lstStyle/>
                    <a:p>
                      <a:endParaRPr lang="en-GB" sz="2800" dirty="0"/>
                    </a:p>
                  </a:txBody>
                  <a:tcPr/>
                </a:tc>
                <a:tc>
                  <a:txBody>
                    <a:bodyPr/>
                    <a:lstStyle/>
                    <a:p>
                      <a:endParaRPr lang="en-GB" sz="2800" dirty="0"/>
                    </a:p>
                  </a:txBody>
                  <a:tcPr/>
                </a:tc>
                <a:extLst>
                  <a:ext uri="{0D108BD9-81ED-4DB2-BD59-A6C34878D82A}">
                    <a16:rowId xmlns:a16="http://schemas.microsoft.com/office/drawing/2014/main" val="145923748"/>
                  </a:ext>
                </a:extLst>
              </a:tr>
            </a:tbl>
          </a:graphicData>
        </a:graphic>
      </p:graphicFrame>
      <p:sp>
        <p:nvSpPr>
          <p:cNvPr id="6" name="TextBox 5">
            <a:extLst>
              <a:ext uri="{FF2B5EF4-FFF2-40B4-BE49-F238E27FC236}">
                <a16:creationId xmlns:a16="http://schemas.microsoft.com/office/drawing/2014/main" id="{E8F7FF9E-889B-4A05-A054-084D01FEF515}"/>
              </a:ext>
            </a:extLst>
          </p:cNvPr>
          <p:cNvSpPr txBox="1"/>
          <p:nvPr/>
        </p:nvSpPr>
        <p:spPr>
          <a:xfrm>
            <a:off x="460827" y="587476"/>
            <a:ext cx="6375402" cy="523220"/>
          </a:xfrm>
          <a:prstGeom prst="rect">
            <a:avLst/>
          </a:prstGeom>
          <a:noFill/>
        </p:spPr>
        <p:txBody>
          <a:bodyPr wrap="square" rtlCol="0">
            <a:spAutoFit/>
          </a:bodyPr>
          <a:lstStyle/>
          <a:p>
            <a:r>
              <a:rPr lang="en-GB" sz="2800" dirty="0"/>
              <a:t>Requisitions</a:t>
            </a:r>
          </a:p>
        </p:txBody>
      </p:sp>
    </p:spTree>
    <p:extLst>
      <p:ext uri="{BB962C8B-B14F-4D97-AF65-F5344CB8AC3E}">
        <p14:creationId xmlns:p14="http://schemas.microsoft.com/office/powerpoint/2010/main" val="3725783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noAutofit/>
          </a:bodyPr>
          <a:lstStyle/>
          <a:p>
            <a:pPr marL="0" indent="0">
              <a:spcAft>
                <a:spcPts val="1200"/>
              </a:spcAft>
              <a:buNone/>
            </a:pPr>
            <a:r>
              <a:rPr lang="en-GB" sz="4000" dirty="0">
                <a:latin typeface="+mj-lt"/>
              </a:rPr>
              <a:t>We need lots of energy each day to stay a______ , g_______, and keep w_____. </a:t>
            </a:r>
          </a:p>
          <a:p>
            <a:pPr marL="0" indent="0">
              <a:spcAft>
                <a:spcPts val="1200"/>
              </a:spcAft>
              <a:buNone/>
            </a:pPr>
            <a:r>
              <a:rPr lang="en-GB" sz="4000" dirty="0">
                <a:latin typeface="+mj-lt"/>
              </a:rPr>
              <a:t>We get our energy from f_____. Energy is measured in j____ (J). </a:t>
            </a:r>
          </a:p>
          <a:p>
            <a:pPr marL="0" indent="0">
              <a:spcAft>
                <a:spcPts val="1200"/>
              </a:spcAft>
              <a:buNone/>
            </a:pPr>
            <a:r>
              <a:rPr lang="en-GB" sz="4000" dirty="0">
                <a:latin typeface="+mj-lt"/>
              </a:rPr>
              <a:t>1J is a tiny amount so we use ___________ instead of joules </a:t>
            </a:r>
          </a:p>
          <a:p>
            <a:pPr marL="0" indent="0" algn="ctr">
              <a:spcAft>
                <a:spcPts val="1200"/>
              </a:spcAft>
              <a:buNone/>
            </a:pPr>
            <a:r>
              <a:rPr lang="en-GB" sz="4000" dirty="0">
                <a:latin typeface="+mj-lt"/>
              </a:rPr>
              <a:t>1kJ = __________J </a:t>
            </a:r>
          </a:p>
        </p:txBody>
      </p:sp>
      <p:sp>
        <p:nvSpPr>
          <p:cNvPr id="4" name="TextBox 3">
            <a:extLst>
              <a:ext uri="{FF2B5EF4-FFF2-40B4-BE49-F238E27FC236}">
                <a16:creationId xmlns:a16="http://schemas.microsoft.com/office/drawing/2014/main" id="{514F2F37-B8D2-4365-B19D-2CB9253E19EE}"/>
              </a:ext>
            </a:extLst>
          </p:cNvPr>
          <p:cNvSpPr txBox="1"/>
          <p:nvPr/>
        </p:nvSpPr>
        <p:spPr>
          <a:xfrm>
            <a:off x="9335911" y="1176672"/>
            <a:ext cx="886589" cy="707886"/>
          </a:xfrm>
          <a:prstGeom prst="rect">
            <a:avLst/>
          </a:prstGeom>
          <a:noFill/>
        </p:spPr>
        <p:txBody>
          <a:bodyPr wrap="none" rtlCol="0">
            <a:spAutoFit/>
          </a:bodyPr>
          <a:lstStyle/>
          <a:p>
            <a:r>
              <a:rPr lang="en-GB" sz="4000" dirty="0">
                <a:solidFill>
                  <a:schemeClr val="accent5">
                    <a:lumMod val="75000"/>
                  </a:schemeClr>
                </a:solidFill>
              </a:rPr>
              <a:t>live</a:t>
            </a:r>
          </a:p>
        </p:txBody>
      </p:sp>
      <p:sp>
        <p:nvSpPr>
          <p:cNvPr id="5" name="TextBox 4">
            <a:extLst>
              <a:ext uri="{FF2B5EF4-FFF2-40B4-BE49-F238E27FC236}">
                <a16:creationId xmlns:a16="http://schemas.microsoft.com/office/drawing/2014/main" id="{B2BC28AF-A329-4A3E-BF5E-9276119DD09E}"/>
              </a:ext>
            </a:extLst>
          </p:cNvPr>
          <p:cNvSpPr txBox="1"/>
          <p:nvPr/>
        </p:nvSpPr>
        <p:spPr>
          <a:xfrm>
            <a:off x="1085938" y="1758050"/>
            <a:ext cx="975267" cy="707886"/>
          </a:xfrm>
          <a:prstGeom prst="rect">
            <a:avLst/>
          </a:prstGeom>
          <a:noFill/>
        </p:spPr>
        <p:txBody>
          <a:bodyPr wrap="none" rtlCol="0">
            <a:spAutoFit/>
          </a:bodyPr>
          <a:lstStyle/>
          <a:p>
            <a:r>
              <a:rPr lang="en-GB" sz="4000" dirty="0">
                <a:solidFill>
                  <a:schemeClr val="accent5">
                    <a:lumMod val="75000"/>
                  </a:schemeClr>
                </a:solidFill>
              </a:rPr>
              <a:t>row</a:t>
            </a:r>
          </a:p>
        </p:txBody>
      </p:sp>
      <p:sp>
        <p:nvSpPr>
          <p:cNvPr id="6" name="TextBox 5">
            <a:extLst>
              <a:ext uri="{FF2B5EF4-FFF2-40B4-BE49-F238E27FC236}">
                <a16:creationId xmlns:a16="http://schemas.microsoft.com/office/drawing/2014/main" id="{18E49276-2BDA-47A4-954D-88BF953189FA}"/>
              </a:ext>
            </a:extLst>
          </p:cNvPr>
          <p:cNvSpPr txBox="1"/>
          <p:nvPr/>
        </p:nvSpPr>
        <p:spPr>
          <a:xfrm>
            <a:off x="5377619" y="1758050"/>
            <a:ext cx="1008609" cy="707886"/>
          </a:xfrm>
          <a:prstGeom prst="rect">
            <a:avLst/>
          </a:prstGeom>
          <a:noFill/>
        </p:spPr>
        <p:txBody>
          <a:bodyPr wrap="none" rtlCol="0">
            <a:spAutoFit/>
          </a:bodyPr>
          <a:lstStyle/>
          <a:p>
            <a:r>
              <a:rPr lang="en-GB" sz="4000" dirty="0">
                <a:solidFill>
                  <a:schemeClr val="accent5">
                    <a:lumMod val="75000"/>
                  </a:schemeClr>
                </a:solidFill>
              </a:rPr>
              <a:t>arm</a:t>
            </a:r>
          </a:p>
        </p:txBody>
      </p:sp>
      <p:sp>
        <p:nvSpPr>
          <p:cNvPr id="7" name="TextBox 6">
            <a:extLst>
              <a:ext uri="{FF2B5EF4-FFF2-40B4-BE49-F238E27FC236}">
                <a16:creationId xmlns:a16="http://schemas.microsoft.com/office/drawing/2014/main" id="{6F392FDD-8F17-4981-B999-72D433469981}"/>
              </a:ext>
            </a:extLst>
          </p:cNvPr>
          <p:cNvSpPr txBox="1"/>
          <p:nvPr/>
        </p:nvSpPr>
        <p:spPr>
          <a:xfrm>
            <a:off x="6096000" y="2578894"/>
            <a:ext cx="986167" cy="707886"/>
          </a:xfrm>
          <a:prstGeom prst="rect">
            <a:avLst/>
          </a:prstGeom>
          <a:noFill/>
        </p:spPr>
        <p:txBody>
          <a:bodyPr wrap="none" rtlCol="0">
            <a:spAutoFit/>
          </a:bodyPr>
          <a:lstStyle/>
          <a:p>
            <a:r>
              <a:rPr lang="en-GB" sz="4000" dirty="0" err="1">
                <a:solidFill>
                  <a:schemeClr val="accent5">
                    <a:lumMod val="75000"/>
                  </a:schemeClr>
                </a:solidFill>
              </a:rPr>
              <a:t>ood</a:t>
            </a:r>
            <a:endParaRPr lang="en-GB" sz="4000" dirty="0">
              <a:solidFill>
                <a:schemeClr val="accent5">
                  <a:lumMod val="75000"/>
                </a:schemeClr>
              </a:solidFill>
            </a:endParaRPr>
          </a:p>
        </p:txBody>
      </p:sp>
      <p:sp>
        <p:nvSpPr>
          <p:cNvPr id="8" name="TextBox 7">
            <a:extLst>
              <a:ext uri="{FF2B5EF4-FFF2-40B4-BE49-F238E27FC236}">
                <a16:creationId xmlns:a16="http://schemas.microsoft.com/office/drawing/2014/main" id="{66396103-11DA-487C-8B55-168CED4A093D}"/>
              </a:ext>
            </a:extLst>
          </p:cNvPr>
          <p:cNvSpPr txBox="1"/>
          <p:nvPr/>
        </p:nvSpPr>
        <p:spPr>
          <a:xfrm>
            <a:off x="3595511" y="3106895"/>
            <a:ext cx="1284326" cy="707886"/>
          </a:xfrm>
          <a:prstGeom prst="rect">
            <a:avLst/>
          </a:prstGeom>
          <a:noFill/>
        </p:spPr>
        <p:txBody>
          <a:bodyPr wrap="none" rtlCol="0">
            <a:spAutoFit/>
          </a:bodyPr>
          <a:lstStyle/>
          <a:p>
            <a:r>
              <a:rPr lang="en-GB" sz="4000" dirty="0" err="1">
                <a:solidFill>
                  <a:schemeClr val="accent5">
                    <a:lumMod val="75000"/>
                  </a:schemeClr>
                </a:solidFill>
              </a:rPr>
              <a:t>oules</a:t>
            </a:r>
            <a:endParaRPr lang="en-GB" sz="4000" dirty="0">
              <a:solidFill>
                <a:schemeClr val="accent5">
                  <a:lumMod val="75000"/>
                </a:schemeClr>
              </a:solidFill>
            </a:endParaRPr>
          </a:p>
        </p:txBody>
      </p:sp>
      <p:sp>
        <p:nvSpPr>
          <p:cNvPr id="9" name="TextBox 8">
            <a:extLst>
              <a:ext uri="{FF2B5EF4-FFF2-40B4-BE49-F238E27FC236}">
                <a16:creationId xmlns:a16="http://schemas.microsoft.com/office/drawing/2014/main" id="{63542028-4D70-4E76-A9CC-288D59AC41EC}"/>
              </a:ext>
            </a:extLst>
          </p:cNvPr>
          <p:cNvSpPr txBox="1"/>
          <p:nvPr/>
        </p:nvSpPr>
        <p:spPr>
          <a:xfrm>
            <a:off x="7053787" y="3914228"/>
            <a:ext cx="2124299" cy="707886"/>
          </a:xfrm>
          <a:prstGeom prst="rect">
            <a:avLst/>
          </a:prstGeom>
          <a:noFill/>
        </p:spPr>
        <p:txBody>
          <a:bodyPr wrap="none" rtlCol="0">
            <a:spAutoFit/>
          </a:bodyPr>
          <a:lstStyle/>
          <a:p>
            <a:r>
              <a:rPr lang="en-GB" sz="4000" dirty="0">
                <a:solidFill>
                  <a:schemeClr val="accent5">
                    <a:lumMod val="75000"/>
                  </a:schemeClr>
                </a:solidFill>
              </a:rPr>
              <a:t>kilojoules</a:t>
            </a:r>
          </a:p>
        </p:txBody>
      </p:sp>
      <p:sp>
        <p:nvSpPr>
          <p:cNvPr id="10" name="TextBox 9">
            <a:extLst>
              <a:ext uri="{FF2B5EF4-FFF2-40B4-BE49-F238E27FC236}">
                <a16:creationId xmlns:a16="http://schemas.microsoft.com/office/drawing/2014/main" id="{05ADD7B9-A822-4B64-A5E6-54B18167CAA0}"/>
              </a:ext>
            </a:extLst>
          </p:cNvPr>
          <p:cNvSpPr txBox="1"/>
          <p:nvPr/>
        </p:nvSpPr>
        <p:spPr>
          <a:xfrm>
            <a:off x="5774522" y="5286250"/>
            <a:ext cx="1223412" cy="707886"/>
          </a:xfrm>
          <a:prstGeom prst="rect">
            <a:avLst/>
          </a:prstGeom>
          <a:noFill/>
        </p:spPr>
        <p:txBody>
          <a:bodyPr wrap="none" rtlCol="0">
            <a:spAutoFit/>
          </a:bodyPr>
          <a:lstStyle/>
          <a:p>
            <a:r>
              <a:rPr lang="en-GB" sz="4000" dirty="0">
                <a:solidFill>
                  <a:schemeClr val="accent5">
                    <a:lumMod val="75000"/>
                  </a:schemeClr>
                </a:solidFill>
              </a:rPr>
              <a:t>1000</a:t>
            </a:r>
          </a:p>
        </p:txBody>
      </p:sp>
      <p:grpSp>
        <p:nvGrpSpPr>
          <p:cNvPr id="11" name="Group 10">
            <a:extLst>
              <a:ext uri="{FF2B5EF4-FFF2-40B4-BE49-F238E27FC236}">
                <a16:creationId xmlns:a16="http://schemas.microsoft.com/office/drawing/2014/main" id="{D8AA9E3F-9B8C-43C3-894A-793704E3E39A}"/>
              </a:ext>
            </a:extLst>
          </p:cNvPr>
          <p:cNvGrpSpPr/>
          <p:nvPr/>
        </p:nvGrpSpPr>
        <p:grpSpPr>
          <a:xfrm>
            <a:off x="-1" y="411506"/>
            <a:ext cx="4716236" cy="659938"/>
            <a:chOff x="-1" y="411506"/>
            <a:chExt cx="4716236" cy="659938"/>
          </a:xfrm>
        </p:grpSpPr>
        <p:sp>
          <p:nvSpPr>
            <p:cNvPr id="12" name="TextBox 11">
              <a:extLst>
                <a:ext uri="{FF2B5EF4-FFF2-40B4-BE49-F238E27FC236}">
                  <a16:creationId xmlns:a16="http://schemas.microsoft.com/office/drawing/2014/main" id="{EC74BBCE-3B67-40A3-9433-B8B14DF58A2B}"/>
                </a:ext>
              </a:extLst>
            </p:cNvPr>
            <p:cNvSpPr txBox="1"/>
            <p:nvPr/>
          </p:nvSpPr>
          <p:spPr>
            <a:xfrm>
              <a:off x="-1" y="411506"/>
              <a:ext cx="4716236" cy="659938"/>
            </a:xfrm>
            <a:prstGeom prst="rect">
              <a:avLst/>
            </a:prstGeom>
            <a:solidFill>
              <a:schemeClr val="accent1">
                <a:lumMod val="75000"/>
              </a:schemeClr>
            </a:solidFill>
          </p:spPr>
          <p:txBody>
            <a:bodyPr wrap="square" rtlCol="0">
              <a:spAutoFit/>
            </a:bodyPr>
            <a:lstStyle/>
            <a:p>
              <a:pPr algn="ctr"/>
              <a:r>
                <a:rPr lang="en-GB" sz="3600" dirty="0">
                  <a:solidFill>
                    <a:schemeClr val="bg1"/>
                  </a:solidFill>
                </a:rPr>
                <a:t>Copy &amp; Complete</a:t>
              </a:r>
            </a:p>
          </p:txBody>
        </p:sp>
        <p:pic>
          <p:nvPicPr>
            <p:cNvPr id="13" name="Picture 12">
              <a:extLst>
                <a:ext uri="{FF2B5EF4-FFF2-40B4-BE49-F238E27FC236}">
                  <a16:creationId xmlns:a16="http://schemas.microsoft.com/office/drawing/2014/main" id="{6A44910C-DA00-4FDC-B6B7-208CB27C9C5A}"/>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backgroundRemoval t="0" b="100000" l="0" r="100000"/>
                      </a14:imgEffect>
                    </a14:imgLayer>
                  </a14:imgProps>
                </a:ext>
              </a:extLst>
            </a:blip>
            <a:stretch>
              <a:fillRect/>
            </a:stretch>
          </p:blipFill>
          <p:spPr>
            <a:xfrm>
              <a:off x="56703" y="426441"/>
              <a:ext cx="648631" cy="628716"/>
            </a:xfrm>
            <a:prstGeom prst="rect">
              <a:avLst/>
            </a:prstGeom>
          </p:spPr>
        </p:pic>
      </p:grpSp>
    </p:spTree>
    <p:extLst>
      <p:ext uri="{BB962C8B-B14F-4D97-AF65-F5344CB8AC3E}">
        <p14:creationId xmlns:p14="http://schemas.microsoft.com/office/powerpoint/2010/main" val="103112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2675"/>
            <a:ext cx="10515600" cy="1325563"/>
          </a:xfrm>
        </p:spPr>
        <p:txBody>
          <a:bodyPr/>
          <a:lstStyle/>
          <a:p>
            <a:r>
              <a:rPr lang="en-GB" dirty="0"/>
              <a:t>Energy in Foods</a:t>
            </a:r>
          </a:p>
        </p:txBody>
      </p:sp>
      <p:sp>
        <p:nvSpPr>
          <p:cNvPr id="3" name="Content Placeholder 2"/>
          <p:cNvSpPr>
            <a:spLocks noGrp="1"/>
          </p:cNvSpPr>
          <p:nvPr>
            <p:ph idx="1"/>
          </p:nvPr>
        </p:nvSpPr>
        <p:spPr>
          <a:xfrm>
            <a:off x="907620" y="1397279"/>
            <a:ext cx="10515600" cy="4351338"/>
          </a:xfrm>
        </p:spPr>
        <p:txBody>
          <a:bodyPr>
            <a:normAutofit/>
          </a:bodyPr>
          <a:lstStyle/>
          <a:p>
            <a:pPr marL="0" indent="0">
              <a:buNone/>
            </a:pPr>
            <a:r>
              <a:rPr lang="en-GB" sz="3200" dirty="0">
                <a:solidFill>
                  <a:schemeClr val="accent4">
                    <a:lumMod val="75000"/>
                  </a:schemeClr>
                </a:solidFill>
                <a:latin typeface="+mj-lt"/>
              </a:rPr>
              <a:t>Sort these foods into three groups </a:t>
            </a:r>
            <a:br>
              <a:rPr lang="en-GB" sz="3200" dirty="0">
                <a:solidFill>
                  <a:schemeClr val="accent4">
                    <a:lumMod val="75000"/>
                  </a:schemeClr>
                </a:solidFill>
                <a:latin typeface="+mj-lt"/>
              </a:rPr>
            </a:br>
            <a:r>
              <a:rPr lang="en-GB" sz="3200" dirty="0">
                <a:solidFill>
                  <a:schemeClr val="accent4">
                    <a:lumMod val="75000"/>
                  </a:schemeClr>
                </a:solidFill>
                <a:latin typeface="+mj-lt"/>
              </a:rPr>
              <a:t>– high, medium and low energy. </a:t>
            </a:r>
          </a:p>
        </p:txBody>
      </p:sp>
      <p:graphicFrame>
        <p:nvGraphicFramePr>
          <p:cNvPr id="4" name="Table 3">
            <a:extLst>
              <a:ext uri="{FF2B5EF4-FFF2-40B4-BE49-F238E27FC236}">
                <a16:creationId xmlns:a16="http://schemas.microsoft.com/office/drawing/2014/main" id="{34B432A7-9C31-4FED-8077-7F6D0A277B96}"/>
              </a:ext>
            </a:extLst>
          </p:cNvPr>
          <p:cNvGraphicFramePr>
            <a:graphicFrameLocks noGrp="1"/>
          </p:cNvGraphicFramePr>
          <p:nvPr>
            <p:extLst>
              <p:ext uri="{D42A27DB-BD31-4B8C-83A1-F6EECF244321}">
                <p14:modId xmlns:p14="http://schemas.microsoft.com/office/powerpoint/2010/main" val="2030498370"/>
              </p:ext>
            </p:extLst>
          </p:nvPr>
        </p:nvGraphicFramePr>
        <p:xfrm>
          <a:off x="7772400" y="365125"/>
          <a:ext cx="4166373" cy="2007117"/>
        </p:xfrm>
        <a:graphic>
          <a:graphicData uri="http://schemas.openxmlformats.org/drawingml/2006/table">
            <a:tbl>
              <a:tblPr firstRow="1" bandRow="1">
                <a:tableStyleId>{5C22544A-7EE6-4342-B048-85BDC9FD1C3A}</a:tableStyleId>
              </a:tblPr>
              <a:tblGrid>
                <a:gridCol w="1388791">
                  <a:extLst>
                    <a:ext uri="{9D8B030D-6E8A-4147-A177-3AD203B41FA5}">
                      <a16:colId xmlns:a16="http://schemas.microsoft.com/office/drawing/2014/main" val="870598312"/>
                    </a:ext>
                  </a:extLst>
                </a:gridCol>
                <a:gridCol w="1388791">
                  <a:extLst>
                    <a:ext uri="{9D8B030D-6E8A-4147-A177-3AD203B41FA5}">
                      <a16:colId xmlns:a16="http://schemas.microsoft.com/office/drawing/2014/main" val="3589037659"/>
                    </a:ext>
                  </a:extLst>
                </a:gridCol>
                <a:gridCol w="1388791">
                  <a:extLst>
                    <a:ext uri="{9D8B030D-6E8A-4147-A177-3AD203B41FA5}">
                      <a16:colId xmlns:a16="http://schemas.microsoft.com/office/drawing/2014/main" val="1415445467"/>
                    </a:ext>
                  </a:extLst>
                </a:gridCol>
              </a:tblGrid>
              <a:tr h="359767">
                <a:tc gridSpan="3">
                  <a:txBody>
                    <a:bodyPr/>
                    <a:lstStyle/>
                    <a:p>
                      <a:pPr algn="ctr"/>
                      <a:r>
                        <a:rPr lang="en-GB" sz="1800"/>
                        <a:t>Amount of Energy</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78059029"/>
                  </a:ext>
                </a:extLst>
              </a:tr>
              <a:tr h="437621">
                <a:tc>
                  <a:txBody>
                    <a:bodyPr/>
                    <a:lstStyle/>
                    <a:p>
                      <a:r>
                        <a:rPr lang="en-GB" sz="1800" dirty="0"/>
                        <a:t>High</a:t>
                      </a:r>
                    </a:p>
                  </a:txBody>
                  <a:tcPr/>
                </a:tc>
                <a:tc>
                  <a:txBody>
                    <a:bodyPr/>
                    <a:lstStyle/>
                    <a:p>
                      <a:r>
                        <a:rPr lang="en-GB" sz="1800"/>
                        <a:t>Medium</a:t>
                      </a:r>
                    </a:p>
                  </a:txBody>
                  <a:tcPr/>
                </a:tc>
                <a:tc>
                  <a:txBody>
                    <a:bodyPr/>
                    <a:lstStyle/>
                    <a:p>
                      <a:r>
                        <a:rPr lang="en-GB" sz="1800"/>
                        <a:t>Low</a:t>
                      </a:r>
                    </a:p>
                  </a:txBody>
                  <a:tcPr/>
                </a:tc>
                <a:extLst>
                  <a:ext uri="{0D108BD9-81ED-4DB2-BD59-A6C34878D82A}">
                    <a16:rowId xmlns:a16="http://schemas.microsoft.com/office/drawing/2014/main" val="3450454116"/>
                  </a:ext>
                </a:extLst>
              </a:tr>
              <a:tr h="1203736">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64904851"/>
                  </a:ext>
                </a:extLst>
              </a:tr>
            </a:tbl>
          </a:graphicData>
        </a:graphic>
      </p:graphicFrame>
      <p:sp>
        <p:nvSpPr>
          <p:cNvPr id="5" name="TextBox 4"/>
          <p:cNvSpPr txBox="1"/>
          <p:nvPr/>
        </p:nvSpPr>
        <p:spPr>
          <a:xfrm>
            <a:off x="1204800" y="2372242"/>
            <a:ext cx="9921240" cy="3416320"/>
          </a:xfrm>
          <a:prstGeom prst="rect">
            <a:avLst/>
          </a:prstGeom>
          <a:noFill/>
        </p:spPr>
        <p:txBody>
          <a:bodyPr wrap="square" rtlCol="0">
            <a:spAutoFit/>
          </a:bodyPr>
          <a:lstStyle/>
          <a:p>
            <a:pPr algn="ctr"/>
            <a:r>
              <a:rPr lang="en-GB" sz="3600" dirty="0">
                <a:latin typeface="+mj-lt"/>
              </a:rPr>
              <a:t>Apple, White bread, peas, baked beans, banana, carrots, hamburger, boiled egg, lamb, beef, white toast, pear, tomatoes, wholemeal bread, margarine, chips, boiled potato, cheese, pitta bread, orange, milk, tea with milk, coffee with milk, water, cornflakes, poppadum, fried egg</a:t>
            </a: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85287" y="4942593"/>
            <a:ext cx="1523821" cy="1281717"/>
          </a:xfrm>
          <a:prstGeom prst="rect">
            <a:avLst/>
          </a:prstGeom>
        </p:spPr>
      </p:pic>
      <p:pic>
        <p:nvPicPr>
          <p:cNvPr id="7" name="Picture 6"/>
          <p:cNvPicPr/>
          <p:nvPr/>
        </p:nvPicPr>
        <p:blipFill>
          <a:blip r:embed="rId3">
            <a:extLst>
              <a:ext uri="{28A0092B-C50C-407E-A947-70E740481C1C}">
                <a14:useLocalDpi xmlns:a14="http://schemas.microsoft.com/office/drawing/2010/main" val="0"/>
              </a:ext>
            </a:extLst>
          </a:blip>
          <a:srcRect l="9090" r="10101" b="10344"/>
          <a:stretch>
            <a:fillRect/>
          </a:stretch>
        </p:blipFill>
        <p:spPr>
          <a:xfrm>
            <a:off x="10135164" y="4942593"/>
            <a:ext cx="1436646" cy="1257846"/>
          </a:xfrm>
          <a:prstGeom prst="rect">
            <a:avLst/>
          </a:prstGeom>
        </p:spPr>
      </p:pic>
    </p:spTree>
    <p:extLst>
      <p:ext uri="{BB962C8B-B14F-4D97-AF65-F5344CB8AC3E}">
        <p14:creationId xmlns:p14="http://schemas.microsoft.com/office/powerpoint/2010/main" val="3367772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40C35CB1-8D6C-4CF1-B5E3-CC54C69C67A8}"/>
              </a:ext>
            </a:extLst>
          </p:cNvPr>
          <p:cNvGraphicFramePr>
            <a:graphicFrameLocks noGrp="1"/>
          </p:cNvGraphicFramePr>
          <p:nvPr>
            <p:extLst>
              <p:ext uri="{D42A27DB-BD31-4B8C-83A1-F6EECF244321}">
                <p14:modId xmlns:p14="http://schemas.microsoft.com/office/powerpoint/2010/main" val="831265348"/>
              </p:ext>
            </p:extLst>
          </p:nvPr>
        </p:nvGraphicFramePr>
        <p:xfrm>
          <a:off x="499672" y="274819"/>
          <a:ext cx="11263866" cy="6217920"/>
        </p:xfrm>
        <a:graphic>
          <a:graphicData uri="http://schemas.openxmlformats.org/drawingml/2006/table">
            <a:tbl>
              <a:tblPr firstRow="1" bandRow="1">
                <a:tableStyleId>{69012ECD-51FC-41F1-AA8D-1B2483CD663E}</a:tableStyleId>
              </a:tblPr>
              <a:tblGrid>
                <a:gridCol w="3754622">
                  <a:extLst>
                    <a:ext uri="{9D8B030D-6E8A-4147-A177-3AD203B41FA5}">
                      <a16:colId xmlns:a16="http://schemas.microsoft.com/office/drawing/2014/main" val="1428682434"/>
                    </a:ext>
                  </a:extLst>
                </a:gridCol>
                <a:gridCol w="3754622">
                  <a:extLst>
                    <a:ext uri="{9D8B030D-6E8A-4147-A177-3AD203B41FA5}">
                      <a16:colId xmlns:a16="http://schemas.microsoft.com/office/drawing/2014/main" val="2163589311"/>
                    </a:ext>
                  </a:extLst>
                </a:gridCol>
                <a:gridCol w="3754622">
                  <a:extLst>
                    <a:ext uri="{9D8B030D-6E8A-4147-A177-3AD203B41FA5}">
                      <a16:colId xmlns:a16="http://schemas.microsoft.com/office/drawing/2014/main" val="1890899466"/>
                    </a:ext>
                  </a:extLst>
                </a:gridCol>
              </a:tblGrid>
              <a:tr h="449704">
                <a:tc gridSpan="3">
                  <a:txBody>
                    <a:bodyPr/>
                    <a:lstStyle/>
                    <a:p>
                      <a:pPr lvl="0" algn="ctr">
                        <a:buNone/>
                      </a:pPr>
                      <a:r>
                        <a:rPr lang="en-US" sz="2400"/>
                        <a:t>Amount of Energy</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55958382"/>
                  </a:ext>
                </a:extLst>
              </a:tr>
              <a:tr h="449704">
                <a:tc>
                  <a:txBody>
                    <a:bodyPr/>
                    <a:lstStyle/>
                    <a:p>
                      <a:pPr algn="ctr"/>
                      <a:r>
                        <a:rPr lang="en-US" sz="2400"/>
                        <a:t>High</a:t>
                      </a:r>
                    </a:p>
                  </a:txBody>
                  <a:tcPr/>
                </a:tc>
                <a:tc>
                  <a:txBody>
                    <a:bodyPr/>
                    <a:lstStyle/>
                    <a:p>
                      <a:pPr algn="ctr"/>
                      <a:r>
                        <a:rPr lang="en-US" sz="2400"/>
                        <a:t>Medium</a:t>
                      </a:r>
                    </a:p>
                  </a:txBody>
                  <a:tcPr/>
                </a:tc>
                <a:tc>
                  <a:txBody>
                    <a:bodyPr/>
                    <a:lstStyle/>
                    <a:p>
                      <a:pPr algn="ctr"/>
                      <a:r>
                        <a:rPr lang="en-US" sz="2400"/>
                        <a:t>Low</a:t>
                      </a:r>
                    </a:p>
                  </a:txBody>
                  <a:tcPr/>
                </a:tc>
                <a:extLst>
                  <a:ext uri="{0D108BD9-81ED-4DB2-BD59-A6C34878D82A}">
                    <a16:rowId xmlns:a16="http://schemas.microsoft.com/office/drawing/2014/main" val="4116169117"/>
                  </a:ext>
                </a:extLst>
              </a:tr>
              <a:tr h="1822329">
                <a:tc>
                  <a:txBody>
                    <a:bodyPr/>
                    <a:lstStyle/>
                    <a:p>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p>
                      <a:pPr lvl="0">
                        <a:buNone/>
                      </a:pPr>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635178655"/>
                  </a:ext>
                </a:extLst>
              </a:tr>
            </a:tbl>
          </a:graphicData>
        </a:graphic>
      </p:graphicFrame>
    </p:spTree>
    <p:extLst>
      <p:ext uri="{BB962C8B-B14F-4D97-AF65-F5344CB8AC3E}">
        <p14:creationId xmlns:p14="http://schemas.microsoft.com/office/powerpoint/2010/main" val="2262434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5D1910A-DFF9-4645-837A-B6C23CE50AB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049" b="8459"/>
          <a:stretch/>
        </p:blipFill>
        <p:spPr>
          <a:xfrm>
            <a:off x="6619410" y="2818503"/>
            <a:ext cx="5572590" cy="4039497"/>
          </a:xfrm>
          <a:prstGeom prst="round2SameRect">
            <a:avLst/>
          </a:prstGeom>
        </p:spPr>
      </p:pic>
      <p:sp>
        <p:nvSpPr>
          <p:cNvPr id="2" name="Title 1"/>
          <p:cNvSpPr>
            <a:spLocks noGrp="1"/>
          </p:cNvSpPr>
          <p:nvPr>
            <p:ph type="title"/>
          </p:nvPr>
        </p:nvSpPr>
        <p:spPr/>
        <p:txBody>
          <a:bodyPr/>
          <a:lstStyle/>
          <a:p>
            <a:r>
              <a:rPr lang="en-GB"/>
              <a:t>Energy in Foods</a:t>
            </a:r>
          </a:p>
        </p:txBody>
      </p:sp>
      <p:sp>
        <p:nvSpPr>
          <p:cNvPr id="3" name="Content Placeholder 2"/>
          <p:cNvSpPr>
            <a:spLocks noGrp="1"/>
          </p:cNvSpPr>
          <p:nvPr>
            <p:ph idx="1"/>
          </p:nvPr>
        </p:nvSpPr>
        <p:spPr/>
        <p:txBody>
          <a:bodyPr>
            <a:normAutofit/>
          </a:bodyPr>
          <a:lstStyle/>
          <a:p>
            <a:pPr marL="0" indent="0">
              <a:buNone/>
            </a:pPr>
            <a:r>
              <a:rPr lang="en-GB" sz="4400">
                <a:latin typeface="+mj-lt"/>
              </a:rPr>
              <a:t>Watch the </a:t>
            </a:r>
            <a:r>
              <a:rPr lang="en-GB" sz="4400">
                <a:latin typeface="+mj-lt"/>
                <a:hlinkClick r:id="rId3"/>
              </a:rPr>
              <a:t>video</a:t>
            </a:r>
            <a:r>
              <a:rPr lang="en-GB" sz="4400">
                <a:latin typeface="+mj-lt"/>
              </a:rPr>
              <a:t> and note down any interesting points. For example: how much energy do adults need? </a:t>
            </a:r>
          </a:p>
        </p:txBody>
      </p:sp>
    </p:spTree>
    <p:extLst>
      <p:ext uri="{BB962C8B-B14F-4D97-AF65-F5344CB8AC3E}">
        <p14:creationId xmlns:p14="http://schemas.microsoft.com/office/powerpoint/2010/main" val="295136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cell phone&#10;&#10;Description generated with very high confidence">
            <a:extLst>
              <a:ext uri="{FF2B5EF4-FFF2-40B4-BE49-F238E27FC236}">
                <a16:creationId xmlns:a16="http://schemas.microsoft.com/office/drawing/2014/main" id="{18A48F89-7CBC-444C-A3BE-C1F56209AD4E}"/>
              </a:ext>
            </a:extLst>
          </p:cNvPr>
          <p:cNvPicPr>
            <a:picLocks noChangeAspect="1"/>
          </p:cNvPicPr>
          <p:nvPr/>
        </p:nvPicPr>
        <p:blipFill rotWithShape="1">
          <a:blip r:embed="rId2"/>
          <a:srcRect r="50494"/>
          <a:stretch/>
        </p:blipFill>
        <p:spPr>
          <a:xfrm>
            <a:off x="541868" y="248631"/>
            <a:ext cx="4526843" cy="6202693"/>
          </a:xfrm>
          <a:prstGeom prst="rect">
            <a:avLst/>
          </a:prstGeom>
        </p:spPr>
      </p:pic>
      <p:pic>
        <p:nvPicPr>
          <p:cNvPr id="3" name="Picture 4" descr="A screenshot of a cell phone&#10;&#10;Description generated with very high confidence">
            <a:extLst>
              <a:ext uri="{FF2B5EF4-FFF2-40B4-BE49-F238E27FC236}">
                <a16:creationId xmlns:a16="http://schemas.microsoft.com/office/drawing/2014/main" id="{EEE6B337-8AEF-46BE-8859-92AD703E33A5}"/>
              </a:ext>
            </a:extLst>
          </p:cNvPr>
          <p:cNvPicPr>
            <a:picLocks noChangeAspect="1"/>
          </p:cNvPicPr>
          <p:nvPr/>
        </p:nvPicPr>
        <p:blipFill rotWithShape="1">
          <a:blip r:embed="rId2"/>
          <a:srcRect l="49322" t="-1228" r="-3210" b="1228"/>
          <a:stretch/>
        </p:blipFill>
        <p:spPr>
          <a:xfrm>
            <a:off x="6722534" y="144208"/>
            <a:ext cx="4927598" cy="6202693"/>
          </a:xfrm>
          <a:prstGeom prst="rect">
            <a:avLst/>
          </a:prstGeom>
        </p:spPr>
      </p:pic>
    </p:spTree>
    <p:extLst>
      <p:ext uri="{BB962C8B-B14F-4D97-AF65-F5344CB8AC3E}">
        <p14:creationId xmlns:p14="http://schemas.microsoft.com/office/powerpoint/2010/main" val="253416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FABF63-179A-4FB0-BE8E-8BB4EC5D4F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7480" y="137160"/>
            <a:ext cx="6720840" cy="6720840"/>
          </a:xfrm>
          <a:prstGeom prst="rect">
            <a:avLst/>
          </a:prstGeom>
        </p:spPr>
      </p:pic>
    </p:spTree>
    <p:extLst>
      <p:ext uri="{BB962C8B-B14F-4D97-AF65-F5344CB8AC3E}">
        <p14:creationId xmlns:p14="http://schemas.microsoft.com/office/powerpoint/2010/main" val="3808710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Comparing Foods</a:t>
            </a:r>
          </a:p>
        </p:txBody>
      </p:sp>
      <p:sp>
        <p:nvSpPr>
          <p:cNvPr id="3" name="Content Placeholder 2"/>
          <p:cNvSpPr>
            <a:spLocks noGrp="1"/>
          </p:cNvSpPr>
          <p:nvPr>
            <p:ph idx="1"/>
          </p:nvPr>
        </p:nvSpPr>
        <p:spPr/>
        <p:txBody>
          <a:bodyPr>
            <a:normAutofit/>
          </a:bodyPr>
          <a:lstStyle/>
          <a:p>
            <a:pPr marL="0" indent="0">
              <a:buNone/>
            </a:pPr>
            <a:r>
              <a:rPr lang="en-GB" altLang="en-US" sz="4000">
                <a:latin typeface="+mj-lt"/>
              </a:rPr>
              <a:t>There is a huge range of foods available in supermarkets.</a:t>
            </a:r>
          </a:p>
          <a:p>
            <a:pPr marL="0" indent="0">
              <a:buNone/>
            </a:pPr>
            <a:r>
              <a:rPr lang="en-GB" altLang="en-US" sz="4000">
                <a:latin typeface="+mj-lt"/>
              </a:rPr>
              <a:t>People who are trying to eat a healthy diet often buy foods labelled </a:t>
            </a:r>
            <a:r>
              <a:rPr lang="en-GB" altLang="en-US" sz="4000">
                <a:solidFill>
                  <a:srgbClr val="934C74"/>
                </a:solidFill>
                <a:latin typeface="+mj-lt"/>
              </a:rPr>
              <a:t>Fat Free</a:t>
            </a:r>
            <a:r>
              <a:rPr lang="en-GB" altLang="en-US" sz="4000">
                <a:latin typeface="+mj-lt"/>
              </a:rPr>
              <a:t> or </a:t>
            </a:r>
            <a:r>
              <a:rPr lang="en-GB" altLang="en-US" sz="4000">
                <a:solidFill>
                  <a:srgbClr val="934C74"/>
                </a:solidFill>
                <a:latin typeface="+mj-lt"/>
              </a:rPr>
              <a:t>Diet</a:t>
            </a:r>
            <a:r>
              <a:rPr lang="en-GB" altLang="en-US" sz="4000">
                <a:latin typeface="+mj-lt"/>
              </a:rPr>
              <a:t>.</a:t>
            </a:r>
          </a:p>
          <a:p>
            <a:pPr marL="0" indent="0">
              <a:buNone/>
            </a:pPr>
            <a:r>
              <a:rPr lang="en-GB" altLang="en-US" sz="4000">
                <a:latin typeface="+mj-lt"/>
              </a:rPr>
              <a:t>However, they are not always getting the product with the lowest energy.</a:t>
            </a:r>
          </a:p>
        </p:txBody>
      </p:sp>
    </p:spTree>
    <p:extLst>
      <p:ext uri="{BB962C8B-B14F-4D97-AF65-F5344CB8AC3E}">
        <p14:creationId xmlns:p14="http://schemas.microsoft.com/office/powerpoint/2010/main" val="3175070501"/>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ustom 1">
      <a:majorFont>
        <a:latin typeface="Calibri Light"/>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5BDED5D8F65547B3DEAB243A920A54" ma:contentTypeVersion="12" ma:contentTypeDescription="Create a new document." ma:contentTypeScope="" ma:versionID="481d02f1182b56cf50ff2f16a8d11ec0">
  <xsd:schema xmlns:xsd="http://www.w3.org/2001/XMLSchema" xmlns:xs="http://www.w3.org/2001/XMLSchema" xmlns:p="http://schemas.microsoft.com/office/2006/metadata/properties" xmlns:ns3="caa02d93-d17b-4249-a0c5-afeca33be5b7" xmlns:ns4="b496163d-89a1-4d48-9d31-68cb6b4034b6" targetNamespace="http://schemas.microsoft.com/office/2006/metadata/properties" ma:root="true" ma:fieldsID="66dc1536a9f7aa29cb5b07ac67041ec2" ns3:_="" ns4:_="">
    <xsd:import namespace="caa02d93-d17b-4249-a0c5-afeca33be5b7"/>
    <xsd:import namespace="b496163d-89a1-4d48-9d31-68cb6b4034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a02d93-d17b-4249-a0c5-afeca33be5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96163d-89a1-4d48-9d31-68cb6b4034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5F5947-E7E3-43B8-BD48-37F972FC64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a02d93-d17b-4249-a0c5-afeca33be5b7"/>
    <ds:schemaRef ds:uri="b496163d-89a1-4d48-9d31-68cb6b40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02816A-0703-4BEE-A0CB-7F518699650D}">
  <ds:schemaRefs>
    <ds:schemaRef ds:uri="http://schemas.microsoft.com/sharepoint/v3/contenttype/forms"/>
  </ds:schemaRefs>
</ds:datastoreItem>
</file>

<file path=customXml/itemProps3.xml><?xml version="1.0" encoding="utf-8"?>
<ds:datastoreItem xmlns:ds="http://schemas.openxmlformats.org/officeDocument/2006/customXml" ds:itemID="{318CC84C-0172-42A4-87A6-D8F1B17F726A}">
  <ds:schemaRefs>
    <ds:schemaRef ds:uri="b496163d-89a1-4d48-9d31-68cb6b4034b6"/>
    <ds:schemaRef ds:uri="caa02d93-d17b-4249-a0c5-afeca33be5b7"/>
    <ds:schemaRef ds:uri="http://purl.org/dc/term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1259</TotalTime>
  <Words>554</Words>
  <Application>Microsoft Office PowerPoint</Application>
  <PresentationFormat>Widescreen</PresentationFormat>
  <Paragraphs>119</Paragraphs>
  <Slides>16</Slides>
  <Notes>0</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Bookman Old Style</vt:lpstr>
      <vt:lpstr>Calibri</vt:lpstr>
      <vt:lpstr>Calibri Light</vt:lpstr>
      <vt:lpstr>Cambria Math</vt:lpstr>
      <vt:lpstr>Wingdings</vt:lpstr>
      <vt:lpstr>office theme</vt:lpstr>
      <vt:lpstr>PowerPoint Presentation</vt:lpstr>
      <vt:lpstr>PowerPoint Presentation</vt:lpstr>
      <vt:lpstr>PowerPoint Presentation</vt:lpstr>
      <vt:lpstr>Energy in Foods</vt:lpstr>
      <vt:lpstr>PowerPoint Presentation</vt:lpstr>
      <vt:lpstr>Energy in Foods</vt:lpstr>
      <vt:lpstr>PowerPoint Presentation</vt:lpstr>
      <vt:lpstr>PowerPoint Presentation</vt:lpstr>
      <vt:lpstr>Comparing Foods</vt:lpstr>
      <vt:lpstr>Spreads</vt:lpstr>
      <vt:lpstr>Yogurts</vt:lpstr>
      <vt:lpstr>My Food Diary</vt:lpstr>
      <vt:lpstr>PowerPoint Presentation</vt:lpstr>
      <vt:lpstr>PowerPoint Presentation</vt:lpstr>
      <vt:lpstr>Temperature Rise per Gram</vt:lpstr>
      <vt:lpstr>Ratios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 Callanan</dc:creator>
  <cp:lastModifiedBy>D Callanan</cp:lastModifiedBy>
  <cp:revision>88</cp:revision>
  <cp:lastPrinted>2019-10-16T07:21:37Z</cp:lastPrinted>
  <dcterms:created xsi:type="dcterms:W3CDTF">2013-07-15T20:26:40Z</dcterms:created>
  <dcterms:modified xsi:type="dcterms:W3CDTF">2022-07-07T14:17:03Z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0x010100D85BDED5D8F65547B3DEAB243A920A54</vt:lpwstr>
  </property>
</Properties>
</file>