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1"/>
  </p:notesMasterIdLst>
  <p:handoutMasterIdLst>
    <p:handoutMasterId r:id="rId22"/>
  </p:handoutMasterIdLst>
  <p:sldIdLst>
    <p:sldId id="280" r:id="rId5"/>
    <p:sldId id="444" r:id="rId6"/>
    <p:sldId id="283" r:id="rId7"/>
    <p:sldId id="284" r:id="rId8"/>
    <p:sldId id="301" r:id="rId9"/>
    <p:sldId id="285" r:id="rId10"/>
    <p:sldId id="281" r:id="rId11"/>
    <p:sldId id="290" r:id="rId12"/>
    <p:sldId id="286" r:id="rId13"/>
    <p:sldId id="291" r:id="rId14"/>
    <p:sldId id="292" r:id="rId15"/>
    <p:sldId id="293" r:id="rId16"/>
    <p:sldId id="294" r:id="rId17"/>
    <p:sldId id="304" r:id="rId18"/>
    <p:sldId id="308" r:id="rId19"/>
    <p:sldId id="305" r:id="rId20"/>
  </p:sldIdLst>
  <p:sldSz cx="12192000" cy="6858000"/>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incent Rason" initials="VR" lastIdx="23" clrIdx="0">
    <p:extLst>
      <p:ext uri="{19B8F6BF-5375-455C-9EA6-DF929625EA0E}">
        <p15:presenceInfo xmlns:p15="http://schemas.microsoft.com/office/powerpoint/2012/main" userId="7040d55bb8d7d6f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8450A4"/>
    <a:srgbClr val="00924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637" autoAdjust="0"/>
    <p:restoredTop sz="95964" autoAdjust="0"/>
  </p:normalViewPr>
  <p:slideViewPr>
    <p:cSldViewPr snapToGrid="0">
      <p:cViewPr varScale="1">
        <p:scale>
          <a:sx n="81" d="100"/>
          <a:sy n="81" d="100"/>
        </p:scale>
        <p:origin x="132"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 Callanan" userId="951668ec-da26-491a-9b8a-af24bfeff26b" providerId="ADAL" clId="{05989F7E-8EB7-4AF9-9F26-D3E855708F02}"/>
    <pc:docChg chg="undo delSld modSld sldOrd">
      <pc:chgData name="D Callanan" userId="951668ec-da26-491a-9b8a-af24bfeff26b" providerId="ADAL" clId="{05989F7E-8EB7-4AF9-9F26-D3E855708F02}" dt="2022-07-07T14:17:02.090" v="231" actId="2696"/>
      <pc:docMkLst>
        <pc:docMk/>
      </pc:docMkLst>
      <pc:sldChg chg="del">
        <pc:chgData name="D Callanan" userId="951668ec-da26-491a-9b8a-af24bfeff26b" providerId="ADAL" clId="{05989F7E-8EB7-4AF9-9F26-D3E855708F02}" dt="2022-07-07T14:14:03.619" v="1" actId="2696"/>
        <pc:sldMkLst>
          <pc:docMk/>
          <pc:sldMk cId="109857222" sldId="256"/>
        </pc:sldMkLst>
      </pc:sldChg>
      <pc:sldChg chg="del">
        <pc:chgData name="D Callanan" userId="951668ec-da26-491a-9b8a-af24bfeff26b" providerId="ADAL" clId="{05989F7E-8EB7-4AF9-9F26-D3E855708F02}" dt="2022-07-07T14:17:02.090" v="231" actId="2696"/>
        <pc:sldMkLst>
          <pc:docMk/>
          <pc:sldMk cId="1348374017" sldId="257"/>
        </pc:sldMkLst>
      </pc:sldChg>
      <pc:sldChg chg="del">
        <pc:chgData name="D Callanan" userId="951668ec-da26-491a-9b8a-af24bfeff26b" providerId="ADAL" clId="{05989F7E-8EB7-4AF9-9F26-D3E855708F02}" dt="2022-07-07T14:14:03.931" v="24" actId="2696"/>
        <pc:sldMkLst>
          <pc:docMk/>
          <pc:sldMk cId="426490360" sldId="258"/>
        </pc:sldMkLst>
      </pc:sldChg>
      <pc:sldChg chg="del">
        <pc:chgData name="D Callanan" userId="951668ec-da26-491a-9b8a-af24bfeff26b" providerId="ADAL" clId="{05989F7E-8EB7-4AF9-9F26-D3E855708F02}" dt="2022-07-07T14:14:03.884" v="21" actId="2696"/>
        <pc:sldMkLst>
          <pc:docMk/>
          <pc:sldMk cId="3089763992" sldId="259"/>
        </pc:sldMkLst>
      </pc:sldChg>
      <pc:sldChg chg="del">
        <pc:chgData name="D Callanan" userId="951668ec-da26-491a-9b8a-af24bfeff26b" providerId="ADAL" clId="{05989F7E-8EB7-4AF9-9F26-D3E855708F02}" dt="2022-07-07T14:14:03.744" v="12" actId="2696"/>
        <pc:sldMkLst>
          <pc:docMk/>
          <pc:sldMk cId="22002296" sldId="260"/>
        </pc:sldMkLst>
      </pc:sldChg>
      <pc:sldChg chg="del">
        <pc:chgData name="D Callanan" userId="951668ec-da26-491a-9b8a-af24bfeff26b" providerId="ADAL" clId="{05989F7E-8EB7-4AF9-9F26-D3E855708F02}" dt="2022-07-07T14:14:03.744" v="13" actId="2696"/>
        <pc:sldMkLst>
          <pc:docMk/>
          <pc:sldMk cId="3418744811" sldId="261"/>
        </pc:sldMkLst>
      </pc:sldChg>
      <pc:sldChg chg="del">
        <pc:chgData name="D Callanan" userId="951668ec-da26-491a-9b8a-af24bfeff26b" providerId="ADAL" clId="{05989F7E-8EB7-4AF9-9F26-D3E855708F02}" dt="2022-07-07T14:14:03.775" v="14" actId="2696"/>
        <pc:sldMkLst>
          <pc:docMk/>
          <pc:sldMk cId="756817451" sldId="262"/>
        </pc:sldMkLst>
      </pc:sldChg>
      <pc:sldChg chg="del">
        <pc:chgData name="D Callanan" userId="951668ec-da26-491a-9b8a-af24bfeff26b" providerId="ADAL" clId="{05989F7E-8EB7-4AF9-9F26-D3E855708F02}" dt="2022-07-07T14:14:03.603" v="0" actId="2696"/>
        <pc:sldMkLst>
          <pc:docMk/>
          <pc:sldMk cId="3869838364" sldId="263"/>
        </pc:sldMkLst>
      </pc:sldChg>
      <pc:sldChg chg="del">
        <pc:chgData name="D Callanan" userId="951668ec-da26-491a-9b8a-af24bfeff26b" providerId="ADAL" clId="{05989F7E-8EB7-4AF9-9F26-D3E855708F02}" dt="2022-07-07T14:14:03.869" v="20" actId="2696"/>
        <pc:sldMkLst>
          <pc:docMk/>
          <pc:sldMk cId="944978275" sldId="264"/>
        </pc:sldMkLst>
      </pc:sldChg>
      <pc:sldChg chg="del">
        <pc:chgData name="D Callanan" userId="951668ec-da26-491a-9b8a-af24bfeff26b" providerId="ADAL" clId="{05989F7E-8EB7-4AF9-9F26-D3E855708F02}" dt="2022-07-07T14:14:03.900" v="22" actId="2696"/>
        <pc:sldMkLst>
          <pc:docMk/>
          <pc:sldMk cId="1208396479" sldId="265"/>
        </pc:sldMkLst>
      </pc:sldChg>
      <pc:sldChg chg="del">
        <pc:chgData name="D Callanan" userId="951668ec-da26-491a-9b8a-af24bfeff26b" providerId="ADAL" clId="{05989F7E-8EB7-4AF9-9F26-D3E855708F02}" dt="2022-07-07T14:14:03.916" v="23" actId="2696"/>
        <pc:sldMkLst>
          <pc:docMk/>
          <pc:sldMk cId="51874011" sldId="266"/>
        </pc:sldMkLst>
      </pc:sldChg>
      <pc:sldChg chg="del">
        <pc:chgData name="D Callanan" userId="951668ec-da26-491a-9b8a-af24bfeff26b" providerId="ADAL" clId="{05989F7E-8EB7-4AF9-9F26-D3E855708F02}" dt="2022-07-07T14:14:03.634" v="2" actId="2696"/>
        <pc:sldMkLst>
          <pc:docMk/>
          <pc:sldMk cId="3739250690" sldId="267"/>
        </pc:sldMkLst>
      </pc:sldChg>
      <pc:sldChg chg="del">
        <pc:chgData name="D Callanan" userId="951668ec-da26-491a-9b8a-af24bfeff26b" providerId="ADAL" clId="{05989F7E-8EB7-4AF9-9F26-D3E855708F02}" dt="2022-07-07T14:14:03.650" v="3" actId="2696"/>
        <pc:sldMkLst>
          <pc:docMk/>
          <pc:sldMk cId="127418820" sldId="268"/>
        </pc:sldMkLst>
      </pc:sldChg>
      <pc:sldChg chg="del">
        <pc:chgData name="D Callanan" userId="951668ec-da26-491a-9b8a-af24bfeff26b" providerId="ADAL" clId="{05989F7E-8EB7-4AF9-9F26-D3E855708F02}" dt="2022-07-07T14:14:03.650" v="4" actId="2696"/>
        <pc:sldMkLst>
          <pc:docMk/>
          <pc:sldMk cId="324747354" sldId="269"/>
        </pc:sldMkLst>
      </pc:sldChg>
      <pc:sldChg chg="del">
        <pc:chgData name="D Callanan" userId="951668ec-da26-491a-9b8a-af24bfeff26b" providerId="ADAL" clId="{05989F7E-8EB7-4AF9-9F26-D3E855708F02}" dt="2022-07-07T14:14:03.666" v="5" actId="2696"/>
        <pc:sldMkLst>
          <pc:docMk/>
          <pc:sldMk cId="411713166" sldId="270"/>
        </pc:sldMkLst>
      </pc:sldChg>
      <pc:sldChg chg="del">
        <pc:chgData name="D Callanan" userId="951668ec-da26-491a-9b8a-af24bfeff26b" providerId="ADAL" clId="{05989F7E-8EB7-4AF9-9F26-D3E855708F02}" dt="2022-07-07T14:14:03.666" v="6" actId="2696"/>
        <pc:sldMkLst>
          <pc:docMk/>
          <pc:sldMk cId="707031494" sldId="271"/>
        </pc:sldMkLst>
      </pc:sldChg>
      <pc:sldChg chg="del">
        <pc:chgData name="D Callanan" userId="951668ec-da26-491a-9b8a-af24bfeff26b" providerId="ADAL" clId="{05989F7E-8EB7-4AF9-9F26-D3E855708F02}" dt="2022-07-07T14:14:03.681" v="7" actId="2696"/>
        <pc:sldMkLst>
          <pc:docMk/>
          <pc:sldMk cId="3810379475" sldId="272"/>
        </pc:sldMkLst>
      </pc:sldChg>
      <pc:sldChg chg="del">
        <pc:chgData name="D Callanan" userId="951668ec-da26-491a-9b8a-af24bfeff26b" providerId="ADAL" clId="{05989F7E-8EB7-4AF9-9F26-D3E855708F02}" dt="2022-07-07T14:14:03.697" v="8" actId="2696"/>
        <pc:sldMkLst>
          <pc:docMk/>
          <pc:sldMk cId="3875047350" sldId="273"/>
        </pc:sldMkLst>
      </pc:sldChg>
      <pc:sldChg chg="del">
        <pc:chgData name="D Callanan" userId="951668ec-da26-491a-9b8a-af24bfeff26b" providerId="ADAL" clId="{05989F7E-8EB7-4AF9-9F26-D3E855708F02}" dt="2022-07-07T14:14:03.697" v="9" actId="2696"/>
        <pc:sldMkLst>
          <pc:docMk/>
          <pc:sldMk cId="1861426152" sldId="274"/>
        </pc:sldMkLst>
      </pc:sldChg>
      <pc:sldChg chg="del">
        <pc:chgData name="D Callanan" userId="951668ec-da26-491a-9b8a-af24bfeff26b" providerId="ADAL" clId="{05989F7E-8EB7-4AF9-9F26-D3E855708F02}" dt="2022-07-07T14:14:03.712" v="10" actId="2696"/>
        <pc:sldMkLst>
          <pc:docMk/>
          <pc:sldMk cId="898903584" sldId="275"/>
        </pc:sldMkLst>
      </pc:sldChg>
      <pc:sldChg chg="del">
        <pc:chgData name="D Callanan" userId="951668ec-da26-491a-9b8a-af24bfeff26b" providerId="ADAL" clId="{05989F7E-8EB7-4AF9-9F26-D3E855708F02}" dt="2022-07-07T14:14:03.728" v="11" actId="2696"/>
        <pc:sldMkLst>
          <pc:docMk/>
          <pc:sldMk cId="3749967270" sldId="276"/>
        </pc:sldMkLst>
      </pc:sldChg>
      <pc:sldChg chg="del">
        <pc:chgData name="D Callanan" userId="951668ec-da26-491a-9b8a-af24bfeff26b" providerId="ADAL" clId="{05989F7E-8EB7-4AF9-9F26-D3E855708F02}" dt="2022-07-07T14:14:03.822" v="17" actId="2696"/>
        <pc:sldMkLst>
          <pc:docMk/>
          <pc:sldMk cId="1958184484" sldId="277"/>
        </pc:sldMkLst>
      </pc:sldChg>
      <pc:sldChg chg="del">
        <pc:chgData name="D Callanan" userId="951668ec-da26-491a-9b8a-af24bfeff26b" providerId="ADAL" clId="{05989F7E-8EB7-4AF9-9F26-D3E855708F02}" dt="2022-07-07T14:14:03.837" v="18" actId="2696"/>
        <pc:sldMkLst>
          <pc:docMk/>
          <pc:sldMk cId="4155334338" sldId="278"/>
        </pc:sldMkLst>
      </pc:sldChg>
      <pc:sldChg chg="del">
        <pc:chgData name="D Callanan" userId="951668ec-da26-491a-9b8a-af24bfeff26b" providerId="ADAL" clId="{05989F7E-8EB7-4AF9-9F26-D3E855708F02}" dt="2022-07-07T14:14:03.853" v="19" actId="2696"/>
        <pc:sldMkLst>
          <pc:docMk/>
          <pc:sldMk cId="93181773" sldId="279"/>
        </pc:sldMkLst>
      </pc:sldChg>
      <pc:sldChg chg="addSp modSp">
        <pc:chgData name="D Callanan" userId="951668ec-da26-491a-9b8a-af24bfeff26b" providerId="ADAL" clId="{05989F7E-8EB7-4AF9-9F26-D3E855708F02}" dt="2022-07-07T14:15:08.621" v="76" actId="20577"/>
        <pc:sldMkLst>
          <pc:docMk/>
          <pc:sldMk cId="3676728813" sldId="280"/>
        </pc:sldMkLst>
        <pc:spChg chg="mod">
          <ac:chgData name="D Callanan" userId="951668ec-da26-491a-9b8a-af24bfeff26b" providerId="ADAL" clId="{05989F7E-8EB7-4AF9-9F26-D3E855708F02}" dt="2022-07-07T14:15:08.621" v="76" actId="20577"/>
          <ac:spMkLst>
            <pc:docMk/>
            <pc:sldMk cId="3676728813" sldId="280"/>
            <ac:spMk id="7" creationId="{00000000-0000-0000-0000-000000000000}"/>
          </ac:spMkLst>
        </pc:spChg>
        <pc:spChg chg="add">
          <ac:chgData name="D Callanan" userId="951668ec-da26-491a-9b8a-af24bfeff26b" providerId="ADAL" clId="{05989F7E-8EB7-4AF9-9F26-D3E855708F02}" dt="2022-07-07T14:14:25.395" v="30"/>
          <ac:spMkLst>
            <pc:docMk/>
            <pc:sldMk cId="3676728813" sldId="280"/>
            <ac:spMk id="8" creationId="{E1D7797E-1007-47D1-B9F2-0468AF9DE83D}"/>
          </ac:spMkLst>
        </pc:spChg>
      </pc:sldChg>
      <pc:sldChg chg="del">
        <pc:chgData name="D Callanan" userId="951668ec-da26-491a-9b8a-af24bfeff26b" providerId="ADAL" clId="{05989F7E-8EB7-4AF9-9F26-D3E855708F02}" dt="2022-07-07T14:14:46.946" v="38" actId="2696"/>
        <pc:sldMkLst>
          <pc:docMk/>
          <pc:sldMk cId="532338992" sldId="295"/>
        </pc:sldMkLst>
      </pc:sldChg>
      <pc:sldChg chg="del">
        <pc:chgData name="D Callanan" userId="951668ec-da26-491a-9b8a-af24bfeff26b" providerId="ADAL" clId="{05989F7E-8EB7-4AF9-9F26-D3E855708F02}" dt="2022-07-07T14:14:46.946" v="37" actId="2696"/>
        <pc:sldMkLst>
          <pc:docMk/>
          <pc:sldMk cId="3817457682" sldId="296"/>
        </pc:sldMkLst>
      </pc:sldChg>
      <pc:sldChg chg="del">
        <pc:chgData name="D Callanan" userId="951668ec-da26-491a-9b8a-af24bfeff26b" providerId="ADAL" clId="{05989F7E-8EB7-4AF9-9F26-D3E855708F02}" dt="2022-07-07T14:14:46.930" v="36" actId="2696"/>
        <pc:sldMkLst>
          <pc:docMk/>
          <pc:sldMk cId="271010156" sldId="297"/>
        </pc:sldMkLst>
      </pc:sldChg>
      <pc:sldChg chg="del">
        <pc:chgData name="D Callanan" userId="951668ec-da26-491a-9b8a-af24bfeff26b" providerId="ADAL" clId="{05989F7E-8EB7-4AF9-9F26-D3E855708F02}" dt="2022-07-07T14:14:46.930" v="35" actId="2696"/>
        <pc:sldMkLst>
          <pc:docMk/>
          <pc:sldMk cId="2961734079" sldId="298"/>
        </pc:sldMkLst>
      </pc:sldChg>
      <pc:sldChg chg="del">
        <pc:chgData name="D Callanan" userId="951668ec-da26-491a-9b8a-af24bfeff26b" providerId="ADAL" clId="{05989F7E-8EB7-4AF9-9F26-D3E855708F02}" dt="2022-07-07T14:14:46.930" v="34" actId="2696"/>
        <pc:sldMkLst>
          <pc:docMk/>
          <pc:sldMk cId="3540147499" sldId="299"/>
        </pc:sldMkLst>
      </pc:sldChg>
      <pc:sldChg chg="del">
        <pc:chgData name="D Callanan" userId="951668ec-da26-491a-9b8a-af24bfeff26b" providerId="ADAL" clId="{05989F7E-8EB7-4AF9-9F26-D3E855708F02}" dt="2022-07-07T14:14:46.915" v="33" actId="2696"/>
        <pc:sldMkLst>
          <pc:docMk/>
          <pc:sldMk cId="2910454642" sldId="300"/>
        </pc:sldMkLst>
      </pc:sldChg>
      <pc:sldChg chg="del">
        <pc:chgData name="D Callanan" userId="951668ec-da26-491a-9b8a-af24bfeff26b" providerId="ADAL" clId="{05989F7E-8EB7-4AF9-9F26-D3E855708F02}" dt="2022-07-07T14:15:19.435" v="77" actId="2696"/>
        <pc:sldMkLst>
          <pc:docMk/>
          <pc:sldMk cId="3016016766" sldId="303"/>
        </pc:sldMkLst>
      </pc:sldChg>
      <pc:sldChg chg="addSp modSp">
        <pc:chgData name="D Callanan" userId="951668ec-da26-491a-9b8a-af24bfeff26b" providerId="ADAL" clId="{05989F7E-8EB7-4AF9-9F26-D3E855708F02}" dt="2022-07-07T14:15:29.485" v="79" actId="1076"/>
        <pc:sldMkLst>
          <pc:docMk/>
          <pc:sldMk cId="1644586181" sldId="304"/>
        </pc:sldMkLst>
        <pc:spChg chg="mod">
          <ac:chgData name="D Callanan" userId="951668ec-da26-491a-9b8a-af24bfeff26b" providerId="ADAL" clId="{05989F7E-8EB7-4AF9-9F26-D3E855708F02}" dt="2022-07-07T14:15:29.485" v="79" actId="1076"/>
          <ac:spMkLst>
            <pc:docMk/>
            <pc:sldMk cId="1644586181" sldId="304"/>
            <ac:spMk id="3" creationId="{75F8C167-E0FC-4105-B3A5-CC875D412CD4}"/>
          </ac:spMkLst>
        </pc:spChg>
        <pc:grpChg chg="add">
          <ac:chgData name="D Callanan" userId="951668ec-da26-491a-9b8a-af24bfeff26b" providerId="ADAL" clId="{05989F7E-8EB7-4AF9-9F26-D3E855708F02}" dt="2022-07-07T14:15:27.507" v="78"/>
          <ac:grpSpMkLst>
            <pc:docMk/>
            <pc:sldMk cId="1644586181" sldId="304"/>
            <ac:grpSpMk id="4" creationId="{12E5215C-81BE-49AF-9D82-BDAC700E92D8}"/>
          </ac:grpSpMkLst>
        </pc:grpChg>
      </pc:sldChg>
      <pc:sldChg chg="addSp">
        <pc:chgData name="D Callanan" userId="951668ec-da26-491a-9b8a-af24bfeff26b" providerId="ADAL" clId="{05989F7E-8EB7-4AF9-9F26-D3E855708F02}" dt="2022-07-07T14:15:35.658" v="80"/>
        <pc:sldMkLst>
          <pc:docMk/>
          <pc:sldMk cId="2038580554" sldId="305"/>
        </pc:sldMkLst>
        <pc:grpChg chg="add">
          <ac:chgData name="D Callanan" userId="951668ec-da26-491a-9b8a-af24bfeff26b" providerId="ADAL" clId="{05989F7E-8EB7-4AF9-9F26-D3E855708F02}" dt="2022-07-07T14:15:35.658" v="80"/>
          <ac:grpSpMkLst>
            <pc:docMk/>
            <pc:sldMk cId="2038580554" sldId="305"/>
            <ac:grpSpMk id="6" creationId="{09BB6A4D-61CF-4502-A462-9F4213890056}"/>
          </ac:grpSpMkLst>
        </pc:grpChg>
      </pc:sldChg>
      <pc:sldChg chg="del">
        <pc:chgData name="D Callanan" userId="951668ec-da26-491a-9b8a-af24bfeff26b" providerId="ADAL" clId="{05989F7E-8EB7-4AF9-9F26-D3E855708F02}" dt="2022-07-07T14:16:47.748" v="102" actId="2696"/>
        <pc:sldMkLst>
          <pc:docMk/>
          <pc:sldMk cId="3149505972" sldId="306"/>
        </pc:sldMkLst>
      </pc:sldChg>
      <pc:sldChg chg="del">
        <pc:chgData name="D Callanan" userId="951668ec-da26-491a-9b8a-af24bfeff26b" providerId="ADAL" clId="{05989F7E-8EB7-4AF9-9F26-D3E855708F02}" dt="2022-07-07T14:16:47.716" v="99" actId="2696"/>
        <pc:sldMkLst>
          <pc:docMk/>
          <pc:sldMk cId="2460102983" sldId="307"/>
        </pc:sldMkLst>
      </pc:sldChg>
      <pc:sldChg chg="addSp modSp">
        <pc:chgData name="D Callanan" userId="951668ec-da26-491a-9b8a-af24bfeff26b" providerId="ADAL" clId="{05989F7E-8EB7-4AF9-9F26-D3E855708F02}" dt="2022-07-07T14:15:59.190" v="98" actId="20577"/>
        <pc:sldMkLst>
          <pc:docMk/>
          <pc:sldMk cId="1432616656" sldId="308"/>
        </pc:sldMkLst>
        <pc:spChg chg="mod">
          <ac:chgData name="D Callanan" userId="951668ec-da26-491a-9b8a-af24bfeff26b" providerId="ADAL" clId="{05989F7E-8EB7-4AF9-9F26-D3E855708F02}" dt="2022-07-07T14:15:59.190" v="98" actId="20577"/>
          <ac:spMkLst>
            <pc:docMk/>
            <pc:sldMk cId="1432616656" sldId="308"/>
            <ac:spMk id="6" creationId="{1CFB9330-881C-4745-BE91-CDCAC72E35FF}"/>
          </ac:spMkLst>
        </pc:spChg>
        <pc:grpChg chg="add">
          <ac:chgData name="D Callanan" userId="951668ec-da26-491a-9b8a-af24bfeff26b" providerId="ADAL" clId="{05989F7E-8EB7-4AF9-9F26-D3E855708F02}" dt="2022-07-07T14:15:53.486" v="81"/>
          <ac:grpSpMkLst>
            <pc:docMk/>
            <pc:sldMk cId="1432616656" sldId="308"/>
            <ac:grpSpMk id="4" creationId="{32ABF46E-EA37-4DE1-97B9-262E057DBEC2}"/>
          </ac:grpSpMkLst>
        </pc:grpChg>
      </pc:sldChg>
      <pc:sldChg chg="del">
        <pc:chgData name="D Callanan" userId="951668ec-da26-491a-9b8a-af24bfeff26b" providerId="ADAL" clId="{05989F7E-8EB7-4AF9-9F26-D3E855708F02}" dt="2022-07-07T14:16:47.732" v="100" actId="2696"/>
        <pc:sldMkLst>
          <pc:docMk/>
          <pc:sldMk cId="2283645312" sldId="309"/>
        </pc:sldMkLst>
      </pc:sldChg>
      <pc:sldChg chg="del">
        <pc:chgData name="D Callanan" userId="951668ec-da26-491a-9b8a-af24bfeff26b" providerId="ADAL" clId="{05989F7E-8EB7-4AF9-9F26-D3E855708F02}" dt="2022-07-07T14:16:47.748" v="103" actId="2696"/>
        <pc:sldMkLst>
          <pc:docMk/>
          <pc:sldMk cId="265740825" sldId="310"/>
        </pc:sldMkLst>
      </pc:sldChg>
      <pc:sldChg chg="del">
        <pc:chgData name="D Callanan" userId="951668ec-da26-491a-9b8a-af24bfeff26b" providerId="ADAL" clId="{05989F7E-8EB7-4AF9-9F26-D3E855708F02}" dt="2022-07-07T14:16:47.748" v="104" actId="2696"/>
        <pc:sldMkLst>
          <pc:docMk/>
          <pc:sldMk cId="2257479764" sldId="311"/>
        </pc:sldMkLst>
      </pc:sldChg>
      <pc:sldChg chg="del">
        <pc:chgData name="D Callanan" userId="951668ec-da26-491a-9b8a-af24bfeff26b" providerId="ADAL" clId="{05989F7E-8EB7-4AF9-9F26-D3E855708F02}" dt="2022-07-07T14:16:54.816" v="131" actId="2696"/>
        <pc:sldMkLst>
          <pc:docMk/>
          <pc:sldMk cId="3202591311" sldId="314"/>
        </pc:sldMkLst>
      </pc:sldChg>
      <pc:sldChg chg="del">
        <pc:chgData name="D Callanan" userId="951668ec-da26-491a-9b8a-af24bfeff26b" providerId="ADAL" clId="{05989F7E-8EB7-4AF9-9F26-D3E855708F02}" dt="2022-07-07T14:16:54.438" v="105" actId="2696"/>
        <pc:sldMkLst>
          <pc:docMk/>
          <pc:sldMk cId="3439659539" sldId="315"/>
        </pc:sldMkLst>
      </pc:sldChg>
      <pc:sldChg chg="del">
        <pc:chgData name="D Callanan" userId="951668ec-da26-491a-9b8a-af24bfeff26b" providerId="ADAL" clId="{05989F7E-8EB7-4AF9-9F26-D3E855708F02}" dt="2022-07-07T14:16:54.785" v="128" actId="2696"/>
        <pc:sldMkLst>
          <pc:docMk/>
          <pc:sldMk cId="3867893957" sldId="318"/>
        </pc:sldMkLst>
      </pc:sldChg>
      <pc:sldChg chg="del">
        <pc:chgData name="D Callanan" userId="951668ec-da26-491a-9b8a-af24bfeff26b" providerId="ADAL" clId="{05989F7E-8EB7-4AF9-9F26-D3E855708F02}" dt="2022-07-07T14:16:54.801" v="129" actId="2696"/>
        <pc:sldMkLst>
          <pc:docMk/>
          <pc:sldMk cId="992961153" sldId="319"/>
        </pc:sldMkLst>
      </pc:sldChg>
      <pc:sldChg chg="del">
        <pc:chgData name="D Callanan" userId="951668ec-da26-491a-9b8a-af24bfeff26b" providerId="ADAL" clId="{05989F7E-8EB7-4AF9-9F26-D3E855708F02}" dt="2022-07-07T14:16:54.801" v="130" actId="2696"/>
        <pc:sldMkLst>
          <pc:docMk/>
          <pc:sldMk cId="625470652" sldId="320"/>
        </pc:sldMkLst>
      </pc:sldChg>
      <pc:sldChg chg="del">
        <pc:chgData name="D Callanan" userId="951668ec-da26-491a-9b8a-af24bfeff26b" providerId="ADAL" clId="{05989F7E-8EB7-4AF9-9F26-D3E855708F02}" dt="2022-07-07T14:16:54.910" v="139" actId="2696"/>
        <pc:sldMkLst>
          <pc:docMk/>
          <pc:sldMk cId="3206758958" sldId="321"/>
        </pc:sldMkLst>
      </pc:sldChg>
      <pc:sldChg chg="del">
        <pc:chgData name="D Callanan" userId="951668ec-da26-491a-9b8a-af24bfeff26b" providerId="ADAL" clId="{05989F7E-8EB7-4AF9-9F26-D3E855708F02}" dt="2022-07-07T14:16:54.973" v="144" actId="2696"/>
        <pc:sldMkLst>
          <pc:docMk/>
          <pc:sldMk cId="1376499579" sldId="328"/>
        </pc:sldMkLst>
      </pc:sldChg>
      <pc:sldChg chg="del">
        <pc:chgData name="D Callanan" userId="951668ec-da26-491a-9b8a-af24bfeff26b" providerId="ADAL" clId="{05989F7E-8EB7-4AF9-9F26-D3E855708F02}" dt="2022-07-07T14:16:54.594" v="114" actId="2696"/>
        <pc:sldMkLst>
          <pc:docMk/>
          <pc:sldMk cId="1483833345" sldId="337"/>
        </pc:sldMkLst>
      </pc:sldChg>
      <pc:sldChg chg="del">
        <pc:chgData name="D Callanan" userId="951668ec-da26-491a-9b8a-af24bfeff26b" providerId="ADAL" clId="{05989F7E-8EB7-4AF9-9F26-D3E855708F02}" dt="2022-07-07T14:16:55.066" v="152" actId="2696"/>
        <pc:sldMkLst>
          <pc:docMk/>
          <pc:sldMk cId="1523432701" sldId="338"/>
        </pc:sldMkLst>
      </pc:sldChg>
      <pc:sldChg chg="del">
        <pc:chgData name="D Callanan" userId="951668ec-da26-491a-9b8a-af24bfeff26b" providerId="ADAL" clId="{05989F7E-8EB7-4AF9-9F26-D3E855708F02}" dt="2022-07-07T14:16:55.066" v="153" actId="2696"/>
        <pc:sldMkLst>
          <pc:docMk/>
          <pc:sldMk cId="1853136405" sldId="339"/>
        </pc:sldMkLst>
      </pc:sldChg>
      <pc:sldChg chg="del">
        <pc:chgData name="D Callanan" userId="951668ec-da26-491a-9b8a-af24bfeff26b" providerId="ADAL" clId="{05989F7E-8EB7-4AF9-9F26-D3E855708F02}" dt="2022-07-07T14:16:55.098" v="154" actId="2696"/>
        <pc:sldMkLst>
          <pc:docMk/>
          <pc:sldMk cId="1014036434" sldId="340"/>
        </pc:sldMkLst>
      </pc:sldChg>
      <pc:sldChg chg="del">
        <pc:chgData name="D Callanan" userId="951668ec-da26-491a-9b8a-af24bfeff26b" providerId="ADAL" clId="{05989F7E-8EB7-4AF9-9F26-D3E855708F02}" dt="2022-07-07T14:16:55.113" v="155" actId="2696"/>
        <pc:sldMkLst>
          <pc:docMk/>
          <pc:sldMk cId="3906323069" sldId="341"/>
        </pc:sldMkLst>
      </pc:sldChg>
      <pc:sldChg chg="del">
        <pc:chgData name="D Callanan" userId="951668ec-da26-491a-9b8a-af24bfeff26b" providerId="ADAL" clId="{05989F7E-8EB7-4AF9-9F26-D3E855708F02}" dt="2022-07-07T14:16:55.145" v="156" actId="2696"/>
        <pc:sldMkLst>
          <pc:docMk/>
          <pc:sldMk cId="871867449" sldId="342"/>
        </pc:sldMkLst>
      </pc:sldChg>
      <pc:sldChg chg="del">
        <pc:chgData name="D Callanan" userId="951668ec-da26-491a-9b8a-af24bfeff26b" providerId="ADAL" clId="{05989F7E-8EB7-4AF9-9F26-D3E855708F02}" dt="2022-07-07T14:16:55.160" v="157" actId="2696"/>
        <pc:sldMkLst>
          <pc:docMk/>
          <pc:sldMk cId="2851282415" sldId="343"/>
        </pc:sldMkLst>
      </pc:sldChg>
      <pc:sldChg chg="del">
        <pc:chgData name="D Callanan" userId="951668ec-da26-491a-9b8a-af24bfeff26b" providerId="ADAL" clId="{05989F7E-8EB7-4AF9-9F26-D3E855708F02}" dt="2022-07-07T14:16:55.191" v="158" actId="2696"/>
        <pc:sldMkLst>
          <pc:docMk/>
          <pc:sldMk cId="1462223792" sldId="344"/>
        </pc:sldMkLst>
      </pc:sldChg>
      <pc:sldChg chg="del">
        <pc:chgData name="D Callanan" userId="951668ec-da26-491a-9b8a-af24bfeff26b" providerId="ADAL" clId="{05989F7E-8EB7-4AF9-9F26-D3E855708F02}" dt="2022-07-07T14:16:55.207" v="159" actId="2696"/>
        <pc:sldMkLst>
          <pc:docMk/>
          <pc:sldMk cId="3603529014" sldId="345"/>
        </pc:sldMkLst>
      </pc:sldChg>
      <pc:sldChg chg="del">
        <pc:chgData name="D Callanan" userId="951668ec-da26-491a-9b8a-af24bfeff26b" providerId="ADAL" clId="{05989F7E-8EB7-4AF9-9F26-D3E855708F02}" dt="2022-07-07T14:16:55.223" v="160" actId="2696"/>
        <pc:sldMkLst>
          <pc:docMk/>
          <pc:sldMk cId="2461931715" sldId="346"/>
        </pc:sldMkLst>
      </pc:sldChg>
      <pc:sldChg chg="del">
        <pc:chgData name="D Callanan" userId="951668ec-da26-491a-9b8a-af24bfeff26b" providerId="ADAL" clId="{05989F7E-8EB7-4AF9-9F26-D3E855708F02}" dt="2022-07-07T14:16:54.625" v="116" actId="2696"/>
        <pc:sldMkLst>
          <pc:docMk/>
          <pc:sldMk cId="2857477975" sldId="348"/>
        </pc:sldMkLst>
      </pc:sldChg>
      <pc:sldChg chg="del">
        <pc:chgData name="D Callanan" userId="951668ec-da26-491a-9b8a-af24bfeff26b" providerId="ADAL" clId="{05989F7E-8EB7-4AF9-9F26-D3E855708F02}" dt="2022-07-07T14:16:55.223" v="161" actId="2696"/>
        <pc:sldMkLst>
          <pc:docMk/>
          <pc:sldMk cId="569809177" sldId="350"/>
        </pc:sldMkLst>
      </pc:sldChg>
      <pc:sldChg chg="del">
        <pc:chgData name="D Callanan" userId="951668ec-da26-491a-9b8a-af24bfeff26b" providerId="ADAL" clId="{05989F7E-8EB7-4AF9-9F26-D3E855708F02}" dt="2022-07-07T14:16:54.609" v="115" actId="2696"/>
        <pc:sldMkLst>
          <pc:docMk/>
          <pc:sldMk cId="1155827624" sldId="351"/>
        </pc:sldMkLst>
      </pc:sldChg>
      <pc:sldChg chg="del">
        <pc:chgData name="D Callanan" userId="951668ec-da26-491a-9b8a-af24bfeff26b" providerId="ADAL" clId="{05989F7E-8EB7-4AF9-9F26-D3E855708F02}" dt="2022-07-07T14:16:54.738" v="123" actId="2696"/>
        <pc:sldMkLst>
          <pc:docMk/>
          <pc:sldMk cId="2470815304" sldId="352"/>
        </pc:sldMkLst>
      </pc:sldChg>
      <pc:sldChg chg="del">
        <pc:chgData name="D Callanan" userId="951668ec-da26-491a-9b8a-af24bfeff26b" providerId="ADAL" clId="{05989F7E-8EB7-4AF9-9F26-D3E855708F02}" dt="2022-07-07T14:16:54.770" v="126" actId="2696"/>
        <pc:sldMkLst>
          <pc:docMk/>
          <pc:sldMk cId="1233429890" sldId="353"/>
        </pc:sldMkLst>
      </pc:sldChg>
      <pc:sldChg chg="del">
        <pc:chgData name="D Callanan" userId="951668ec-da26-491a-9b8a-af24bfeff26b" providerId="ADAL" clId="{05989F7E-8EB7-4AF9-9F26-D3E855708F02}" dt="2022-07-07T14:16:55.254" v="163" actId="2696"/>
        <pc:sldMkLst>
          <pc:docMk/>
          <pc:sldMk cId="1685616727" sldId="360"/>
        </pc:sldMkLst>
      </pc:sldChg>
      <pc:sldChg chg="del">
        <pc:chgData name="D Callanan" userId="951668ec-da26-491a-9b8a-af24bfeff26b" providerId="ADAL" clId="{05989F7E-8EB7-4AF9-9F26-D3E855708F02}" dt="2022-07-07T14:16:55.035" v="148" actId="2696"/>
        <pc:sldMkLst>
          <pc:docMk/>
          <pc:sldMk cId="3696376941" sldId="361"/>
        </pc:sldMkLst>
      </pc:sldChg>
      <pc:sldChg chg="del">
        <pc:chgData name="D Callanan" userId="951668ec-da26-491a-9b8a-af24bfeff26b" providerId="ADAL" clId="{05989F7E-8EB7-4AF9-9F26-D3E855708F02}" dt="2022-07-07T14:16:55.004" v="147" actId="2696"/>
        <pc:sldMkLst>
          <pc:docMk/>
          <pc:sldMk cId="1813549036" sldId="363"/>
        </pc:sldMkLst>
      </pc:sldChg>
      <pc:sldChg chg="del">
        <pc:chgData name="D Callanan" userId="951668ec-da26-491a-9b8a-af24bfeff26b" providerId="ADAL" clId="{05989F7E-8EB7-4AF9-9F26-D3E855708F02}" dt="2022-07-07T14:16:55.270" v="165" actId="2696"/>
        <pc:sldMkLst>
          <pc:docMk/>
          <pc:sldMk cId="200030161" sldId="364"/>
        </pc:sldMkLst>
      </pc:sldChg>
      <pc:sldChg chg="del">
        <pc:chgData name="D Callanan" userId="951668ec-da26-491a-9b8a-af24bfeff26b" providerId="ADAL" clId="{05989F7E-8EB7-4AF9-9F26-D3E855708F02}" dt="2022-07-07T14:16:55.285" v="166" actId="2696"/>
        <pc:sldMkLst>
          <pc:docMk/>
          <pc:sldMk cId="1435577121" sldId="365"/>
        </pc:sldMkLst>
      </pc:sldChg>
      <pc:sldChg chg="del">
        <pc:chgData name="D Callanan" userId="951668ec-da26-491a-9b8a-af24bfeff26b" providerId="ADAL" clId="{05989F7E-8EB7-4AF9-9F26-D3E855708F02}" dt="2022-07-07T14:16:55.301" v="167" actId="2696"/>
        <pc:sldMkLst>
          <pc:docMk/>
          <pc:sldMk cId="1625548141" sldId="366"/>
        </pc:sldMkLst>
      </pc:sldChg>
      <pc:sldChg chg="del">
        <pc:chgData name="D Callanan" userId="951668ec-da26-491a-9b8a-af24bfeff26b" providerId="ADAL" clId="{05989F7E-8EB7-4AF9-9F26-D3E855708F02}" dt="2022-07-07T14:16:55.316" v="168" actId="2696"/>
        <pc:sldMkLst>
          <pc:docMk/>
          <pc:sldMk cId="2575215644" sldId="367"/>
        </pc:sldMkLst>
      </pc:sldChg>
      <pc:sldChg chg="modSp del mod">
        <pc:chgData name="D Callanan" userId="951668ec-da26-491a-9b8a-af24bfeff26b" providerId="ADAL" clId="{05989F7E-8EB7-4AF9-9F26-D3E855708F02}" dt="2022-07-07T14:16:55.805" v="169" actId="2696"/>
        <pc:sldMkLst>
          <pc:docMk/>
          <pc:sldMk cId="1273827263" sldId="368"/>
        </pc:sldMkLst>
        <pc:graphicFrameChg chg="mod">
          <ac:chgData name="D Callanan" userId="951668ec-da26-491a-9b8a-af24bfeff26b" providerId="ADAL" clId="{05989F7E-8EB7-4AF9-9F26-D3E855708F02}" dt="2022-07-07T14:16:55.805" v="169" actId="2696"/>
          <ac:graphicFrameMkLst>
            <pc:docMk/>
            <pc:sldMk cId="1273827263" sldId="368"/>
            <ac:graphicFrameMk id="190466" creationId="{6E304A65-0B2D-4B8B-B79A-106B58D4076A}"/>
          </ac:graphicFrameMkLst>
        </pc:graphicFrameChg>
      </pc:sldChg>
      <pc:sldChg chg="modSp del mod">
        <pc:chgData name="D Callanan" userId="951668ec-da26-491a-9b8a-af24bfeff26b" providerId="ADAL" clId="{05989F7E-8EB7-4AF9-9F26-D3E855708F02}" dt="2022-07-07T14:16:55.883" v="170" actId="2696"/>
        <pc:sldMkLst>
          <pc:docMk/>
          <pc:sldMk cId="3707991178" sldId="369"/>
        </pc:sldMkLst>
        <pc:graphicFrameChg chg="mod">
          <ac:chgData name="D Callanan" userId="951668ec-da26-491a-9b8a-af24bfeff26b" providerId="ADAL" clId="{05989F7E-8EB7-4AF9-9F26-D3E855708F02}" dt="2022-07-07T14:16:55.883" v="170" actId="2696"/>
          <ac:graphicFrameMkLst>
            <pc:docMk/>
            <pc:sldMk cId="3707991178" sldId="369"/>
            <ac:graphicFrameMk id="195589" creationId="{F54241B9-CED2-422E-AFCA-AABC5B23DAB5}"/>
          </ac:graphicFrameMkLst>
        </pc:graphicFrameChg>
      </pc:sldChg>
      <pc:sldChg chg="del">
        <pc:chgData name="D Callanan" userId="951668ec-da26-491a-9b8a-af24bfeff26b" providerId="ADAL" clId="{05989F7E-8EB7-4AF9-9F26-D3E855708F02}" dt="2022-07-07T14:16:55.899" v="171" actId="2696"/>
        <pc:sldMkLst>
          <pc:docMk/>
          <pc:sldMk cId="2215650383" sldId="370"/>
        </pc:sldMkLst>
      </pc:sldChg>
      <pc:sldChg chg="del">
        <pc:chgData name="D Callanan" userId="951668ec-da26-491a-9b8a-af24bfeff26b" providerId="ADAL" clId="{05989F7E-8EB7-4AF9-9F26-D3E855708F02}" dt="2022-07-07T14:16:55.914" v="173" actId="2696"/>
        <pc:sldMkLst>
          <pc:docMk/>
          <pc:sldMk cId="1560291862" sldId="371"/>
        </pc:sldMkLst>
      </pc:sldChg>
      <pc:sldChg chg="modSp del mod">
        <pc:chgData name="D Callanan" userId="951668ec-da26-491a-9b8a-af24bfeff26b" providerId="ADAL" clId="{05989F7E-8EB7-4AF9-9F26-D3E855708F02}" dt="2022-07-07T14:16:55.977" v="174" actId="2696"/>
        <pc:sldMkLst>
          <pc:docMk/>
          <pc:sldMk cId="2141755910" sldId="372"/>
        </pc:sldMkLst>
        <pc:graphicFrameChg chg="mod">
          <ac:chgData name="D Callanan" userId="951668ec-da26-491a-9b8a-af24bfeff26b" providerId="ADAL" clId="{05989F7E-8EB7-4AF9-9F26-D3E855708F02}" dt="2022-07-07T14:16:55.977" v="174" actId="2696"/>
          <ac:graphicFrameMkLst>
            <pc:docMk/>
            <pc:sldMk cId="2141755910" sldId="372"/>
            <ac:graphicFrameMk id="197637" creationId="{7A8D8372-A5B2-4A71-91A4-16C2C280D5AE}"/>
          </ac:graphicFrameMkLst>
        </pc:graphicFrameChg>
      </pc:sldChg>
      <pc:sldChg chg="del">
        <pc:chgData name="D Callanan" userId="951668ec-da26-491a-9b8a-af24bfeff26b" providerId="ADAL" clId="{05989F7E-8EB7-4AF9-9F26-D3E855708F02}" dt="2022-07-07T14:16:55.993" v="176" actId="2696"/>
        <pc:sldMkLst>
          <pc:docMk/>
          <pc:sldMk cId="708487135" sldId="373"/>
        </pc:sldMkLst>
      </pc:sldChg>
      <pc:sldChg chg="del">
        <pc:chgData name="D Callanan" userId="951668ec-da26-491a-9b8a-af24bfeff26b" providerId="ADAL" clId="{05989F7E-8EB7-4AF9-9F26-D3E855708F02}" dt="2022-07-07T14:16:55.993" v="177" actId="2696"/>
        <pc:sldMkLst>
          <pc:docMk/>
          <pc:sldMk cId="1465462831" sldId="374"/>
        </pc:sldMkLst>
      </pc:sldChg>
      <pc:sldChg chg="del">
        <pc:chgData name="D Callanan" userId="951668ec-da26-491a-9b8a-af24bfeff26b" providerId="ADAL" clId="{05989F7E-8EB7-4AF9-9F26-D3E855708F02}" dt="2022-07-07T14:16:56.008" v="178" actId="2696"/>
        <pc:sldMkLst>
          <pc:docMk/>
          <pc:sldMk cId="2964857091" sldId="375"/>
        </pc:sldMkLst>
      </pc:sldChg>
      <pc:sldChg chg="del">
        <pc:chgData name="D Callanan" userId="951668ec-da26-491a-9b8a-af24bfeff26b" providerId="ADAL" clId="{05989F7E-8EB7-4AF9-9F26-D3E855708F02}" dt="2022-07-07T14:16:56.039" v="183" actId="2696"/>
        <pc:sldMkLst>
          <pc:docMk/>
          <pc:sldMk cId="1550633052" sldId="376"/>
        </pc:sldMkLst>
      </pc:sldChg>
      <pc:sldChg chg="del">
        <pc:chgData name="D Callanan" userId="951668ec-da26-491a-9b8a-af24bfeff26b" providerId="ADAL" clId="{05989F7E-8EB7-4AF9-9F26-D3E855708F02}" dt="2022-07-07T14:16:56.055" v="184" actId="2696"/>
        <pc:sldMkLst>
          <pc:docMk/>
          <pc:sldMk cId="635768755" sldId="378"/>
        </pc:sldMkLst>
      </pc:sldChg>
      <pc:sldChg chg="del">
        <pc:chgData name="D Callanan" userId="951668ec-da26-491a-9b8a-af24bfeff26b" providerId="ADAL" clId="{05989F7E-8EB7-4AF9-9F26-D3E855708F02}" dt="2022-07-07T14:16:56.102" v="185" actId="2696"/>
        <pc:sldMkLst>
          <pc:docMk/>
          <pc:sldMk cId="2160825674" sldId="379"/>
        </pc:sldMkLst>
      </pc:sldChg>
      <pc:sldChg chg="del">
        <pc:chgData name="D Callanan" userId="951668ec-da26-491a-9b8a-af24bfeff26b" providerId="ADAL" clId="{05989F7E-8EB7-4AF9-9F26-D3E855708F02}" dt="2022-07-07T14:16:56.149" v="186" actId="2696"/>
        <pc:sldMkLst>
          <pc:docMk/>
          <pc:sldMk cId="1153398682" sldId="380"/>
        </pc:sldMkLst>
      </pc:sldChg>
      <pc:sldChg chg="del">
        <pc:chgData name="D Callanan" userId="951668ec-da26-491a-9b8a-af24bfeff26b" providerId="ADAL" clId="{05989F7E-8EB7-4AF9-9F26-D3E855708F02}" dt="2022-07-07T14:16:55.254" v="164" actId="2696"/>
        <pc:sldMkLst>
          <pc:docMk/>
          <pc:sldMk cId="2719882131" sldId="384"/>
        </pc:sldMkLst>
      </pc:sldChg>
      <pc:sldChg chg="del">
        <pc:chgData name="D Callanan" userId="951668ec-da26-491a-9b8a-af24bfeff26b" providerId="ADAL" clId="{05989F7E-8EB7-4AF9-9F26-D3E855708F02}" dt="2022-07-07T14:16:47.732" v="101" actId="2696"/>
        <pc:sldMkLst>
          <pc:docMk/>
          <pc:sldMk cId="181388980" sldId="397"/>
        </pc:sldMkLst>
      </pc:sldChg>
      <pc:sldChg chg="del">
        <pc:chgData name="D Callanan" userId="951668ec-da26-491a-9b8a-af24bfeff26b" providerId="ADAL" clId="{05989F7E-8EB7-4AF9-9F26-D3E855708F02}" dt="2022-07-07T14:16:56.149" v="187" actId="2696"/>
        <pc:sldMkLst>
          <pc:docMk/>
          <pc:sldMk cId="1260693104" sldId="398"/>
        </pc:sldMkLst>
      </pc:sldChg>
      <pc:sldChg chg="del">
        <pc:chgData name="D Callanan" userId="951668ec-da26-491a-9b8a-af24bfeff26b" providerId="ADAL" clId="{05989F7E-8EB7-4AF9-9F26-D3E855708F02}" dt="2022-07-07T14:16:56.039" v="182" actId="2696"/>
        <pc:sldMkLst>
          <pc:docMk/>
          <pc:sldMk cId="2024573356" sldId="399"/>
        </pc:sldMkLst>
      </pc:sldChg>
      <pc:sldChg chg="del">
        <pc:chgData name="D Callanan" userId="951668ec-da26-491a-9b8a-af24bfeff26b" providerId="ADAL" clId="{05989F7E-8EB7-4AF9-9F26-D3E855708F02}" dt="2022-07-07T14:16:56.196" v="192" actId="2696"/>
        <pc:sldMkLst>
          <pc:docMk/>
          <pc:sldMk cId="287789247" sldId="400"/>
        </pc:sldMkLst>
      </pc:sldChg>
      <pc:sldChg chg="del">
        <pc:chgData name="D Callanan" userId="951668ec-da26-491a-9b8a-af24bfeff26b" providerId="ADAL" clId="{05989F7E-8EB7-4AF9-9F26-D3E855708F02}" dt="2022-07-07T14:16:56.211" v="193" actId="2696"/>
        <pc:sldMkLst>
          <pc:docMk/>
          <pc:sldMk cId="1416553184" sldId="401"/>
        </pc:sldMkLst>
      </pc:sldChg>
      <pc:sldChg chg="del">
        <pc:chgData name="D Callanan" userId="951668ec-da26-491a-9b8a-af24bfeff26b" providerId="ADAL" clId="{05989F7E-8EB7-4AF9-9F26-D3E855708F02}" dt="2022-07-07T14:16:56.164" v="188" actId="2696"/>
        <pc:sldMkLst>
          <pc:docMk/>
          <pc:sldMk cId="290256978" sldId="402"/>
        </pc:sldMkLst>
      </pc:sldChg>
      <pc:sldChg chg="del">
        <pc:chgData name="D Callanan" userId="951668ec-da26-491a-9b8a-af24bfeff26b" providerId="ADAL" clId="{05989F7E-8EB7-4AF9-9F26-D3E855708F02}" dt="2022-07-07T14:16:56.180" v="190" actId="2696"/>
        <pc:sldMkLst>
          <pc:docMk/>
          <pc:sldMk cId="1355080194" sldId="404"/>
        </pc:sldMkLst>
      </pc:sldChg>
      <pc:sldChg chg="del">
        <pc:chgData name="D Callanan" userId="951668ec-da26-491a-9b8a-af24bfeff26b" providerId="ADAL" clId="{05989F7E-8EB7-4AF9-9F26-D3E855708F02}" dt="2022-07-07T14:16:56.180" v="189" actId="2696"/>
        <pc:sldMkLst>
          <pc:docMk/>
          <pc:sldMk cId="2610431633" sldId="406"/>
        </pc:sldMkLst>
      </pc:sldChg>
      <pc:sldChg chg="del">
        <pc:chgData name="D Callanan" userId="951668ec-da26-491a-9b8a-af24bfeff26b" providerId="ADAL" clId="{05989F7E-8EB7-4AF9-9F26-D3E855708F02}" dt="2022-07-07T14:16:56.196" v="191" actId="2696"/>
        <pc:sldMkLst>
          <pc:docMk/>
          <pc:sldMk cId="3167082219" sldId="407"/>
        </pc:sldMkLst>
      </pc:sldChg>
      <pc:sldChg chg="del">
        <pc:chgData name="D Callanan" userId="951668ec-da26-491a-9b8a-af24bfeff26b" providerId="ADAL" clId="{05989F7E-8EB7-4AF9-9F26-D3E855708F02}" dt="2022-07-07T14:16:56.211" v="194" actId="2696"/>
        <pc:sldMkLst>
          <pc:docMk/>
          <pc:sldMk cId="3067365264" sldId="409"/>
        </pc:sldMkLst>
      </pc:sldChg>
      <pc:sldChg chg="del">
        <pc:chgData name="D Callanan" userId="951668ec-da26-491a-9b8a-af24bfeff26b" providerId="ADAL" clId="{05989F7E-8EB7-4AF9-9F26-D3E855708F02}" dt="2022-07-07T14:16:56.227" v="195" actId="2696"/>
        <pc:sldMkLst>
          <pc:docMk/>
          <pc:sldMk cId="1128003035" sldId="410"/>
        </pc:sldMkLst>
      </pc:sldChg>
      <pc:sldChg chg="del">
        <pc:chgData name="D Callanan" userId="951668ec-da26-491a-9b8a-af24bfeff26b" providerId="ADAL" clId="{05989F7E-8EB7-4AF9-9F26-D3E855708F02}" dt="2022-07-07T14:16:56.227" v="196" actId="2696"/>
        <pc:sldMkLst>
          <pc:docMk/>
          <pc:sldMk cId="2681104867" sldId="411"/>
        </pc:sldMkLst>
      </pc:sldChg>
      <pc:sldChg chg="del">
        <pc:chgData name="D Callanan" userId="951668ec-da26-491a-9b8a-af24bfeff26b" providerId="ADAL" clId="{05989F7E-8EB7-4AF9-9F26-D3E855708F02}" dt="2022-07-07T14:16:56.243" v="197" actId="2696"/>
        <pc:sldMkLst>
          <pc:docMk/>
          <pc:sldMk cId="1937335177" sldId="412"/>
        </pc:sldMkLst>
      </pc:sldChg>
      <pc:sldChg chg="del">
        <pc:chgData name="D Callanan" userId="951668ec-da26-491a-9b8a-af24bfeff26b" providerId="ADAL" clId="{05989F7E-8EB7-4AF9-9F26-D3E855708F02}" dt="2022-07-07T14:16:56.289" v="199" actId="2696"/>
        <pc:sldMkLst>
          <pc:docMk/>
          <pc:sldMk cId="2843734686" sldId="413"/>
        </pc:sldMkLst>
      </pc:sldChg>
      <pc:sldChg chg="del">
        <pc:chgData name="D Callanan" userId="951668ec-da26-491a-9b8a-af24bfeff26b" providerId="ADAL" clId="{05989F7E-8EB7-4AF9-9F26-D3E855708F02}" dt="2022-07-07T14:16:56.333" v="203" actId="2696"/>
        <pc:sldMkLst>
          <pc:docMk/>
          <pc:sldMk cId="1152601221" sldId="414"/>
        </pc:sldMkLst>
      </pc:sldChg>
      <pc:sldChg chg="del">
        <pc:chgData name="D Callanan" userId="951668ec-da26-491a-9b8a-af24bfeff26b" providerId="ADAL" clId="{05989F7E-8EB7-4AF9-9F26-D3E855708F02}" dt="2022-07-07T14:16:56.333" v="204" actId="2696"/>
        <pc:sldMkLst>
          <pc:docMk/>
          <pc:sldMk cId="3117050408" sldId="415"/>
        </pc:sldMkLst>
      </pc:sldChg>
      <pc:sldChg chg="del">
        <pc:chgData name="D Callanan" userId="951668ec-da26-491a-9b8a-af24bfeff26b" providerId="ADAL" clId="{05989F7E-8EB7-4AF9-9F26-D3E855708F02}" dt="2022-07-07T14:16:56.348" v="205" actId="2696"/>
        <pc:sldMkLst>
          <pc:docMk/>
          <pc:sldMk cId="723029043" sldId="416"/>
        </pc:sldMkLst>
      </pc:sldChg>
      <pc:sldChg chg="del">
        <pc:chgData name="D Callanan" userId="951668ec-da26-491a-9b8a-af24bfeff26b" providerId="ADAL" clId="{05989F7E-8EB7-4AF9-9F26-D3E855708F02}" dt="2022-07-07T14:16:55.238" v="162" actId="2696"/>
        <pc:sldMkLst>
          <pc:docMk/>
          <pc:sldMk cId="1817520380" sldId="417"/>
        </pc:sldMkLst>
      </pc:sldChg>
      <pc:sldChg chg="del">
        <pc:chgData name="D Callanan" userId="951668ec-da26-491a-9b8a-af24bfeff26b" providerId="ADAL" clId="{05989F7E-8EB7-4AF9-9F26-D3E855708F02}" dt="2022-07-07T14:16:56.321" v="201" actId="2696"/>
        <pc:sldMkLst>
          <pc:docMk/>
          <pc:sldMk cId="388547190" sldId="418"/>
        </pc:sldMkLst>
      </pc:sldChg>
      <pc:sldChg chg="del">
        <pc:chgData name="D Callanan" userId="951668ec-da26-491a-9b8a-af24bfeff26b" providerId="ADAL" clId="{05989F7E-8EB7-4AF9-9F26-D3E855708F02}" dt="2022-07-07T14:16:56.333" v="202" actId="2696"/>
        <pc:sldMkLst>
          <pc:docMk/>
          <pc:sldMk cId="4208041331" sldId="419"/>
        </pc:sldMkLst>
      </pc:sldChg>
      <pc:sldChg chg="del">
        <pc:chgData name="D Callanan" userId="951668ec-da26-491a-9b8a-af24bfeff26b" providerId="ADAL" clId="{05989F7E-8EB7-4AF9-9F26-D3E855708F02}" dt="2022-07-07T14:16:56.364" v="207" actId="2696"/>
        <pc:sldMkLst>
          <pc:docMk/>
          <pc:sldMk cId="72873702" sldId="423"/>
        </pc:sldMkLst>
      </pc:sldChg>
      <pc:sldChg chg="del">
        <pc:chgData name="D Callanan" userId="951668ec-da26-491a-9b8a-af24bfeff26b" providerId="ADAL" clId="{05989F7E-8EB7-4AF9-9F26-D3E855708F02}" dt="2022-07-07T14:16:56.380" v="208" actId="2696"/>
        <pc:sldMkLst>
          <pc:docMk/>
          <pc:sldMk cId="3365805973" sldId="424"/>
        </pc:sldMkLst>
      </pc:sldChg>
      <pc:sldChg chg="del">
        <pc:chgData name="D Callanan" userId="951668ec-da26-491a-9b8a-af24bfeff26b" providerId="ADAL" clId="{05989F7E-8EB7-4AF9-9F26-D3E855708F02}" dt="2022-07-07T14:16:56.630" v="218" actId="2696"/>
        <pc:sldMkLst>
          <pc:docMk/>
          <pc:sldMk cId="880446113" sldId="425"/>
        </pc:sldMkLst>
      </pc:sldChg>
      <pc:sldChg chg="del">
        <pc:chgData name="D Callanan" userId="951668ec-da26-491a-9b8a-af24bfeff26b" providerId="ADAL" clId="{05989F7E-8EB7-4AF9-9F26-D3E855708F02}" dt="2022-07-07T14:16:56.755" v="223" actId="2696"/>
        <pc:sldMkLst>
          <pc:docMk/>
          <pc:sldMk cId="536135299" sldId="426"/>
        </pc:sldMkLst>
      </pc:sldChg>
      <pc:sldChg chg="del">
        <pc:chgData name="D Callanan" userId="951668ec-da26-491a-9b8a-af24bfeff26b" providerId="ADAL" clId="{05989F7E-8EB7-4AF9-9F26-D3E855708F02}" dt="2022-07-07T14:16:56.770" v="225" actId="2696"/>
        <pc:sldMkLst>
          <pc:docMk/>
          <pc:sldMk cId="1703629001" sldId="427"/>
        </pc:sldMkLst>
      </pc:sldChg>
      <pc:sldChg chg="del">
        <pc:chgData name="D Callanan" userId="951668ec-da26-491a-9b8a-af24bfeff26b" providerId="ADAL" clId="{05989F7E-8EB7-4AF9-9F26-D3E855708F02}" dt="2022-07-07T14:16:56.786" v="226" actId="2696"/>
        <pc:sldMkLst>
          <pc:docMk/>
          <pc:sldMk cId="484384212" sldId="428"/>
        </pc:sldMkLst>
      </pc:sldChg>
      <pc:sldChg chg="del">
        <pc:chgData name="D Callanan" userId="951668ec-da26-491a-9b8a-af24bfeff26b" providerId="ADAL" clId="{05989F7E-8EB7-4AF9-9F26-D3E855708F02}" dt="2022-07-07T14:16:56.802" v="227" actId="2696"/>
        <pc:sldMkLst>
          <pc:docMk/>
          <pc:sldMk cId="3018268975" sldId="429"/>
        </pc:sldMkLst>
      </pc:sldChg>
      <pc:sldChg chg="del">
        <pc:chgData name="D Callanan" userId="951668ec-da26-491a-9b8a-af24bfeff26b" providerId="ADAL" clId="{05989F7E-8EB7-4AF9-9F26-D3E855708F02}" dt="2022-07-07T14:16:56.802" v="228" actId="2696"/>
        <pc:sldMkLst>
          <pc:docMk/>
          <pc:sldMk cId="2828214376" sldId="430"/>
        </pc:sldMkLst>
      </pc:sldChg>
      <pc:sldChg chg="del">
        <pc:chgData name="D Callanan" userId="951668ec-da26-491a-9b8a-af24bfeff26b" providerId="ADAL" clId="{05989F7E-8EB7-4AF9-9F26-D3E855708F02}" dt="2022-07-07T14:16:56.817" v="229" actId="2696"/>
        <pc:sldMkLst>
          <pc:docMk/>
          <pc:sldMk cId="641129550" sldId="431"/>
        </pc:sldMkLst>
      </pc:sldChg>
      <pc:sldChg chg="del">
        <pc:chgData name="D Callanan" userId="951668ec-da26-491a-9b8a-af24bfeff26b" providerId="ADAL" clId="{05989F7E-8EB7-4AF9-9F26-D3E855708F02}" dt="2022-07-07T14:16:56.833" v="230" actId="2696"/>
        <pc:sldMkLst>
          <pc:docMk/>
          <pc:sldMk cId="2873623123" sldId="432"/>
        </pc:sldMkLst>
      </pc:sldChg>
      <pc:sldChg chg="del">
        <pc:chgData name="D Callanan" userId="951668ec-da26-491a-9b8a-af24bfeff26b" providerId="ADAL" clId="{05989F7E-8EB7-4AF9-9F26-D3E855708F02}" dt="2022-07-07T14:16:56.305" v="200" actId="2696"/>
        <pc:sldMkLst>
          <pc:docMk/>
          <pc:sldMk cId="2379633804" sldId="433"/>
        </pc:sldMkLst>
      </pc:sldChg>
      <pc:sldChg chg="del">
        <pc:chgData name="D Callanan" userId="951668ec-da26-491a-9b8a-af24bfeff26b" providerId="ADAL" clId="{05989F7E-8EB7-4AF9-9F26-D3E855708F02}" dt="2022-07-07T14:16:56.364" v="206" actId="2696"/>
        <pc:sldMkLst>
          <pc:docMk/>
          <pc:sldMk cId="998974471" sldId="434"/>
        </pc:sldMkLst>
      </pc:sldChg>
      <pc:sldChg chg="del">
        <pc:chgData name="D Callanan" userId="951668ec-da26-491a-9b8a-af24bfeff26b" providerId="ADAL" clId="{05989F7E-8EB7-4AF9-9F26-D3E855708F02}" dt="2022-07-07T14:16:56.395" v="209" actId="2696"/>
        <pc:sldMkLst>
          <pc:docMk/>
          <pc:sldMk cId="549984988" sldId="435"/>
        </pc:sldMkLst>
      </pc:sldChg>
      <pc:sldChg chg="del">
        <pc:chgData name="D Callanan" userId="951668ec-da26-491a-9b8a-af24bfeff26b" providerId="ADAL" clId="{05989F7E-8EB7-4AF9-9F26-D3E855708F02}" dt="2022-07-07T14:16:56.630" v="219" actId="2696"/>
        <pc:sldMkLst>
          <pc:docMk/>
          <pc:sldMk cId="2118811368" sldId="436"/>
        </pc:sldMkLst>
      </pc:sldChg>
      <pc:sldChg chg="del">
        <pc:chgData name="D Callanan" userId="951668ec-da26-491a-9b8a-af24bfeff26b" providerId="ADAL" clId="{05989F7E-8EB7-4AF9-9F26-D3E855708F02}" dt="2022-07-07T14:16:56.755" v="224" actId="2696"/>
        <pc:sldMkLst>
          <pc:docMk/>
          <pc:sldMk cId="14721526" sldId="437"/>
        </pc:sldMkLst>
      </pc:sldChg>
      <pc:sldChg chg="del">
        <pc:chgData name="D Callanan" userId="951668ec-da26-491a-9b8a-af24bfeff26b" providerId="ADAL" clId="{05989F7E-8EB7-4AF9-9F26-D3E855708F02}" dt="2022-07-07T14:16:56.427" v="210" actId="2696"/>
        <pc:sldMkLst>
          <pc:docMk/>
          <pc:sldMk cId="2291725722" sldId="438"/>
        </pc:sldMkLst>
      </pc:sldChg>
      <pc:sldChg chg="del">
        <pc:chgData name="D Callanan" userId="951668ec-da26-491a-9b8a-af24bfeff26b" providerId="ADAL" clId="{05989F7E-8EB7-4AF9-9F26-D3E855708F02}" dt="2022-07-07T14:16:56.723" v="221" actId="2696"/>
        <pc:sldMkLst>
          <pc:docMk/>
          <pc:sldMk cId="2941305803" sldId="439"/>
        </pc:sldMkLst>
      </pc:sldChg>
      <pc:sldChg chg="del">
        <pc:chgData name="D Callanan" userId="951668ec-da26-491a-9b8a-af24bfeff26b" providerId="ADAL" clId="{05989F7E-8EB7-4AF9-9F26-D3E855708F02}" dt="2022-07-07T14:16:56.677" v="220" actId="2696"/>
        <pc:sldMkLst>
          <pc:docMk/>
          <pc:sldMk cId="2297349564" sldId="440"/>
        </pc:sldMkLst>
      </pc:sldChg>
      <pc:sldChg chg="del">
        <pc:chgData name="D Callanan" userId="951668ec-da26-491a-9b8a-af24bfeff26b" providerId="ADAL" clId="{05989F7E-8EB7-4AF9-9F26-D3E855708F02}" dt="2022-07-07T14:16:56.739" v="222" actId="2696"/>
        <pc:sldMkLst>
          <pc:docMk/>
          <pc:sldMk cId="110950199" sldId="441"/>
        </pc:sldMkLst>
      </pc:sldChg>
      <pc:sldChg chg="del">
        <pc:chgData name="D Callanan" userId="951668ec-da26-491a-9b8a-af24bfeff26b" providerId="ADAL" clId="{05989F7E-8EB7-4AF9-9F26-D3E855708F02}" dt="2022-07-07T14:14:03.775" v="15" actId="2696"/>
        <pc:sldMkLst>
          <pc:docMk/>
          <pc:sldMk cId="1119984505" sldId="442"/>
        </pc:sldMkLst>
      </pc:sldChg>
      <pc:sldChg chg="del">
        <pc:chgData name="D Callanan" userId="951668ec-da26-491a-9b8a-af24bfeff26b" providerId="ADAL" clId="{05989F7E-8EB7-4AF9-9F26-D3E855708F02}" dt="2022-07-07T14:14:03.806" v="16" actId="2696"/>
        <pc:sldMkLst>
          <pc:docMk/>
          <pc:sldMk cId="3466050012" sldId="443"/>
        </pc:sldMkLst>
      </pc:sldChg>
      <pc:sldChg chg="modSp ord modTransition">
        <pc:chgData name="D Callanan" userId="951668ec-da26-491a-9b8a-af24bfeff26b" providerId="ADAL" clId="{05989F7E-8EB7-4AF9-9F26-D3E855708F02}" dt="2022-07-07T14:14:32.421" v="32"/>
        <pc:sldMkLst>
          <pc:docMk/>
          <pc:sldMk cId="3725783310" sldId="444"/>
        </pc:sldMkLst>
        <pc:graphicFrameChg chg="mod modGraphic">
          <ac:chgData name="D Callanan" userId="951668ec-da26-491a-9b8a-af24bfeff26b" providerId="ADAL" clId="{05989F7E-8EB7-4AF9-9F26-D3E855708F02}" dt="2022-07-07T14:14:14.582" v="28" actId="1076"/>
          <ac:graphicFrameMkLst>
            <pc:docMk/>
            <pc:sldMk cId="3725783310" sldId="444"/>
            <ac:graphicFrameMk id="5" creationId="{EA102F2E-962C-4540-B7AB-3CD9865BC2A3}"/>
          </ac:graphicFrameMkLst>
        </pc:graphicFrameChg>
      </pc:sldChg>
      <pc:sldChg chg="del">
        <pc:chgData name="D Callanan" userId="951668ec-da26-491a-9b8a-af24bfeff26b" providerId="ADAL" clId="{05989F7E-8EB7-4AF9-9F26-D3E855708F02}" dt="2022-07-07T14:16:54.453" v="106" actId="2696"/>
        <pc:sldMkLst>
          <pc:docMk/>
          <pc:sldMk cId="0" sldId="447"/>
        </pc:sldMkLst>
      </pc:sldChg>
      <pc:sldChg chg="del">
        <pc:chgData name="D Callanan" userId="951668ec-da26-491a-9b8a-af24bfeff26b" providerId="ADAL" clId="{05989F7E-8EB7-4AF9-9F26-D3E855708F02}" dt="2022-07-07T14:16:54.469" v="107" actId="2696"/>
        <pc:sldMkLst>
          <pc:docMk/>
          <pc:sldMk cId="0" sldId="448"/>
        </pc:sldMkLst>
      </pc:sldChg>
      <pc:sldChg chg="del">
        <pc:chgData name="D Callanan" userId="951668ec-da26-491a-9b8a-af24bfeff26b" providerId="ADAL" clId="{05989F7E-8EB7-4AF9-9F26-D3E855708F02}" dt="2022-07-07T14:16:54.484" v="108" actId="2696"/>
        <pc:sldMkLst>
          <pc:docMk/>
          <pc:sldMk cId="0" sldId="449"/>
        </pc:sldMkLst>
      </pc:sldChg>
      <pc:sldChg chg="del">
        <pc:chgData name="D Callanan" userId="951668ec-da26-491a-9b8a-af24bfeff26b" providerId="ADAL" clId="{05989F7E-8EB7-4AF9-9F26-D3E855708F02}" dt="2022-07-07T14:16:54.500" v="109" actId="2696"/>
        <pc:sldMkLst>
          <pc:docMk/>
          <pc:sldMk cId="0" sldId="450"/>
        </pc:sldMkLst>
      </pc:sldChg>
      <pc:sldChg chg="del">
        <pc:chgData name="D Callanan" userId="951668ec-da26-491a-9b8a-af24bfeff26b" providerId="ADAL" clId="{05989F7E-8EB7-4AF9-9F26-D3E855708F02}" dt="2022-07-07T14:16:54.531" v="110" actId="2696"/>
        <pc:sldMkLst>
          <pc:docMk/>
          <pc:sldMk cId="930557242" sldId="451"/>
        </pc:sldMkLst>
      </pc:sldChg>
      <pc:sldChg chg="del">
        <pc:chgData name="D Callanan" userId="951668ec-da26-491a-9b8a-af24bfeff26b" providerId="ADAL" clId="{05989F7E-8EB7-4AF9-9F26-D3E855708F02}" dt="2022-07-07T14:16:54.547" v="111" actId="2696"/>
        <pc:sldMkLst>
          <pc:docMk/>
          <pc:sldMk cId="2376516121" sldId="452"/>
        </pc:sldMkLst>
      </pc:sldChg>
      <pc:sldChg chg="del">
        <pc:chgData name="D Callanan" userId="951668ec-da26-491a-9b8a-af24bfeff26b" providerId="ADAL" clId="{05989F7E-8EB7-4AF9-9F26-D3E855708F02}" dt="2022-07-07T14:16:54.563" v="112" actId="2696"/>
        <pc:sldMkLst>
          <pc:docMk/>
          <pc:sldMk cId="1884389368" sldId="453"/>
        </pc:sldMkLst>
      </pc:sldChg>
      <pc:sldChg chg="del">
        <pc:chgData name="D Callanan" userId="951668ec-da26-491a-9b8a-af24bfeff26b" providerId="ADAL" clId="{05989F7E-8EB7-4AF9-9F26-D3E855708F02}" dt="2022-07-07T14:16:54.578" v="113" actId="2696"/>
        <pc:sldMkLst>
          <pc:docMk/>
          <pc:sldMk cId="2958557030" sldId="454"/>
        </pc:sldMkLst>
      </pc:sldChg>
      <pc:sldChg chg="del">
        <pc:chgData name="D Callanan" userId="951668ec-da26-491a-9b8a-af24bfeff26b" providerId="ADAL" clId="{05989F7E-8EB7-4AF9-9F26-D3E855708F02}" dt="2022-07-07T14:16:54.672" v="117" actId="2696"/>
        <pc:sldMkLst>
          <pc:docMk/>
          <pc:sldMk cId="471637945" sldId="455"/>
        </pc:sldMkLst>
      </pc:sldChg>
      <pc:sldChg chg="del">
        <pc:chgData name="D Callanan" userId="951668ec-da26-491a-9b8a-af24bfeff26b" providerId="ADAL" clId="{05989F7E-8EB7-4AF9-9F26-D3E855708F02}" dt="2022-07-07T14:16:54.703" v="121" actId="2696"/>
        <pc:sldMkLst>
          <pc:docMk/>
          <pc:sldMk cId="1312453140" sldId="456"/>
        </pc:sldMkLst>
      </pc:sldChg>
      <pc:sldChg chg="del">
        <pc:chgData name="D Callanan" userId="951668ec-da26-491a-9b8a-af24bfeff26b" providerId="ADAL" clId="{05989F7E-8EB7-4AF9-9F26-D3E855708F02}" dt="2022-07-07T14:16:54.719" v="122" actId="2696"/>
        <pc:sldMkLst>
          <pc:docMk/>
          <pc:sldMk cId="2149784546" sldId="457"/>
        </pc:sldMkLst>
      </pc:sldChg>
      <pc:sldChg chg="del">
        <pc:chgData name="D Callanan" userId="951668ec-da26-491a-9b8a-af24bfeff26b" providerId="ADAL" clId="{05989F7E-8EB7-4AF9-9F26-D3E855708F02}" dt="2022-07-07T14:16:54.738" v="124" actId="2696"/>
        <pc:sldMkLst>
          <pc:docMk/>
          <pc:sldMk cId="398109125" sldId="458"/>
        </pc:sldMkLst>
      </pc:sldChg>
      <pc:sldChg chg="del">
        <pc:chgData name="D Callanan" userId="951668ec-da26-491a-9b8a-af24bfeff26b" providerId="ADAL" clId="{05989F7E-8EB7-4AF9-9F26-D3E855708F02}" dt="2022-07-07T14:16:54.754" v="125" actId="2696"/>
        <pc:sldMkLst>
          <pc:docMk/>
          <pc:sldMk cId="1974513438" sldId="459"/>
        </pc:sldMkLst>
      </pc:sldChg>
      <pc:sldChg chg="del">
        <pc:chgData name="D Callanan" userId="951668ec-da26-491a-9b8a-af24bfeff26b" providerId="ADAL" clId="{05989F7E-8EB7-4AF9-9F26-D3E855708F02}" dt="2022-07-07T14:16:54.770" v="127" actId="2696"/>
        <pc:sldMkLst>
          <pc:docMk/>
          <pc:sldMk cId="4199787058" sldId="460"/>
        </pc:sldMkLst>
      </pc:sldChg>
      <pc:sldChg chg="del">
        <pc:chgData name="D Callanan" userId="951668ec-da26-491a-9b8a-af24bfeff26b" providerId="ADAL" clId="{05989F7E-8EB7-4AF9-9F26-D3E855708F02}" dt="2022-07-07T14:16:54.926" v="140" actId="2696"/>
        <pc:sldMkLst>
          <pc:docMk/>
          <pc:sldMk cId="3151413371" sldId="461"/>
        </pc:sldMkLst>
      </pc:sldChg>
      <pc:sldChg chg="del">
        <pc:chgData name="D Callanan" userId="951668ec-da26-491a-9b8a-af24bfeff26b" providerId="ADAL" clId="{05989F7E-8EB7-4AF9-9F26-D3E855708F02}" dt="2022-07-07T14:16:54.941" v="141" actId="2696"/>
        <pc:sldMkLst>
          <pc:docMk/>
          <pc:sldMk cId="2781911310" sldId="462"/>
        </pc:sldMkLst>
      </pc:sldChg>
      <pc:sldChg chg="del">
        <pc:chgData name="D Callanan" userId="951668ec-da26-491a-9b8a-af24bfeff26b" providerId="ADAL" clId="{05989F7E-8EB7-4AF9-9F26-D3E855708F02}" dt="2022-07-07T14:16:54.941" v="142" actId="2696"/>
        <pc:sldMkLst>
          <pc:docMk/>
          <pc:sldMk cId="1794911493" sldId="463"/>
        </pc:sldMkLst>
      </pc:sldChg>
      <pc:sldChg chg="del">
        <pc:chgData name="D Callanan" userId="951668ec-da26-491a-9b8a-af24bfeff26b" providerId="ADAL" clId="{05989F7E-8EB7-4AF9-9F26-D3E855708F02}" dt="2022-07-07T14:16:54.957" v="143" actId="2696"/>
        <pc:sldMkLst>
          <pc:docMk/>
          <pc:sldMk cId="2869092676" sldId="464"/>
        </pc:sldMkLst>
      </pc:sldChg>
      <pc:sldChg chg="del">
        <pc:chgData name="D Callanan" userId="951668ec-da26-491a-9b8a-af24bfeff26b" providerId="ADAL" clId="{05989F7E-8EB7-4AF9-9F26-D3E855708F02}" dt="2022-07-07T14:16:54.988" v="145" actId="2696"/>
        <pc:sldMkLst>
          <pc:docMk/>
          <pc:sldMk cId="970199067" sldId="465"/>
        </pc:sldMkLst>
      </pc:sldChg>
      <pc:sldChg chg="del">
        <pc:chgData name="D Callanan" userId="951668ec-da26-491a-9b8a-af24bfeff26b" providerId="ADAL" clId="{05989F7E-8EB7-4AF9-9F26-D3E855708F02}" dt="2022-07-07T14:16:55.004" v="146" actId="2696"/>
        <pc:sldMkLst>
          <pc:docMk/>
          <pc:sldMk cId="2144359205" sldId="466"/>
        </pc:sldMkLst>
      </pc:sldChg>
      <pc:sldChg chg="del">
        <pc:chgData name="D Callanan" userId="951668ec-da26-491a-9b8a-af24bfeff26b" providerId="ADAL" clId="{05989F7E-8EB7-4AF9-9F26-D3E855708F02}" dt="2022-07-07T14:16:55.035" v="149" actId="2696"/>
        <pc:sldMkLst>
          <pc:docMk/>
          <pc:sldMk cId="724998284" sldId="467"/>
        </pc:sldMkLst>
      </pc:sldChg>
      <pc:sldChg chg="del">
        <pc:chgData name="D Callanan" userId="951668ec-da26-491a-9b8a-af24bfeff26b" providerId="ADAL" clId="{05989F7E-8EB7-4AF9-9F26-D3E855708F02}" dt="2022-07-07T14:16:55.051" v="150" actId="2696"/>
        <pc:sldMkLst>
          <pc:docMk/>
          <pc:sldMk cId="574040399" sldId="468"/>
        </pc:sldMkLst>
      </pc:sldChg>
      <pc:sldChg chg="del">
        <pc:chgData name="D Callanan" userId="951668ec-da26-491a-9b8a-af24bfeff26b" providerId="ADAL" clId="{05989F7E-8EB7-4AF9-9F26-D3E855708F02}" dt="2022-07-07T14:16:55.051" v="151" actId="2696"/>
        <pc:sldMkLst>
          <pc:docMk/>
          <pc:sldMk cId="2291346007" sldId="469"/>
        </pc:sldMkLst>
      </pc:sldChg>
      <pc:sldChg chg="del">
        <pc:chgData name="D Callanan" userId="951668ec-da26-491a-9b8a-af24bfeff26b" providerId="ADAL" clId="{05989F7E-8EB7-4AF9-9F26-D3E855708F02}" dt="2022-07-07T14:16:55.899" v="172" actId="2696"/>
        <pc:sldMkLst>
          <pc:docMk/>
          <pc:sldMk cId="3188974566" sldId="470"/>
        </pc:sldMkLst>
      </pc:sldChg>
      <pc:sldChg chg="del">
        <pc:chgData name="D Callanan" userId="951668ec-da26-491a-9b8a-af24bfeff26b" providerId="ADAL" clId="{05989F7E-8EB7-4AF9-9F26-D3E855708F02}" dt="2022-07-07T14:16:54.832" v="132" actId="2696"/>
        <pc:sldMkLst>
          <pc:docMk/>
          <pc:sldMk cId="2046482155" sldId="471"/>
        </pc:sldMkLst>
      </pc:sldChg>
      <pc:sldChg chg="del">
        <pc:chgData name="D Callanan" userId="951668ec-da26-491a-9b8a-af24bfeff26b" providerId="ADAL" clId="{05989F7E-8EB7-4AF9-9F26-D3E855708F02}" dt="2022-07-07T14:16:54.848" v="133" actId="2696"/>
        <pc:sldMkLst>
          <pc:docMk/>
          <pc:sldMk cId="3045531686" sldId="472"/>
        </pc:sldMkLst>
      </pc:sldChg>
      <pc:sldChg chg="del">
        <pc:chgData name="D Callanan" userId="951668ec-da26-491a-9b8a-af24bfeff26b" providerId="ADAL" clId="{05989F7E-8EB7-4AF9-9F26-D3E855708F02}" dt="2022-07-07T14:16:54.848" v="134" actId="2696"/>
        <pc:sldMkLst>
          <pc:docMk/>
          <pc:sldMk cId="2292306357" sldId="473"/>
        </pc:sldMkLst>
      </pc:sldChg>
      <pc:sldChg chg="del">
        <pc:chgData name="D Callanan" userId="951668ec-da26-491a-9b8a-af24bfeff26b" providerId="ADAL" clId="{05989F7E-8EB7-4AF9-9F26-D3E855708F02}" dt="2022-07-07T14:16:54.863" v="135" actId="2696"/>
        <pc:sldMkLst>
          <pc:docMk/>
          <pc:sldMk cId="1313533472" sldId="474"/>
        </pc:sldMkLst>
      </pc:sldChg>
      <pc:sldChg chg="del">
        <pc:chgData name="D Callanan" userId="951668ec-da26-491a-9b8a-af24bfeff26b" providerId="ADAL" clId="{05989F7E-8EB7-4AF9-9F26-D3E855708F02}" dt="2022-07-07T14:16:54.879" v="136" actId="2696"/>
        <pc:sldMkLst>
          <pc:docMk/>
          <pc:sldMk cId="1973581751" sldId="475"/>
        </pc:sldMkLst>
      </pc:sldChg>
      <pc:sldChg chg="del">
        <pc:chgData name="D Callanan" userId="951668ec-da26-491a-9b8a-af24bfeff26b" providerId="ADAL" clId="{05989F7E-8EB7-4AF9-9F26-D3E855708F02}" dt="2022-07-07T14:16:54.895" v="137" actId="2696"/>
        <pc:sldMkLst>
          <pc:docMk/>
          <pc:sldMk cId="754455048" sldId="476"/>
        </pc:sldMkLst>
      </pc:sldChg>
      <pc:sldChg chg="del">
        <pc:chgData name="D Callanan" userId="951668ec-da26-491a-9b8a-af24bfeff26b" providerId="ADAL" clId="{05989F7E-8EB7-4AF9-9F26-D3E855708F02}" dt="2022-07-07T14:16:54.895" v="138" actId="2696"/>
        <pc:sldMkLst>
          <pc:docMk/>
          <pc:sldMk cId="1062860871" sldId="477"/>
        </pc:sldMkLst>
      </pc:sldChg>
      <pc:sldChg chg="del">
        <pc:chgData name="D Callanan" userId="951668ec-da26-491a-9b8a-af24bfeff26b" providerId="ADAL" clId="{05989F7E-8EB7-4AF9-9F26-D3E855708F02}" dt="2022-07-07T14:16:54.688" v="119" actId="2696"/>
        <pc:sldMkLst>
          <pc:docMk/>
          <pc:sldMk cId="3885806863" sldId="478"/>
        </pc:sldMkLst>
      </pc:sldChg>
      <pc:sldChg chg="del">
        <pc:chgData name="D Callanan" userId="951668ec-da26-491a-9b8a-af24bfeff26b" providerId="ADAL" clId="{05989F7E-8EB7-4AF9-9F26-D3E855708F02}" dt="2022-07-07T14:16:54.703" v="120" actId="2696"/>
        <pc:sldMkLst>
          <pc:docMk/>
          <pc:sldMk cId="2769842232" sldId="479"/>
        </pc:sldMkLst>
      </pc:sldChg>
      <pc:sldChg chg="del">
        <pc:chgData name="D Callanan" userId="951668ec-da26-491a-9b8a-af24bfeff26b" providerId="ADAL" clId="{05989F7E-8EB7-4AF9-9F26-D3E855708F02}" dt="2022-07-07T14:16:54.672" v="118" actId="2696"/>
        <pc:sldMkLst>
          <pc:docMk/>
          <pc:sldMk cId="3772981748" sldId="480"/>
        </pc:sldMkLst>
      </pc:sldChg>
      <pc:sldChg chg="del">
        <pc:chgData name="D Callanan" userId="951668ec-da26-491a-9b8a-af24bfeff26b" providerId="ADAL" clId="{05989F7E-8EB7-4AF9-9F26-D3E855708F02}" dt="2022-07-07T14:16:56.008" v="179" actId="2696"/>
        <pc:sldMkLst>
          <pc:docMk/>
          <pc:sldMk cId="376142454" sldId="481"/>
        </pc:sldMkLst>
      </pc:sldChg>
      <pc:sldChg chg="del">
        <pc:chgData name="D Callanan" userId="951668ec-da26-491a-9b8a-af24bfeff26b" providerId="ADAL" clId="{05989F7E-8EB7-4AF9-9F26-D3E855708F02}" dt="2022-07-07T14:16:56.024" v="180" actId="2696"/>
        <pc:sldMkLst>
          <pc:docMk/>
          <pc:sldMk cId="3512574488" sldId="482"/>
        </pc:sldMkLst>
      </pc:sldChg>
      <pc:sldChg chg="del">
        <pc:chgData name="D Callanan" userId="951668ec-da26-491a-9b8a-af24bfeff26b" providerId="ADAL" clId="{05989F7E-8EB7-4AF9-9F26-D3E855708F02}" dt="2022-07-07T14:16:56.024" v="181" actId="2696"/>
        <pc:sldMkLst>
          <pc:docMk/>
          <pc:sldMk cId="910679760" sldId="483"/>
        </pc:sldMkLst>
      </pc:sldChg>
      <pc:sldChg chg="del">
        <pc:chgData name="D Callanan" userId="951668ec-da26-491a-9b8a-af24bfeff26b" providerId="ADAL" clId="{05989F7E-8EB7-4AF9-9F26-D3E855708F02}" dt="2022-07-07T14:16:56.274" v="198" actId="2696"/>
        <pc:sldMkLst>
          <pc:docMk/>
          <pc:sldMk cId="3116418291" sldId="484"/>
        </pc:sldMkLst>
      </pc:sldChg>
      <pc:sldChg chg="del">
        <pc:chgData name="D Callanan" userId="951668ec-da26-491a-9b8a-af24bfeff26b" providerId="ADAL" clId="{05989F7E-8EB7-4AF9-9F26-D3E855708F02}" dt="2022-07-07T14:16:56.520" v="213" actId="2696"/>
        <pc:sldMkLst>
          <pc:docMk/>
          <pc:sldMk cId="4000990702" sldId="485"/>
        </pc:sldMkLst>
      </pc:sldChg>
      <pc:sldChg chg="del">
        <pc:chgData name="D Callanan" userId="951668ec-da26-491a-9b8a-af24bfeff26b" providerId="ADAL" clId="{05989F7E-8EB7-4AF9-9F26-D3E855708F02}" dt="2022-07-07T14:16:56.458" v="211" actId="2696"/>
        <pc:sldMkLst>
          <pc:docMk/>
          <pc:sldMk cId="3912493682" sldId="486"/>
        </pc:sldMkLst>
      </pc:sldChg>
      <pc:sldChg chg="del">
        <pc:chgData name="D Callanan" userId="951668ec-da26-491a-9b8a-af24bfeff26b" providerId="ADAL" clId="{05989F7E-8EB7-4AF9-9F26-D3E855708F02}" dt="2022-07-07T14:16:56.489" v="212" actId="2696"/>
        <pc:sldMkLst>
          <pc:docMk/>
          <pc:sldMk cId="3523738499" sldId="487"/>
        </pc:sldMkLst>
      </pc:sldChg>
      <pc:sldChg chg="del">
        <pc:chgData name="D Callanan" userId="951668ec-da26-491a-9b8a-af24bfeff26b" providerId="ADAL" clId="{05989F7E-8EB7-4AF9-9F26-D3E855708F02}" dt="2022-07-07T14:16:56.552" v="214" actId="2696"/>
        <pc:sldMkLst>
          <pc:docMk/>
          <pc:sldMk cId="1308208236" sldId="488"/>
        </pc:sldMkLst>
      </pc:sldChg>
      <pc:sldChg chg="del">
        <pc:chgData name="D Callanan" userId="951668ec-da26-491a-9b8a-af24bfeff26b" providerId="ADAL" clId="{05989F7E-8EB7-4AF9-9F26-D3E855708F02}" dt="2022-07-07T14:16:56.567" v="215" actId="2696"/>
        <pc:sldMkLst>
          <pc:docMk/>
          <pc:sldMk cId="4001408618" sldId="489"/>
        </pc:sldMkLst>
      </pc:sldChg>
      <pc:sldChg chg="del">
        <pc:chgData name="D Callanan" userId="951668ec-da26-491a-9b8a-af24bfeff26b" providerId="ADAL" clId="{05989F7E-8EB7-4AF9-9F26-D3E855708F02}" dt="2022-07-07T14:16:56.598" v="216" actId="2696"/>
        <pc:sldMkLst>
          <pc:docMk/>
          <pc:sldMk cId="1690640598" sldId="490"/>
        </pc:sldMkLst>
      </pc:sldChg>
      <pc:sldChg chg="del">
        <pc:chgData name="D Callanan" userId="951668ec-da26-491a-9b8a-af24bfeff26b" providerId="ADAL" clId="{05989F7E-8EB7-4AF9-9F26-D3E855708F02}" dt="2022-07-07T14:16:56.614" v="217" actId="2696"/>
        <pc:sldMkLst>
          <pc:docMk/>
          <pc:sldMk cId="3035568369" sldId="491"/>
        </pc:sldMkLst>
      </pc:sldChg>
      <pc:sldMasterChg chg="delSldLayout">
        <pc:chgData name="D Callanan" userId="951668ec-da26-491a-9b8a-af24bfeff26b" providerId="ADAL" clId="{05989F7E-8EB7-4AF9-9F26-D3E855708F02}" dt="2022-07-07T14:16:55.977" v="175" actId="2696"/>
        <pc:sldMasterMkLst>
          <pc:docMk/>
          <pc:sldMasterMk cId="2460954070" sldId="2147483660"/>
        </pc:sldMasterMkLst>
        <pc:sldLayoutChg chg="del">
          <pc:chgData name="D Callanan" userId="951668ec-da26-491a-9b8a-af24bfeff26b" providerId="ADAL" clId="{05989F7E-8EB7-4AF9-9F26-D3E855708F02}" dt="2022-07-07T14:16:55.977" v="175" actId="2696"/>
          <pc:sldLayoutMkLst>
            <pc:docMk/>
            <pc:sldMasterMk cId="2460954070" sldId="2147483660"/>
            <pc:sldLayoutMk cId="2128524748" sldId="2147483672"/>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301543" cy="34106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5622798" y="1"/>
            <a:ext cx="4301543" cy="341064"/>
          </a:xfrm>
          <a:prstGeom prst="rect">
            <a:avLst/>
          </a:prstGeom>
        </p:spPr>
        <p:txBody>
          <a:bodyPr vert="horz" lIns="91440" tIns="45720" rIns="91440" bIns="45720" rtlCol="0"/>
          <a:lstStyle>
            <a:lvl1pPr algn="r">
              <a:defRPr sz="1200"/>
            </a:lvl1pPr>
          </a:lstStyle>
          <a:p>
            <a:fld id="{65E6C19B-D672-4C19-B848-CA282091A158}" type="datetimeFigureOut">
              <a:rPr lang="en-GB" smtClean="0"/>
              <a:t>07/07/2022</a:t>
            </a:fld>
            <a:endParaRPr lang="en-GB"/>
          </a:p>
        </p:txBody>
      </p:sp>
      <p:sp>
        <p:nvSpPr>
          <p:cNvPr id="4" name="Footer Placeholder 3"/>
          <p:cNvSpPr>
            <a:spLocks noGrp="1"/>
          </p:cNvSpPr>
          <p:nvPr>
            <p:ph type="ftr" sz="quarter" idx="2"/>
          </p:nvPr>
        </p:nvSpPr>
        <p:spPr>
          <a:xfrm>
            <a:off x="0" y="6456612"/>
            <a:ext cx="4301543" cy="341063"/>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5622798" y="6456612"/>
            <a:ext cx="4301543" cy="341063"/>
          </a:xfrm>
          <a:prstGeom prst="rect">
            <a:avLst/>
          </a:prstGeom>
        </p:spPr>
        <p:txBody>
          <a:bodyPr vert="horz" lIns="91440" tIns="45720" rIns="91440" bIns="45720" rtlCol="0" anchor="b"/>
          <a:lstStyle>
            <a:lvl1pPr algn="r">
              <a:defRPr sz="1200"/>
            </a:lvl1pPr>
          </a:lstStyle>
          <a:p>
            <a:fld id="{D6FD2D2A-DD85-4DA8-BC4B-0FB49C6439DA}" type="slidenum">
              <a:rPr lang="en-GB" smtClean="0"/>
              <a:t>‹#›</a:t>
            </a:fld>
            <a:endParaRPr lang="en-GB"/>
          </a:p>
        </p:txBody>
      </p:sp>
    </p:spTree>
    <p:extLst>
      <p:ext uri="{BB962C8B-B14F-4D97-AF65-F5344CB8AC3E}">
        <p14:creationId xmlns:p14="http://schemas.microsoft.com/office/powerpoint/2010/main" val="28298458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301543" cy="34106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622798" y="1"/>
            <a:ext cx="4301543" cy="341064"/>
          </a:xfrm>
          <a:prstGeom prst="rect">
            <a:avLst/>
          </a:prstGeom>
        </p:spPr>
        <p:txBody>
          <a:bodyPr vert="horz" lIns="91440" tIns="45720" rIns="91440" bIns="45720" rtlCol="0"/>
          <a:lstStyle>
            <a:lvl1pPr algn="r">
              <a:defRPr sz="1200"/>
            </a:lvl1pPr>
          </a:lstStyle>
          <a:p>
            <a:fld id="{1FAF13B8-7F79-48E3-9336-BF0C9D506668}" type="datetimeFigureOut">
              <a:rPr lang="en-GB" smtClean="0"/>
              <a:t>07/07/2022</a:t>
            </a:fld>
            <a:endParaRPr lang="en-GB"/>
          </a:p>
        </p:txBody>
      </p:sp>
      <p:sp>
        <p:nvSpPr>
          <p:cNvPr id="4" name="Slide Image Placeholder 3"/>
          <p:cNvSpPr>
            <a:spLocks noGrp="1" noRot="1" noChangeAspect="1"/>
          </p:cNvSpPr>
          <p:nvPr>
            <p:ph type="sldImg" idx="2"/>
          </p:nvPr>
        </p:nvSpPr>
        <p:spPr>
          <a:xfrm>
            <a:off x="2924175" y="849313"/>
            <a:ext cx="4078288" cy="229393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992664" y="3271381"/>
            <a:ext cx="7941310" cy="267658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6456612"/>
            <a:ext cx="4301543" cy="341063"/>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622798" y="6456612"/>
            <a:ext cx="4301543" cy="341063"/>
          </a:xfrm>
          <a:prstGeom prst="rect">
            <a:avLst/>
          </a:prstGeom>
        </p:spPr>
        <p:txBody>
          <a:bodyPr vert="horz" lIns="91440" tIns="45720" rIns="91440" bIns="45720" rtlCol="0" anchor="b"/>
          <a:lstStyle>
            <a:lvl1pPr algn="r">
              <a:defRPr sz="1200"/>
            </a:lvl1pPr>
          </a:lstStyle>
          <a:p>
            <a:fld id="{61720B84-36FA-495B-9E4B-2B9A36D9E59A}" type="slidenum">
              <a:rPr lang="en-GB" smtClean="0"/>
              <a:t>‹#›</a:t>
            </a:fld>
            <a:endParaRPr lang="en-GB"/>
          </a:p>
        </p:txBody>
      </p:sp>
    </p:spTree>
    <p:extLst>
      <p:ext uri="{BB962C8B-B14F-4D97-AF65-F5344CB8AC3E}">
        <p14:creationId xmlns:p14="http://schemas.microsoft.com/office/powerpoint/2010/main" val="57158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7/7/2022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7/7/2022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7/7/2022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7/7/2022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7/7/2022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7/7/2022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7/7/2022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7/7/2022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7/7/2022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7/7/2022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7/7/2022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7/7/2022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2.png"/><Relationship Id="rId1" Type="http://schemas.openxmlformats.org/officeDocument/2006/relationships/slideLayout" Target="../slideLayouts/slideLayout2.xml"/><Relationship Id="rId4" Type="http://schemas.microsoft.com/office/2007/relationships/hdphoto" Target="../media/hdphoto1.wdp"/></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13.png"/><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2.png"/><Relationship Id="rId4" Type="http://schemas.openxmlformats.org/officeDocument/2006/relationships/image" Target="../media/image1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twig-world.com/film/what-is-a-calorie-1384/" TargetMode="Externa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3659464"/>
            <a:ext cx="8957734" cy="2101256"/>
          </a:xfrm>
          <a:solidFill>
            <a:schemeClr val="accent3">
              <a:lumMod val="40000"/>
              <a:lumOff val="60000"/>
            </a:schemeClr>
          </a:solidFill>
        </p:spPr>
        <p:txBody>
          <a:bodyPr vert="horz" lIns="91440" tIns="45720" rIns="91440" bIns="45720" rtlCol="0" anchor="t">
            <a:noAutofit/>
          </a:bodyPr>
          <a:lstStyle/>
          <a:p>
            <a:pPr algn="l"/>
            <a:r>
              <a:rPr lang="en-US" sz="3200"/>
              <a:t>Do Now: </a:t>
            </a:r>
            <a:endParaRPr lang="en-US"/>
          </a:p>
          <a:p>
            <a:pPr algn="l"/>
            <a:r>
              <a:rPr lang="en-US" sz="3200">
                <a:cs typeface="Calibri"/>
              </a:rPr>
              <a:t>How can we compare the energy stored </a:t>
            </a:r>
            <a:br>
              <a:rPr lang="en-US" sz="3200">
                <a:cs typeface="Calibri"/>
              </a:rPr>
            </a:br>
            <a:r>
              <a:rPr lang="en-US" sz="3200">
                <a:cs typeface="Calibri"/>
              </a:rPr>
              <a:t>in different types of food?</a:t>
            </a:r>
          </a:p>
          <a:p>
            <a:pPr algn="l"/>
            <a:r>
              <a:rPr lang="en-US" sz="3200">
                <a:cs typeface="Calibri"/>
              </a:rPr>
              <a:t>What do we use energy for?</a:t>
            </a:r>
          </a:p>
          <a:p>
            <a:pPr algn="l"/>
            <a:endParaRPr lang="en-US" sz="3200">
              <a:cs typeface="Calibri"/>
            </a:endParaRPr>
          </a:p>
          <a:p>
            <a:pPr algn="l"/>
            <a:endParaRPr lang="en-US" sz="3200">
              <a:cs typeface="Calibri"/>
            </a:endParaRPr>
          </a:p>
        </p:txBody>
      </p:sp>
      <p:sp>
        <p:nvSpPr>
          <p:cNvPr id="6" name="Date Placeholder 5"/>
          <p:cNvSpPr>
            <a:spLocks noGrp="1"/>
          </p:cNvSpPr>
          <p:nvPr>
            <p:ph type="dt" sz="half" idx="10"/>
          </p:nvPr>
        </p:nvSpPr>
        <p:spPr>
          <a:xfrm>
            <a:off x="9296400" y="156272"/>
            <a:ext cx="2743200" cy="365125"/>
          </a:xfrm>
        </p:spPr>
        <p:txBody>
          <a:bodyPr/>
          <a:lstStyle/>
          <a:p>
            <a:pPr algn="r"/>
            <a:fld id="{B5DCD30A-6C11-4F56-861D-02CCE11E0285}" type="datetime5">
              <a:rPr lang="en-US" sz="3200" smtClean="0"/>
              <a:pPr algn="r"/>
              <a:t>7-Jul-22</a:t>
            </a:fld>
            <a:endParaRPr lang="en-US" sz="3200"/>
          </a:p>
        </p:txBody>
      </p:sp>
      <p:sp>
        <p:nvSpPr>
          <p:cNvPr id="7" name="TextBox 6"/>
          <p:cNvSpPr txBox="1"/>
          <p:nvPr/>
        </p:nvSpPr>
        <p:spPr>
          <a:xfrm>
            <a:off x="303512" y="1007666"/>
            <a:ext cx="11584975" cy="2308324"/>
          </a:xfrm>
          <a:prstGeom prst="rect">
            <a:avLst/>
          </a:prstGeom>
          <a:noFill/>
        </p:spPr>
        <p:txBody>
          <a:bodyPr wrap="square" rtlCol="0" anchor="t">
            <a:spAutoFit/>
          </a:bodyPr>
          <a:lstStyle/>
          <a:p>
            <a:pPr algn="ctr"/>
            <a:r>
              <a:rPr lang="en-GB" sz="7200" dirty="0">
                <a:latin typeface="Bookman Old Style" panose="02050604050505020204" pitchFamily="18" charset="0"/>
                <a:ea typeface="+mj-ea"/>
                <a:cs typeface="+mj-cs"/>
              </a:rPr>
              <a:t>7Ia2: How Our Bodies Use Food</a:t>
            </a:r>
          </a:p>
        </p:txBody>
      </p:sp>
      <p:pic>
        <p:nvPicPr>
          <p:cNvPr id="2" name="Picture 3" descr="A close up of a logo&#10;&#10;Description generated with very high confidence">
            <a:extLst>
              <a:ext uri="{FF2B5EF4-FFF2-40B4-BE49-F238E27FC236}">
                <a16:creationId xmlns:a16="http://schemas.microsoft.com/office/drawing/2014/main" id="{35AA9949-541E-4967-B3FB-05EF187C0EC1}"/>
              </a:ext>
            </a:extLst>
          </p:cNvPr>
          <p:cNvPicPr>
            <a:picLocks noChangeAspect="1"/>
          </p:cNvPicPr>
          <p:nvPr/>
        </p:nvPicPr>
        <p:blipFill>
          <a:blip r:embed="rId2"/>
          <a:stretch>
            <a:fillRect/>
          </a:stretch>
        </p:blipFill>
        <p:spPr>
          <a:xfrm>
            <a:off x="7680696" y="3143229"/>
            <a:ext cx="3172690" cy="2842369"/>
          </a:xfrm>
          <a:prstGeom prst="rect">
            <a:avLst/>
          </a:prstGeom>
        </p:spPr>
      </p:pic>
      <p:sp>
        <p:nvSpPr>
          <p:cNvPr id="8" name="TextBox 7">
            <a:extLst>
              <a:ext uri="{FF2B5EF4-FFF2-40B4-BE49-F238E27FC236}">
                <a16:creationId xmlns:a16="http://schemas.microsoft.com/office/drawing/2014/main" id="{E1D7797E-1007-47D1-B9F2-0468AF9DE83D}"/>
              </a:ext>
            </a:extLst>
          </p:cNvPr>
          <p:cNvSpPr txBox="1"/>
          <p:nvPr/>
        </p:nvSpPr>
        <p:spPr>
          <a:xfrm>
            <a:off x="420757" y="230037"/>
            <a:ext cx="766557" cy="584775"/>
          </a:xfrm>
          <a:prstGeom prst="rect">
            <a:avLst/>
          </a:prstGeom>
          <a:noFill/>
        </p:spPr>
        <p:txBody>
          <a:bodyPr wrap="none" rtlCol="0">
            <a:spAutoFit/>
          </a:bodyPr>
          <a:lstStyle/>
          <a:p>
            <a:r>
              <a:rPr lang="en-IE" sz="3200" dirty="0">
                <a:solidFill>
                  <a:schemeClr val="bg1">
                    <a:lumMod val="50000"/>
                  </a:schemeClr>
                </a:solidFill>
              </a:rPr>
              <a:t>CW</a:t>
            </a:r>
            <a:endParaRPr lang="en-IE" dirty="0">
              <a:solidFill>
                <a:schemeClr val="bg1">
                  <a:lumMod val="50000"/>
                </a:schemeClr>
              </a:solidFill>
            </a:endParaRPr>
          </a:p>
        </p:txBody>
      </p:sp>
    </p:spTree>
    <p:extLst>
      <p:ext uri="{BB962C8B-B14F-4D97-AF65-F5344CB8AC3E}">
        <p14:creationId xmlns:p14="http://schemas.microsoft.com/office/powerpoint/2010/main" val="36767288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1" descr="7I_p_ap_002">
            <a:extLst>
              <a:ext uri="{FF2B5EF4-FFF2-40B4-BE49-F238E27FC236}">
                <a16:creationId xmlns:a16="http://schemas.microsoft.com/office/drawing/2014/main" id="{546589B0-4232-42F8-8BA3-11EEF932195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31930">
            <a:off x="9838341" y="149598"/>
            <a:ext cx="2060051" cy="153090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GB"/>
              <a:t>Spreads</a:t>
            </a:r>
          </a:p>
        </p:txBody>
      </p:sp>
      <p:sp>
        <p:nvSpPr>
          <p:cNvPr id="3" name="Content Placeholder 2"/>
          <p:cNvSpPr>
            <a:spLocks noGrp="1"/>
          </p:cNvSpPr>
          <p:nvPr>
            <p:ph idx="1"/>
          </p:nvPr>
        </p:nvSpPr>
        <p:spPr>
          <a:xfrm>
            <a:off x="838200" y="1345565"/>
            <a:ext cx="10515600" cy="4351338"/>
          </a:xfrm>
        </p:spPr>
        <p:txBody>
          <a:bodyPr/>
          <a:lstStyle/>
          <a:p>
            <a:pPr marL="0" indent="0">
              <a:buNone/>
            </a:pPr>
            <a:r>
              <a:rPr lang="en-GB" altLang="en-US" sz="3600">
                <a:latin typeface="+mj-lt"/>
              </a:rPr>
              <a:t>We measure the amount of energy stored in food by using the same amount (100g) for all the foods.</a:t>
            </a:r>
          </a:p>
          <a:p>
            <a:pPr marL="0" indent="0">
              <a:buNone/>
            </a:pPr>
            <a:r>
              <a:rPr lang="en-GB" altLang="en-US" sz="3600">
                <a:latin typeface="+mj-lt"/>
              </a:rPr>
              <a:t>Which of these products do you think contain the highest and lowest amounts of energy?</a:t>
            </a:r>
          </a:p>
          <a:p>
            <a:pPr marL="0" indent="0">
              <a:buNone/>
            </a:pPr>
            <a:endParaRPr lang="en-GB"/>
          </a:p>
        </p:txBody>
      </p:sp>
      <p:graphicFrame>
        <p:nvGraphicFramePr>
          <p:cNvPr id="4" name="Group 31">
            <a:extLst>
              <a:ext uri="{FF2B5EF4-FFF2-40B4-BE49-F238E27FC236}">
                <a16:creationId xmlns:a16="http://schemas.microsoft.com/office/drawing/2014/main" id="{2AC8AE67-6733-4DA9-BFEF-61D35DC546A7}"/>
              </a:ext>
            </a:extLst>
          </p:cNvPr>
          <p:cNvGraphicFramePr>
            <a:graphicFrameLocks noGrp="1"/>
          </p:cNvGraphicFramePr>
          <p:nvPr>
            <p:extLst>
              <p:ext uri="{D42A27DB-BD31-4B8C-83A1-F6EECF244321}">
                <p14:modId xmlns:p14="http://schemas.microsoft.com/office/powerpoint/2010/main" val="1770807722"/>
              </p:ext>
            </p:extLst>
          </p:nvPr>
        </p:nvGraphicFramePr>
        <p:xfrm>
          <a:off x="1714500" y="3728720"/>
          <a:ext cx="9448324" cy="2781300"/>
        </p:xfrm>
        <a:graphic>
          <a:graphicData uri="http://schemas.openxmlformats.org/drawingml/2006/table">
            <a:tbl>
              <a:tblPr/>
              <a:tblGrid>
                <a:gridCol w="4724162">
                  <a:extLst>
                    <a:ext uri="{9D8B030D-6E8A-4147-A177-3AD203B41FA5}">
                      <a16:colId xmlns:a16="http://schemas.microsoft.com/office/drawing/2014/main" val="3518236617"/>
                    </a:ext>
                  </a:extLst>
                </a:gridCol>
                <a:gridCol w="4724162">
                  <a:extLst>
                    <a:ext uri="{9D8B030D-6E8A-4147-A177-3AD203B41FA5}">
                      <a16:colId xmlns:a16="http://schemas.microsoft.com/office/drawing/2014/main" val="2023256367"/>
                    </a:ext>
                  </a:extLst>
                </a:gridCol>
              </a:tblGrid>
              <a:tr h="342900">
                <a:tc>
                  <a:txBody>
                    <a:bodyPr/>
                    <a:lstStyle>
                      <a:lvl1pPr eaLnBrk="0" hangingPunct="0">
                        <a:spcBef>
                          <a:spcPct val="20000"/>
                        </a:spcBef>
                        <a:buFont typeface="Wingdings" panose="05000000000000000000" pitchFamily="2" charset="2"/>
                        <a:defRPr sz="2000">
                          <a:solidFill>
                            <a:schemeClr val="tx1"/>
                          </a:solidFill>
                          <a:latin typeface="Arial" panose="020B0604020202020204" pitchFamily="34" charset="0"/>
                        </a:defRPr>
                      </a:lvl1pPr>
                      <a:lvl2pPr marL="742950" indent="-285750" eaLnBrk="0" hangingPunct="0">
                        <a:spcBef>
                          <a:spcPct val="20000"/>
                        </a:spcBef>
                        <a:buFont typeface="Wingdings" panose="05000000000000000000" pitchFamily="2" charset="2"/>
                        <a:defRPr sz="2000">
                          <a:solidFill>
                            <a:schemeClr val="tx1"/>
                          </a:solidFill>
                          <a:latin typeface="Arial" panose="020B0604020202020204" pitchFamily="34" charset="0"/>
                        </a:defRPr>
                      </a:lvl2pPr>
                      <a:lvl3pPr marL="1143000" indent="-228600" eaLnBrk="0" hangingPunct="0">
                        <a:spcBef>
                          <a:spcPct val="20000"/>
                        </a:spcBef>
                        <a:buFont typeface="Wingdings" panose="05000000000000000000" pitchFamily="2" charset="2"/>
                        <a:defRPr sz="2000">
                          <a:solidFill>
                            <a:schemeClr val="tx1"/>
                          </a:solidFill>
                          <a:latin typeface="Arial" panose="020B0604020202020204" pitchFamily="34" charset="0"/>
                        </a:defRPr>
                      </a:lvl3pPr>
                      <a:lvl4pPr marL="1600200" indent="-228600" eaLnBrk="0" hangingPunct="0">
                        <a:spcBef>
                          <a:spcPct val="20000"/>
                        </a:spcBef>
                        <a:buFont typeface="Wingdings" panose="05000000000000000000" pitchFamily="2" charset="2"/>
                        <a:defRPr sz="2000">
                          <a:solidFill>
                            <a:schemeClr val="tx1"/>
                          </a:solidFill>
                          <a:latin typeface="Arial" panose="020B0604020202020204" pitchFamily="34" charset="0"/>
                        </a:defRPr>
                      </a:lvl4pPr>
                      <a:lvl5pPr marL="2057400" indent="-228600" eaLnBrk="0" hangingPunct="0">
                        <a:spcBef>
                          <a:spcPct val="20000"/>
                        </a:spcBef>
                        <a:buFont typeface="Wingdings" panose="05000000000000000000" pitchFamily="2" charset="2"/>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Wingdings" panose="05000000000000000000" pitchFamily="2" charset="2"/>
                        <a:defRPr sz="20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en-GB" altLang="en-US" sz="3200" b="0" i="0" u="none" strike="noStrike" cap="none" normalizeH="0" baseline="0">
                          <a:ln>
                            <a:noFill/>
                          </a:ln>
                          <a:solidFill>
                            <a:schemeClr val="bg1"/>
                          </a:solidFill>
                          <a:effectLst/>
                          <a:latin typeface="+mj-lt"/>
                        </a:rPr>
                        <a:t>Spread</a:t>
                      </a:r>
                    </a:p>
                  </a:txBody>
                  <a:tcPr marL="68580" marR="6858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34C74"/>
                    </a:solidFill>
                  </a:tcPr>
                </a:tc>
                <a:tc>
                  <a:txBody>
                    <a:bodyPr/>
                    <a:lstStyle>
                      <a:lvl1pPr eaLnBrk="0" hangingPunct="0">
                        <a:spcBef>
                          <a:spcPct val="20000"/>
                        </a:spcBef>
                        <a:buFont typeface="Wingdings" panose="05000000000000000000" pitchFamily="2" charset="2"/>
                        <a:defRPr sz="2000">
                          <a:solidFill>
                            <a:schemeClr val="tx1"/>
                          </a:solidFill>
                          <a:latin typeface="Arial" panose="020B0604020202020204" pitchFamily="34" charset="0"/>
                        </a:defRPr>
                      </a:lvl1pPr>
                      <a:lvl2pPr marL="742950" indent="-285750" eaLnBrk="0" hangingPunct="0">
                        <a:spcBef>
                          <a:spcPct val="20000"/>
                        </a:spcBef>
                        <a:buFont typeface="Wingdings" panose="05000000000000000000" pitchFamily="2" charset="2"/>
                        <a:defRPr sz="2000">
                          <a:solidFill>
                            <a:schemeClr val="tx1"/>
                          </a:solidFill>
                          <a:latin typeface="Arial" panose="020B0604020202020204" pitchFamily="34" charset="0"/>
                        </a:defRPr>
                      </a:lvl2pPr>
                      <a:lvl3pPr marL="1143000" indent="-228600" eaLnBrk="0" hangingPunct="0">
                        <a:spcBef>
                          <a:spcPct val="20000"/>
                        </a:spcBef>
                        <a:buFont typeface="Wingdings" panose="05000000000000000000" pitchFamily="2" charset="2"/>
                        <a:defRPr sz="2000">
                          <a:solidFill>
                            <a:schemeClr val="tx1"/>
                          </a:solidFill>
                          <a:latin typeface="Arial" panose="020B0604020202020204" pitchFamily="34" charset="0"/>
                        </a:defRPr>
                      </a:lvl3pPr>
                      <a:lvl4pPr marL="1600200" indent="-228600" eaLnBrk="0" hangingPunct="0">
                        <a:spcBef>
                          <a:spcPct val="20000"/>
                        </a:spcBef>
                        <a:buFont typeface="Wingdings" panose="05000000000000000000" pitchFamily="2" charset="2"/>
                        <a:defRPr sz="2000">
                          <a:solidFill>
                            <a:schemeClr val="tx1"/>
                          </a:solidFill>
                          <a:latin typeface="Arial" panose="020B0604020202020204" pitchFamily="34" charset="0"/>
                        </a:defRPr>
                      </a:lvl4pPr>
                      <a:lvl5pPr marL="2057400" indent="-228600" eaLnBrk="0" hangingPunct="0">
                        <a:spcBef>
                          <a:spcPct val="20000"/>
                        </a:spcBef>
                        <a:buFont typeface="Wingdings" panose="05000000000000000000" pitchFamily="2" charset="2"/>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Wingdings" panose="05000000000000000000" pitchFamily="2" charset="2"/>
                        <a:defRPr sz="20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en-GB" altLang="en-US" sz="3200" b="0" i="0" u="none" strike="noStrike" cap="none" normalizeH="0" baseline="0">
                          <a:ln>
                            <a:noFill/>
                          </a:ln>
                          <a:solidFill>
                            <a:schemeClr val="bg1"/>
                          </a:solidFill>
                          <a:effectLst/>
                          <a:latin typeface="+mj-lt"/>
                        </a:rPr>
                        <a:t>Energy per 100g (kJ)</a:t>
                      </a:r>
                    </a:p>
                  </a:txBody>
                  <a:tcPr marL="68580" marR="6858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34C74"/>
                    </a:solidFill>
                  </a:tcPr>
                </a:tc>
                <a:extLst>
                  <a:ext uri="{0D108BD9-81ED-4DB2-BD59-A6C34878D82A}">
                    <a16:rowId xmlns:a16="http://schemas.microsoft.com/office/drawing/2014/main" val="621843204"/>
                  </a:ext>
                </a:extLst>
              </a:tr>
              <a:tr h="342900">
                <a:tc>
                  <a:txBody>
                    <a:bodyPr/>
                    <a:lstStyle>
                      <a:lvl1pPr eaLnBrk="0" hangingPunct="0">
                        <a:spcBef>
                          <a:spcPct val="20000"/>
                        </a:spcBef>
                        <a:buFont typeface="Wingdings" panose="05000000000000000000" pitchFamily="2" charset="2"/>
                        <a:defRPr sz="2000">
                          <a:solidFill>
                            <a:schemeClr val="tx1"/>
                          </a:solidFill>
                          <a:latin typeface="Arial" panose="020B0604020202020204" pitchFamily="34" charset="0"/>
                        </a:defRPr>
                      </a:lvl1pPr>
                      <a:lvl2pPr marL="742950" indent="-285750" eaLnBrk="0" hangingPunct="0">
                        <a:spcBef>
                          <a:spcPct val="20000"/>
                        </a:spcBef>
                        <a:buFont typeface="Wingdings" panose="05000000000000000000" pitchFamily="2" charset="2"/>
                        <a:defRPr sz="2000">
                          <a:solidFill>
                            <a:schemeClr val="tx1"/>
                          </a:solidFill>
                          <a:latin typeface="Arial" panose="020B0604020202020204" pitchFamily="34" charset="0"/>
                        </a:defRPr>
                      </a:lvl2pPr>
                      <a:lvl3pPr marL="1143000" indent="-228600" eaLnBrk="0" hangingPunct="0">
                        <a:spcBef>
                          <a:spcPct val="20000"/>
                        </a:spcBef>
                        <a:buFont typeface="Wingdings" panose="05000000000000000000" pitchFamily="2" charset="2"/>
                        <a:defRPr sz="2000">
                          <a:solidFill>
                            <a:schemeClr val="tx1"/>
                          </a:solidFill>
                          <a:latin typeface="Arial" panose="020B0604020202020204" pitchFamily="34" charset="0"/>
                        </a:defRPr>
                      </a:lvl3pPr>
                      <a:lvl4pPr marL="1600200" indent="-228600" eaLnBrk="0" hangingPunct="0">
                        <a:spcBef>
                          <a:spcPct val="20000"/>
                        </a:spcBef>
                        <a:buFont typeface="Wingdings" panose="05000000000000000000" pitchFamily="2" charset="2"/>
                        <a:defRPr sz="2000">
                          <a:solidFill>
                            <a:schemeClr val="tx1"/>
                          </a:solidFill>
                          <a:latin typeface="Arial" panose="020B0604020202020204" pitchFamily="34" charset="0"/>
                        </a:defRPr>
                      </a:lvl4pPr>
                      <a:lvl5pPr marL="2057400" indent="-228600" eaLnBrk="0" hangingPunct="0">
                        <a:spcBef>
                          <a:spcPct val="20000"/>
                        </a:spcBef>
                        <a:buFont typeface="Wingdings" panose="05000000000000000000" pitchFamily="2" charset="2"/>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Wingdings" panose="05000000000000000000" pitchFamily="2" charset="2"/>
                        <a:defRPr sz="20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en-GB" altLang="en-US" sz="3200" b="0" i="0" u="none" strike="noStrike" cap="none" normalizeH="0" baseline="0">
                          <a:ln>
                            <a:noFill/>
                          </a:ln>
                          <a:solidFill>
                            <a:schemeClr val="tx1"/>
                          </a:solidFill>
                          <a:effectLst/>
                          <a:latin typeface="+mj-lt"/>
                        </a:rPr>
                        <a:t>Butter</a:t>
                      </a:r>
                    </a:p>
                  </a:txBody>
                  <a:tcPr marL="68580" marR="6858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anose="05000000000000000000" pitchFamily="2" charset="2"/>
                        <a:defRPr sz="2000">
                          <a:solidFill>
                            <a:schemeClr val="tx1"/>
                          </a:solidFill>
                          <a:latin typeface="Arial" panose="020B0604020202020204" pitchFamily="34" charset="0"/>
                        </a:defRPr>
                      </a:lvl1pPr>
                      <a:lvl2pPr marL="742950" indent="-285750" eaLnBrk="0" hangingPunct="0">
                        <a:spcBef>
                          <a:spcPct val="20000"/>
                        </a:spcBef>
                        <a:buFont typeface="Wingdings" panose="05000000000000000000" pitchFamily="2" charset="2"/>
                        <a:defRPr sz="2000">
                          <a:solidFill>
                            <a:schemeClr val="tx1"/>
                          </a:solidFill>
                          <a:latin typeface="Arial" panose="020B0604020202020204" pitchFamily="34" charset="0"/>
                        </a:defRPr>
                      </a:lvl2pPr>
                      <a:lvl3pPr marL="1143000" indent="-228600" eaLnBrk="0" hangingPunct="0">
                        <a:spcBef>
                          <a:spcPct val="20000"/>
                        </a:spcBef>
                        <a:buFont typeface="Wingdings" panose="05000000000000000000" pitchFamily="2" charset="2"/>
                        <a:defRPr sz="2000">
                          <a:solidFill>
                            <a:schemeClr val="tx1"/>
                          </a:solidFill>
                          <a:latin typeface="Arial" panose="020B0604020202020204" pitchFamily="34" charset="0"/>
                        </a:defRPr>
                      </a:lvl3pPr>
                      <a:lvl4pPr marL="1600200" indent="-228600" eaLnBrk="0" hangingPunct="0">
                        <a:spcBef>
                          <a:spcPct val="20000"/>
                        </a:spcBef>
                        <a:buFont typeface="Wingdings" panose="05000000000000000000" pitchFamily="2" charset="2"/>
                        <a:defRPr sz="2000">
                          <a:solidFill>
                            <a:schemeClr val="tx1"/>
                          </a:solidFill>
                          <a:latin typeface="Arial" panose="020B0604020202020204" pitchFamily="34" charset="0"/>
                        </a:defRPr>
                      </a:lvl4pPr>
                      <a:lvl5pPr marL="2057400" indent="-228600" eaLnBrk="0" hangingPunct="0">
                        <a:spcBef>
                          <a:spcPct val="20000"/>
                        </a:spcBef>
                        <a:buFont typeface="Wingdings" panose="05000000000000000000" pitchFamily="2" charset="2"/>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Wingdings" panose="05000000000000000000" pitchFamily="2" charset="2"/>
                        <a:defRPr sz="20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en-US" altLang="en-US" sz="3200" b="0" i="0" u="none" strike="noStrike" cap="none" normalizeH="0" baseline="0">
                          <a:ln>
                            <a:noFill/>
                          </a:ln>
                          <a:solidFill>
                            <a:schemeClr val="tx1"/>
                          </a:solidFill>
                          <a:effectLst/>
                          <a:latin typeface="+mj-lt"/>
                        </a:rPr>
                        <a:t>3030</a:t>
                      </a:r>
                    </a:p>
                  </a:txBody>
                  <a:tcPr marL="68580" marR="6858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30675953"/>
                  </a:ext>
                </a:extLst>
              </a:tr>
              <a:tr h="342900">
                <a:tc>
                  <a:txBody>
                    <a:bodyPr/>
                    <a:lstStyle>
                      <a:lvl1pPr eaLnBrk="0" hangingPunct="0">
                        <a:spcBef>
                          <a:spcPct val="20000"/>
                        </a:spcBef>
                        <a:buFont typeface="Wingdings" panose="05000000000000000000" pitchFamily="2" charset="2"/>
                        <a:defRPr sz="2000">
                          <a:solidFill>
                            <a:schemeClr val="tx1"/>
                          </a:solidFill>
                          <a:latin typeface="Arial" panose="020B0604020202020204" pitchFamily="34" charset="0"/>
                        </a:defRPr>
                      </a:lvl1pPr>
                      <a:lvl2pPr marL="742950" indent="-285750" eaLnBrk="0" hangingPunct="0">
                        <a:spcBef>
                          <a:spcPct val="20000"/>
                        </a:spcBef>
                        <a:buFont typeface="Wingdings" panose="05000000000000000000" pitchFamily="2" charset="2"/>
                        <a:defRPr sz="2000">
                          <a:solidFill>
                            <a:schemeClr val="tx1"/>
                          </a:solidFill>
                          <a:latin typeface="Arial" panose="020B0604020202020204" pitchFamily="34" charset="0"/>
                        </a:defRPr>
                      </a:lvl2pPr>
                      <a:lvl3pPr marL="1143000" indent="-228600" eaLnBrk="0" hangingPunct="0">
                        <a:spcBef>
                          <a:spcPct val="20000"/>
                        </a:spcBef>
                        <a:buFont typeface="Wingdings" panose="05000000000000000000" pitchFamily="2" charset="2"/>
                        <a:defRPr sz="2000">
                          <a:solidFill>
                            <a:schemeClr val="tx1"/>
                          </a:solidFill>
                          <a:latin typeface="Arial" panose="020B0604020202020204" pitchFamily="34" charset="0"/>
                        </a:defRPr>
                      </a:lvl3pPr>
                      <a:lvl4pPr marL="1600200" indent="-228600" eaLnBrk="0" hangingPunct="0">
                        <a:spcBef>
                          <a:spcPct val="20000"/>
                        </a:spcBef>
                        <a:buFont typeface="Wingdings" panose="05000000000000000000" pitchFamily="2" charset="2"/>
                        <a:defRPr sz="2000">
                          <a:solidFill>
                            <a:schemeClr val="tx1"/>
                          </a:solidFill>
                          <a:latin typeface="Arial" panose="020B0604020202020204" pitchFamily="34" charset="0"/>
                        </a:defRPr>
                      </a:lvl4pPr>
                      <a:lvl5pPr marL="2057400" indent="-228600" eaLnBrk="0" hangingPunct="0">
                        <a:spcBef>
                          <a:spcPct val="20000"/>
                        </a:spcBef>
                        <a:buFont typeface="Wingdings" panose="05000000000000000000" pitchFamily="2" charset="2"/>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Wingdings" panose="05000000000000000000" pitchFamily="2" charset="2"/>
                        <a:defRPr sz="20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en-GB" altLang="en-US" sz="3200" b="0" i="0" u="none" strike="noStrike" cap="none" normalizeH="0" baseline="0">
                          <a:ln>
                            <a:noFill/>
                          </a:ln>
                          <a:solidFill>
                            <a:schemeClr val="tx1"/>
                          </a:solidFill>
                          <a:effectLst/>
                          <a:latin typeface="+mj-lt"/>
                        </a:rPr>
                        <a:t>Hard margarine for baking</a:t>
                      </a:r>
                    </a:p>
                  </a:txBody>
                  <a:tcPr marL="68580" marR="6858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anose="05000000000000000000" pitchFamily="2" charset="2"/>
                        <a:defRPr sz="2000">
                          <a:solidFill>
                            <a:schemeClr val="tx1"/>
                          </a:solidFill>
                          <a:latin typeface="Arial" panose="020B0604020202020204" pitchFamily="34" charset="0"/>
                        </a:defRPr>
                      </a:lvl1pPr>
                      <a:lvl2pPr marL="742950" indent="-285750" eaLnBrk="0" hangingPunct="0">
                        <a:spcBef>
                          <a:spcPct val="20000"/>
                        </a:spcBef>
                        <a:buFont typeface="Wingdings" panose="05000000000000000000" pitchFamily="2" charset="2"/>
                        <a:defRPr sz="2000">
                          <a:solidFill>
                            <a:schemeClr val="tx1"/>
                          </a:solidFill>
                          <a:latin typeface="Arial" panose="020B0604020202020204" pitchFamily="34" charset="0"/>
                        </a:defRPr>
                      </a:lvl2pPr>
                      <a:lvl3pPr marL="1143000" indent="-228600" eaLnBrk="0" hangingPunct="0">
                        <a:spcBef>
                          <a:spcPct val="20000"/>
                        </a:spcBef>
                        <a:buFont typeface="Wingdings" panose="05000000000000000000" pitchFamily="2" charset="2"/>
                        <a:defRPr sz="2000">
                          <a:solidFill>
                            <a:schemeClr val="tx1"/>
                          </a:solidFill>
                          <a:latin typeface="Arial" panose="020B0604020202020204" pitchFamily="34" charset="0"/>
                        </a:defRPr>
                      </a:lvl3pPr>
                      <a:lvl4pPr marL="1600200" indent="-228600" eaLnBrk="0" hangingPunct="0">
                        <a:spcBef>
                          <a:spcPct val="20000"/>
                        </a:spcBef>
                        <a:buFont typeface="Wingdings" panose="05000000000000000000" pitchFamily="2" charset="2"/>
                        <a:defRPr sz="2000">
                          <a:solidFill>
                            <a:schemeClr val="tx1"/>
                          </a:solidFill>
                          <a:latin typeface="Arial" panose="020B0604020202020204" pitchFamily="34" charset="0"/>
                        </a:defRPr>
                      </a:lvl4pPr>
                      <a:lvl5pPr marL="2057400" indent="-228600" eaLnBrk="0" hangingPunct="0">
                        <a:spcBef>
                          <a:spcPct val="20000"/>
                        </a:spcBef>
                        <a:buFont typeface="Wingdings" panose="05000000000000000000" pitchFamily="2" charset="2"/>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Wingdings" panose="05000000000000000000" pitchFamily="2" charset="2"/>
                        <a:defRPr sz="20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en-US" altLang="en-US" sz="3200" b="0" i="0" u="none" strike="noStrike" cap="none" normalizeH="0" baseline="0">
                          <a:ln>
                            <a:noFill/>
                          </a:ln>
                          <a:solidFill>
                            <a:schemeClr val="tx1"/>
                          </a:solidFill>
                          <a:effectLst/>
                          <a:latin typeface="+mj-lt"/>
                        </a:rPr>
                        <a:t>2775</a:t>
                      </a:r>
                    </a:p>
                  </a:txBody>
                  <a:tcPr marL="68580" marR="6858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84776877"/>
                  </a:ext>
                </a:extLst>
              </a:tr>
              <a:tr h="342900">
                <a:tc>
                  <a:txBody>
                    <a:bodyPr/>
                    <a:lstStyle>
                      <a:lvl1pPr eaLnBrk="0" hangingPunct="0">
                        <a:spcBef>
                          <a:spcPct val="20000"/>
                        </a:spcBef>
                        <a:buFont typeface="Wingdings" panose="05000000000000000000" pitchFamily="2" charset="2"/>
                        <a:defRPr sz="2000">
                          <a:solidFill>
                            <a:schemeClr val="tx1"/>
                          </a:solidFill>
                          <a:latin typeface="Arial" panose="020B0604020202020204" pitchFamily="34" charset="0"/>
                        </a:defRPr>
                      </a:lvl1pPr>
                      <a:lvl2pPr marL="742950" indent="-285750" eaLnBrk="0" hangingPunct="0">
                        <a:spcBef>
                          <a:spcPct val="20000"/>
                        </a:spcBef>
                        <a:buFont typeface="Wingdings" panose="05000000000000000000" pitchFamily="2" charset="2"/>
                        <a:defRPr sz="2000">
                          <a:solidFill>
                            <a:schemeClr val="tx1"/>
                          </a:solidFill>
                          <a:latin typeface="Arial" panose="020B0604020202020204" pitchFamily="34" charset="0"/>
                        </a:defRPr>
                      </a:lvl2pPr>
                      <a:lvl3pPr marL="1143000" indent="-228600" eaLnBrk="0" hangingPunct="0">
                        <a:spcBef>
                          <a:spcPct val="20000"/>
                        </a:spcBef>
                        <a:buFont typeface="Wingdings" panose="05000000000000000000" pitchFamily="2" charset="2"/>
                        <a:defRPr sz="2000">
                          <a:solidFill>
                            <a:schemeClr val="tx1"/>
                          </a:solidFill>
                          <a:latin typeface="Arial" panose="020B0604020202020204" pitchFamily="34" charset="0"/>
                        </a:defRPr>
                      </a:lvl3pPr>
                      <a:lvl4pPr marL="1600200" indent="-228600" eaLnBrk="0" hangingPunct="0">
                        <a:spcBef>
                          <a:spcPct val="20000"/>
                        </a:spcBef>
                        <a:buFont typeface="Wingdings" panose="05000000000000000000" pitchFamily="2" charset="2"/>
                        <a:defRPr sz="2000">
                          <a:solidFill>
                            <a:schemeClr val="tx1"/>
                          </a:solidFill>
                          <a:latin typeface="Arial" panose="020B0604020202020204" pitchFamily="34" charset="0"/>
                        </a:defRPr>
                      </a:lvl4pPr>
                      <a:lvl5pPr marL="2057400" indent="-228600" eaLnBrk="0" hangingPunct="0">
                        <a:spcBef>
                          <a:spcPct val="20000"/>
                        </a:spcBef>
                        <a:buFont typeface="Wingdings" panose="05000000000000000000" pitchFamily="2" charset="2"/>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Wingdings" panose="05000000000000000000" pitchFamily="2" charset="2"/>
                        <a:defRPr sz="20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en-GB" altLang="en-US" sz="3200" b="0" i="0" u="none" strike="noStrike" cap="none" normalizeH="0" baseline="0">
                          <a:ln>
                            <a:noFill/>
                          </a:ln>
                          <a:solidFill>
                            <a:schemeClr val="tx1"/>
                          </a:solidFill>
                          <a:effectLst/>
                          <a:latin typeface="+mj-lt"/>
                        </a:rPr>
                        <a:t>Spreadable butter</a:t>
                      </a:r>
                    </a:p>
                  </a:txBody>
                  <a:tcPr marL="68580" marR="6858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anose="05000000000000000000" pitchFamily="2" charset="2"/>
                        <a:defRPr sz="2000">
                          <a:solidFill>
                            <a:schemeClr val="tx1"/>
                          </a:solidFill>
                          <a:latin typeface="Arial" panose="020B0604020202020204" pitchFamily="34" charset="0"/>
                        </a:defRPr>
                      </a:lvl1pPr>
                      <a:lvl2pPr marL="742950" indent="-285750" eaLnBrk="0" hangingPunct="0">
                        <a:spcBef>
                          <a:spcPct val="20000"/>
                        </a:spcBef>
                        <a:buFont typeface="Wingdings" panose="05000000000000000000" pitchFamily="2" charset="2"/>
                        <a:defRPr sz="2000">
                          <a:solidFill>
                            <a:schemeClr val="tx1"/>
                          </a:solidFill>
                          <a:latin typeface="Arial" panose="020B0604020202020204" pitchFamily="34" charset="0"/>
                        </a:defRPr>
                      </a:lvl2pPr>
                      <a:lvl3pPr marL="1143000" indent="-228600" eaLnBrk="0" hangingPunct="0">
                        <a:spcBef>
                          <a:spcPct val="20000"/>
                        </a:spcBef>
                        <a:buFont typeface="Wingdings" panose="05000000000000000000" pitchFamily="2" charset="2"/>
                        <a:defRPr sz="2000">
                          <a:solidFill>
                            <a:schemeClr val="tx1"/>
                          </a:solidFill>
                          <a:latin typeface="Arial" panose="020B0604020202020204" pitchFamily="34" charset="0"/>
                        </a:defRPr>
                      </a:lvl3pPr>
                      <a:lvl4pPr marL="1600200" indent="-228600" eaLnBrk="0" hangingPunct="0">
                        <a:spcBef>
                          <a:spcPct val="20000"/>
                        </a:spcBef>
                        <a:buFont typeface="Wingdings" panose="05000000000000000000" pitchFamily="2" charset="2"/>
                        <a:defRPr sz="2000">
                          <a:solidFill>
                            <a:schemeClr val="tx1"/>
                          </a:solidFill>
                          <a:latin typeface="Arial" panose="020B0604020202020204" pitchFamily="34" charset="0"/>
                        </a:defRPr>
                      </a:lvl4pPr>
                      <a:lvl5pPr marL="2057400" indent="-228600" eaLnBrk="0" hangingPunct="0">
                        <a:spcBef>
                          <a:spcPct val="20000"/>
                        </a:spcBef>
                        <a:buFont typeface="Wingdings" panose="05000000000000000000" pitchFamily="2" charset="2"/>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Wingdings" panose="05000000000000000000" pitchFamily="2" charset="2"/>
                        <a:defRPr sz="20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en-US" altLang="en-US" sz="3200" b="0" i="0" u="none" strike="noStrike" cap="none" normalizeH="0" baseline="0">
                          <a:ln>
                            <a:noFill/>
                          </a:ln>
                          <a:solidFill>
                            <a:schemeClr val="tx1"/>
                          </a:solidFill>
                          <a:effectLst/>
                          <a:latin typeface="+mj-lt"/>
                        </a:rPr>
                        <a:t>2975</a:t>
                      </a:r>
                    </a:p>
                  </a:txBody>
                  <a:tcPr marL="68580" marR="6858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37140750"/>
                  </a:ext>
                </a:extLst>
              </a:tr>
              <a:tr h="342900">
                <a:tc>
                  <a:txBody>
                    <a:bodyPr/>
                    <a:lstStyle>
                      <a:lvl1pPr eaLnBrk="0" hangingPunct="0">
                        <a:spcBef>
                          <a:spcPct val="20000"/>
                        </a:spcBef>
                        <a:buFont typeface="Wingdings" panose="05000000000000000000" pitchFamily="2" charset="2"/>
                        <a:defRPr sz="2000">
                          <a:solidFill>
                            <a:schemeClr val="tx1"/>
                          </a:solidFill>
                          <a:latin typeface="Arial" panose="020B0604020202020204" pitchFamily="34" charset="0"/>
                        </a:defRPr>
                      </a:lvl1pPr>
                      <a:lvl2pPr marL="742950" indent="-285750" eaLnBrk="0" hangingPunct="0">
                        <a:spcBef>
                          <a:spcPct val="20000"/>
                        </a:spcBef>
                        <a:buFont typeface="Wingdings" panose="05000000000000000000" pitchFamily="2" charset="2"/>
                        <a:defRPr sz="2000">
                          <a:solidFill>
                            <a:schemeClr val="tx1"/>
                          </a:solidFill>
                          <a:latin typeface="Arial" panose="020B0604020202020204" pitchFamily="34" charset="0"/>
                        </a:defRPr>
                      </a:lvl2pPr>
                      <a:lvl3pPr marL="1143000" indent="-228600" eaLnBrk="0" hangingPunct="0">
                        <a:spcBef>
                          <a:spcPct val="20000"/>
                        </a:spcBef>
                        <a:buFont typeface="Wingdings" panose="05000000000000000000" pitchFamily="2" charset="2"/>
                        <a:defRPr sz="2000">
                          <a:solidFill>
                            <a:schemeClr val="tx1"/>
                          </a:solidFill>
                          <a:latin typeface="Arial" panose="020B0604020202020204" pitchFamily="34" charset="0"/>
                        </a:defRPr>
                      </a:lvl3pPr>
                      <a:lvl4pPr marL="1600200" indent="-228600" eaLnBrk="0" hangingPunct="0">
                        <a:spcBef>
                          <a:spcPct val="20000"/>
                        </a:spcBef>
                        <a:buFont typeface="Wingdings" panose="05000000000000000000" pitchFamily="2" charset="2"/>
                        <a:defRPr sz="2000">
                          <a:solidFill>
                            <a:schemeClr val="tx1"/>
                          </a:solidFill>
                          <a:latin typeface="Arial" panose="020B0604020202020204" pitchFamily="34" charset="0"/>
                        </a:defRPr>
                      </a:lvl4pPr>
                      <a:lvl5pPr marL="2057400" indent="-228600" eaLnBrk="0" hangingPunct="0">
                        <a:spcBef>
                          <a:spcPct val="20000"/>
                        </a:spcBef>
                        <a:buFont typeface="Wingdings" panose="05000000000000000000" pitchFamily="2" charset="2"/>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Wingdings" panose="05000000000000000000" pitchFamily="2" charset="2"/>
                        <a:defRPr sz="20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en-GB" altLang="en-US" sz="3200" b="0" i="0" u="none" strike="noStrike" cap="none" normalizeH="0" baseline="0">
                          <a:ln>
                            <a:noFill/>
                          </a:ln>
                          <a:solidFill>
                            <a:schemeClr val="tx1"/>
                          </a:solidFill>
                          <a:effectLst/>
                          <a:latin typeface="+mj-lt"/>
                        </a:rPr>
                        <a:t>Sunflower oil spread</a:t>
                      </a:r>
                    </a:p>
                  </a:txBody>
                  <a:tcPr marL="68580" marR="6858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anose="05000000000000000000" pitchFamily="2" charset="2"/>
                        <a:defRPr sz="2000">
                          <a:solidFill>
                            <a:schemeClr val="tx1"/>
                          </a:solidFill>
                          <a:latin typeface="Arial" panose="020B0604020202020204" pitchFamily="34" charset="0"/>
                        </a:defRPr>
                      </a:lvl1pPr>
                      <a:lvl2pPr marL="742950" indent="-285750" eaLnBrk="0" hangingPunct="0">
                        <a:spcBef>
                          <a:spcPct val="20000"/>
                        </a:spcBef>
                        <a:buFont typeface="Wingdings" panose="05000000000000000000" pitchFamily="2" charset="2"/>
                        <a:defRPr sz="2000">
                          <a:solidFill>
                            <a:schemeClr val="tx1"/>
                          </a:solidFill>
                          <a:latin typeface="Arial" panose="020B0604020202020204" pitchFamily="34" charset="0"/>
                        </a:defRPr>
                      </a:lvl2pPr>
                      <a:lvl3pPr marL="1143000" indent="-228600" eaLnBrk="0" hangingPunct="0">
                        <a:spcBef>
                          <a:spcPct val="20000"/>
                        </a:spcBef>
                        <a:buFont typeface="Wingdings" panose="05000000000000000000" pitchFamily="2" charset="2"/>
                        <a:defRPr sz="2000">
                          <a:solidFill>
                            <a:schemeClr val="tx1"/>
                          </a:solidFill>
                          <a:latin typeface="Arial" panose="020B0604020202020204" pitchFamily="34" charset="0"/>
                        </a:defRPr>
                      </a:lvl3pPr>
                      <a:lvl4pPr marL="1600200" indent="-228600" eaLnBrk="0" hangingPunct="0">
                        <a:spcBef>
                          <a:spcPct val="20000"/>
                        </a:spcBef>
                        <a:buFont typeface="Wingdings" panose="05000000000000000000" pitchFamily="2" charset="2"/>
                        <a:defRPr sz="2000">
                          <a:solidFill>
                            <a:schemeClr val="tx1"/>
                          </a:solidFill>
                          <a:latin typeface="Arial" panose="020B0604020202020204" pitchFamily="34" charset="0"/>
                        </a:defRPr>
                      </a:lvl4pPr>
                      <a:lvl5pPr marL="2057400" indent="-228600" eaLnBrk="0" hangingPunct="0">
                        <a:spcBef>
                          <a:spcPct val="20000"/>
                        </a:spcBef>
                        <a:buFont typeface="Wingdings" panose="05000000000000000000" pitchFamily="2" charset="2"/>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Wingdings" panose="05000000000000000000" pitchFamily="2" charset="2"/>
                        <a:defRPr sz="20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en-US" altLang="en-US" sz="3200" b="0" i="0" u="none" strike="noStrike" cap="none" normalizeH="0" baseline="0">
                          <a:ln>
                            <a:noFill/>
                          </a:ln>
                          <a:solidFill>
                            <a:schemeClr val="tx1"/>
                          </a:solidFill>
                          <a:effectLst/>
                          <a:latin typeface="+mj-lt"/>
                        </a:rPr>
                        <a:t>2183</a:t>
                      </a:r>
                    </a:p>
                  </a:txBody>
                  <a:tcPr marL="68580" marR="6858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5269764"/>
                  </a:ext>
                </a:extLst>
              </a:tr>
            </a:tbl>
          </a:graphicData>
        </a:graphic>
      </p:graphicFrame>
    </p:spTree>
    <p:extLst>
      <p:ext uri="{BB962C8B-B14F-4D97-AF65-F5344CB8AC3E}">
        <p14:creationId xmlns:p14="http://schemas.microsoft.com/office/powerpoint/2010/main" val="4292660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Yogurts</a:t>
            </a:r>
          </a:p>
        </p:txBody>
      </p:sp>
      <p:sp>
        <p:nvSpPr>
          <p:cNvPr id="3" name="Content Placeholder 2"/>
          <p:cNvSpPr>
            <a:spLocks noGrp="1"/>
          </p:cNvSpPr>
          <p:nvPr>
            <p:ph idx="1"/>
          </p:nvPr>
        </p:nvSpPr>
        <p:spPr/>
        <p:txBody>
          <a:bodyPr>
            <a:normAutofit/>
          </a:bodyPr>
          <a:lstStyle/>
          <a:p>
            <a:pPr marL="0" indent="0">
              <a:buNone/>
            </a:pPr>
            <a:r>
              <a:rPr lang="en-GB" sz="3600">
                <a:latin typeface="+mj-lt"/>
              </a:rPr>
              <a:t>Which of these products do you think contain the highest and lowest amounts of energy?</a:t>
            </a:r>
          </a:p>
        </p:txBody>
      </p:sp>
      <p:graphicFrame>
        <p:nvGraphicFramePr>
          <p:cNvPr id="4" name="Group 29">
            <a:extLst>
              <a:ext uri="{FF2B5EF4-FFF2-40B4-BE49-F238E27FC236}">
                <a16:creationId xmlns:a16="http://schemas.microsoft.com/office/drawing/2014/main" id="{0CB055EC-52C9-4767-9B3A-B30FB447280B}"/>
              </a:ext>
            </a:extLst>
          </p:cNvPr>
          <p:cNvGraphicFramePr>
            <a:graphicFrameLocks noGrp="1"/>
          </p:cNvGraphicFramePr>
          <p:nvPr>
            <p:extLst>
              <p:ext uri="{D42A27DB-BD31-4B8C-83A1-F6EECF244321}">
                <p14:modId xmlns:p14="http://schemas.microsoft.com/office/powerpoint/2010/main" val="512185818"/>
              </p:ext>
            </p:extLst>
          </p:nvPr>
        </p:nvGraphicFramePr>
        <p:xfrm>
          <a:off x="2191107" y="3144045"/>
          <a:ext cx="7809786" cy="3167855"/>
        </p:xfrm>
        <a:graphic>
          <a:graphicData uri="http://schemas.openxmlformats.org/drawingml/2006/table">
            <a:tbl>
              <a:tblPr/>
              <a:tblGrid>
                <a:gridCol w="3904893">
                  <a:extLst>
                    <a:ext uri="{9D8B030D-6E8A-4147-A177-3AD203B41FA5}">
                      <a16:colId xmlns:a16="http://schemas.microsoft.com/office/drawing/2014/main" val="2095809221"/>
                    </a:ext>
                  </a:extLst>
                </a:gridCol>
                <a:gridCol w="3904893">
                  <a:extLst>
                    <a:ext uri="{9D8B030D-6E8A-4147-A177-3AD203B41FA5}">
                      <a16:colId xmlns:a16="http://schemas.microsoft.com/office/drawing/2014/main" val="1899835181"/>
                    </a:ext>
                  </a:extLst>
                </a:gridCol>
              </a:tblGrid>
              <a:tr h="633571">
                <a:tc>
                  <a:txBody>
                    <a:bodyPr/>
                    <a:lstStyle>
                      <a:lvl1pPr eaLnBrk="0" hangingPunct="0">
                        <a:spcBef>
                          <a:spcPct val="20000"/>
                        </a:spcBef>
                        <a:buFont typeface="Wingdings" panose="05000000000000000000" pitchFamily="2" charset="2"/>
                        <a:defRPr sz="2000">
                          <a:solidFill>
                            <a:schemeClr val="tx1"/>
                          </a:solidFill>
                          <a:latin typeface="Arial" panose="020B0604020202020204" pitchFamily="34" charset="0"/>
                        </a:defRPr>
                      </a:lvl1pPr>
                      <a:lvl2pPr marL="742950" indent="-285750" eaLnBrk="0" hangingPunct="0">
                        <a:spcBef>
                          <a:spcPct val="20000"/>
                        </a:spcBef>
                        <a:buFont typeface="Wingdings" panose="05000000000000000000" pitchFamily="2" charset="2"/>
                        <a:defRPr sz="2000">
                          <a:solidFill>
                            <a:schemeClr val="tx1"/>
                          </a:solidFill>
                          <a:latin typeface="Arial" panose="020B0604020202020204" pitchFamily="34" charset="0"/>
                        </a:defRPr>
                      </a:lvl2pPr>
                      <a:lvl3pPr marL="1143000" indent="-228600" eaLnBrk="0" hangingPunct="0">
                        <a:spcBef>
                          <a:spcPct val="20000"/>
                        </a:spcBef>
                        <a:buFont typeface="Wingdings" panose="05000000000000000000" pitchFamily="2" charset="2"/>
                        <a:defRPr sz="2000">
                          <a:solidFill>
                            <a:schemeClr val="tx1"/>
                          </a:solidFill>
                          <a:latin typeface="Arial" panose="020B0604020202020204" pitchFamily="34" charset="0"/>
                        </a:defRPr>
                      </a:lvl3pPr>
                      <a:lvl4pPr marL="1600200" indent="-228600" eaLnBrk="0" hangingPunct="0">
                        <a:spcBef>
                          <a:spcPct val="20000"/>
                        </a:spcBef>
                        <a:buFont typeface="Wingdings" panose="05000000000000000000" pitchFamily="2" charset="2"/>
                        <a:defRPr sz="2000">
                          <a:solidFill>
                            <a:schemeClr val="tx1"/>
                          </a:solidFill>
                          <a:latin typeface="Arial" panose="020B0604020202020204" pitchFamily="34" charset="0"/>
                        </a:defRPr>
                      </a:lvl4pPr>
                      <a:lvl5pPr marL="2057400" indent="-228600" eaLnBrk="0" hangingPunct="0">
                        <a:spcBef>
                          <a:spcPct val="20000"/>
                        </a:spcBef>
                        <a:buFont typeface="Wingdings" panose="05000000000000000000" pitchFamily="2" charset="2"/>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Wingdings" panose="05000000000000000000" pitchFamily="2" charset="2"/>
                        <a:defRPr sz="20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en-GB" altLang="en-US" sz="2800" b="1" i="0" u="none" strike="noStrike" cap="none" normalizeH="0" baseline="0">
                          <a:ln>
                            <a:noFill/>
                          </a:ln>
                          <a:solidFill>
                            <a:schemeClr val="bg1"/>
                          </a:solidFill>
                          <a:effectLst/>
                          <a:latin typeface="+mj-lt"/>
                        </a:rPr>
                        <a:t>Yogurt</a:t>
                      </a:r>
                    </a:p>
                  </a:txBody>
                  <a:tcPr marL="68580" marR="6858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34C74"/>
                    </a:solidFill>
                  </a:tcPr>
                </a:tc>
                <a:tc>
                  <a:txBody>
                    <a:bodyPr/>
                    <a:lstStyle>
                      <a:lvl1pPr eaLnBrk="0" hangingPunct="0">
                        <a:spcBef>
                          <a:spcPct val="20000"/>
                        </a:spcBef>
                        <a:buFont typeface="Wingdings" panose="05000000000000000000" pitchFamily="2" charset="2"/>
                        <a:defRPr sz="2000">
                          <a:solidFill>
                            <a:schemeClr val="tx1"/>
                          </a:solidFill>
                          <a:latin typeface="Arial" panose="020B0604020202020204" pitchFamily="34" charset="0"/>
                        </a:defRPr>
                      </a:lvl1pPr>
                      <a:lvl2pPr marL="742950" indent="-285750" eaLnBrk="0" hangingPunct="0">
                        <a:spcBef>
                          <a:spcPct val="20000"/>
                        </a:spcBef>
                        <a:buFont typeface="Wingdings" panose="05000000000000000000" pitchFamily="2" charset="2"/>
                        <a:defRPr sz="2000">
                          <a:solidFill>
                            <a:schemeClr val="tx1"/>
                          </a:solidFill>
                          <a:latin typeface="Arial" panose="020B0604020202020204" pitchFamily="34" charset="0"/>
                        </a:defRPr>
                      </a:lvl2pPr>
                      <a:lvl3pPr marL="1143000" indent="-228600" eaLnBrk="0" hangingPunct="0">
                        <a:spcBef>
                          <a:spcPct val="20000"/>
                        </a:spcBef>
                        <a:buFont typeface="Wingdings" panose="05000000000000000000" pitchFamily="2" charset="2"/>
                        <a:defRPr sz="2000">
                          <a:solidFill>
                            <a:schemeClr val="tx1"/>
                          </a:solidFill>
                          <a:latin typeface="Arial" panose="020B0604020202020204" pitchFamily="34" charset="0"/>
                        </a:defRPr>
                      </a:lvl3pPr>
                      <a:lvl4pPr marL="1600200" indent="-228600" eaLnBrk="0" hangingPunct="0">
                        <a:spcBef>
                          <a:spcPct val="20000"/>
                        </a:spcBef>
                        <a:buFont typeface="Wingdings" panose="05000000000000000000" pitchFamily="2" charset="2"/>
                        <a:defRPr sz="2000">
                          <a:solidFill>
                            <a:schemeClr val="tx1"/>
                          </a:solidFill>
                          <a:latin typeface="Arial" panose="020B0604020202020204" pitchFamily="34" charset="0"/>
                        </a:defRPr>
                      </a:lvl4pPr>
                      <a:lvl5pPr marL="2057400" indent="-228600" eaLnBrk="0" hangingPunct="0">
                        <a:spcBef>
                          <a:spcPct val="20000"/>
                        </a:spcBef>
                        <a:buFont typeface="Wingdings" panose="05000000000000000000" pitchFamily="2" charset="2"/>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Wingdings" panose="05000000000000000000" pitchFamily="2" charset="2"/>
                        <a:defRPr sz="20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en-GB" altLang="en-US" sz="2800" b="1" i="0" u="none" strike="noStrike" cap="none" normalizeH="0" baseline="0">
                          <a:ln>
                            <a:noFill/>
                          </a:ln>
                          <a:solidFill>
                            <a:schemeClr val="bg1"/>
                          </a:solidFill>
                          <a:effectLst/>
                          <a:latin typeface="+mj-lt"/>
                        </a:rPr>
                        <a:t>Energy per 100g (kJ)</a:t>
                      </a:r>
                    </a:p>
                  </a:txBody>
                  <a:tcPr marL="68580" marR="6858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34C74"/>
                    </a:solidFill>
                  </a:tcPr>
                </a:tc>
                <a:extLst>
                  <a:ext uri="{0D108BD9-81ED-4DB2-BD59-A6C34878D82A}">
                    <a16:rowId xmlns:a16="http://schemas.microsoft.com/office/drawing/2014/main" val="3156961529"/>
                  </a:ext>
                </a:extLst>
              </a:tr>
              <a:tr h="633571">
                <a:tc>
                  <a:txBody>
                    <a:bodyPr/>
                    <a:lstStyle>
                      <a:lvl1pPr eaLnBrk="0" hangingPunct="0">
                        <a:spcBef>
                          <a:spcPct val="20000"/>
                        </a:spcBef>
                        <a:buFont typeface="Wingdings" panose="05000000000000000000" pitchFamily="2" charset="2"/>
                        <a:defRPr sz="2000">
                          <a:solidFill>
                            <a:schemeClr val="tx1"/>
                          </a:solidFill>
                          <a:latin typeface="Arial" panose="020B0604020202020204" pitchFamily="34" charset="0"/>
                        </a:defRPr>
                      </a:lvl1pPr>
                      <a:lvl2pPr marL="742950" indent="-285750" eaLnBrk="0" hangingPunct="0">
                        <a:spcBef>
                          <a:spcPct val="20000"/>
                        </a:spcBef>
                        <a:buFont typeface="Wingdings" panose="05000000000000000000" pitchFamily="2" charset="2"/>
                        <a:defRPr sz="2000">
                          <a:solidFill>
                            <a:schemeClr val="tx1"/>
                          </a:solidFill>
                          <a:latin typeface="Arial" panose="020B0604020202020204" pitchFamily="34" charset="0"/>
                        </a:defRPr>
                      </a:lvl2pPr>
                      <a:lvl3pPr marL="1143000" indent="-228600" eaLnBrk="0" hangingPunct="0">
                        <a:spcBef>
                          <a:spcPct val="20000"/>
                        </a:spcBef>
                        <a:buFont typeface="Wingdings" panose="05000000000000000000" pitchFamily="2" charset="2"/>
                        <a:defRPr sz="2000">
                          <a:solidFill>
                            <a:schemeClr val="tx1"/>
                          </a:solidFill>
                          <a:latin typeface="Arial" panose="020B0604020202020204" pitchFamily="34" charset="0"/>
                        </a:defRPr>
                      </a:lvl3pPr>
                      <a:lvl4pPr marL="1600200" indent="-228600" eaLnBrk="0" hangingPunct="0">
                        <a:spcBef>
                          <a:spcPct val="20000"/>
                        </a:spcBef>
                        <a:buFont typeface="Wingdings" panose="05000000000000000000" pitchFamily="2" charset="2"/>
                        <a:defRPr sz="2000">
                          <a:solidFill>
                            <a:schemeClr val="tx1"/>
                          </a:solidFill>
                          <a:latin typeface="Arial" panose="020B0604020202020204" pitchFamily="34" charset="0"/>
                        </a:defRPr>
                      </a:lvl4pPr>
                      <a:lvl5pPr marL="2057400" indent="-228600" eaLnBrk="0" hangingPunct="0">
                        <a:spcBef>
                          <a:spcPct val="20000"/>
                        </a:spcBef>
                        <a:buFont typeface="Wingdings" panose="05000000000000000000" pitchFamily="2" charset="2"/>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Wingdings" panose="05000000000000000000" pitchFamily="2" charset="2"/>
                        <a:defRPr sz="20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en-GB" altLang="en-US" sz="2800" b="0" i="0" u="none" strike="noStrike" cap="none" normalizeH="0" baseline="0">
                          <a:ln>
                            <a:noFill/>
                          </a:ln>
                          <a:solidFill>
                            <a:schemeClr val="tx1"/>
                          </a:solidFill>
                          <a:effectLst/>
                          <a:latin typeface="+mj-lt"/>
                        </a:rPr>
                        <a:t>Natural</a:t>
                      </a:r>
                    </a:p>
                  </a:txBody>
                  <a:tcPr marL="68580" marR="6858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anose="05000000000000000000" pitchFamily="2" charset="2"/>
                        <a:defRPr sz="2000">
                          <a:solidFill>
                            <a:schemeClr val="tx1"/>
                          </a:solidFill>
                          <a:latin typeface="Arial" panose="020B0604020202020204" pitchFamily="34" charset="0"/>
                        </a:defRPr>
                      </a:lvl1pPr>
                      <a:lvl2pPr marL="742950" indent="-285750" eaLnBrk="0" hangingPunct="0">
                        <a:spcBef>
                          <a:spcPct val="20000"/>
                        </a:spcBef>
                        <a:buFont typeface="Wingdings" panose="05000000000000000000" pitchFamily="2" charset="2"/>
                        <a:defRPr sz="2000">
                          <a:solidFill>
                            <a:schemeClr val="tx1"/>
                          </a:solidFill>
                          <a:latin typeface="Arial" panose="020B0604020202020204" pitchFamily="34" charset="0"/>
                        </a:defRPr>
                      </a:lvl2pPr>
                      <a:lvl3pPr marL="1143000" indent="-228600" eaLnBrk="0" hangingPunct="0">
                        <a:spcBef>
                          <a:spcPct val="20000"/>
                        </a:spcBef>
                        <a:buFont typeface="Wingdings" panose="05000000000000000000" pitchFamily="2" charset="2"/>
                        <a:defRPr sz="2000">
                          <a:solidFill>
                            <a:schemeClr val="tx1"/>
                          </a:solidFill>
                          <a:latin typeface="Arial" panose="020B0604020202020204" pitchFamily="34" charset="0"/>
                        </a:defRPr>
                      </a:lvl3pPr>
                      <a:lvl4pPr marL="1600200" indent="-228600" eaLnBrk="0" hangingPunct="0">
                        <a:spcBef>
                          <a:spcPct val="20000"/>
                        </a:spcBef>
                        <a:buFont typeface="Wingdings" panose="05000000000000000000" pitchFamily="2" charset="2"/>
                        <a:defRPr sz="2000">
                          <a:solidFill>
                            <a:schemeClr val="tx1"/>
                          </a:solidFill>
                          <a:latin typeface="Arial" panose="020B0604020202020204" pitchFamily="34" charset="0"/>
                        </a:defRPr>
                      </a:lvl4pPr>
                      <a:lvl5pPr marL="2057400" indent="-228600" eaLnBrk="0" hangingPunct="0">
                        <a:spcBef>
                          <a:spcPct val="20000"/>
                        </a:spcBef>
                        <a:buFont typeface="Wingdings" panose="05000000000000000000" pitchFamily="2" charset="2"/>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Wingdings" panose="05000000000000000000" pitchFamily="2" charset="2"/>
                        <a:defRPr sz="20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en-US" altLang="en-US" sz="2800" b="0" i="0" u="none" strike="noStrike" cap="none" normalizeH="0" baseline="0">
                          <a:ln>
                            <a:noFill/>
                          </a:ln>
                          <a:solidFill>
                            <a:schemeClr val="tx1"/>
                          </a:solidFill>
                          <a:effectLst/>
                          <a:latin typeface="+mj-lt"/>
                        </a:rPr>
                        <a:t>330</a:t>
                      </a:r>
                    </a:p>
                  </a:txBody>
                  <a:tcPr marL="68580" marR="6858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89557897"/>
                  </a:ext>
                </a:extLst>
              </a:tr>
              <a:tr h="633571">
                <a:tc>
                  <a:txBody>
                    <a:bodyPr/>
                    <a:lstStyle>
                      <a:lvl1pPr eaLnBrk="0" hangingPunct="0">
                        <a:spcBef>
                          <a:spcPct val="20000"/>
                        </a:spcBef>
                        <a:buFont typeface="Wingdings" panose="05000000000000000000" pitchFamily="2" charset="2"/>
                        <a:defRPr sz="2000">
                          <a:solidFill>
                            <a:schemeClr val="tx1"/>
                          </a:solidFill>
                          <a:latin typeface="Arial" panose="020B0604020202020204" pitchFamily="34" charset="0"/>
                        </a:defRPr>
                      </a:lvl1pPr>
                      <a:lvl2pPr marL="742950" indent="-285750" eaLnBrk="0" hangingPunct="0">
                        <a:spcBef>
                          <a:spcPct val="20000"/>
                        </a:spcBef>
                        <a:buFont typeface="Wingdings" panose="05000000000000000000" pitchFamily="2" charset="2"/>
                        <a:defRPr sz="2000">
                          <a:solidFill>
                            <a:schemeClr val="tx1"/>
                          </a:solidFill>
                          <a:latin typeface="Arial" panose="020B0604020202020204" pitchFamily="34" charset="0"/>
                        </a:defRPr>
                      </a:lvl2pPr>
                      <a:lvl3pPr marL="1143000" indent="-228600" eaLnBrk="0" hangingPunct="0">
                        <a:spcBef>
                          <a:spcPct val="20000"/>
                        </a:spcBef>
                        <a:buFont typeface="Wingdings" panose="05000000000000000000" pitchFamily="2" charset="2"/>
                        <a:defRPr sz="2000">
                          <a:solidFill>
                            <a:schemeClr val="tx1"/>
                          </a:solidFill>
                          <a:latin typeface="Arial" panose="020B0604020202020204" pitchFamily="34" charset="0"/>
                        </a:defRPr>
                      </a:lvl3pPr>
                      <a:lvl4pPr marL="1600200" indent="-228600" eaLnBrk="0" hangingPunct="0">
                        <a:spcBef>
                          <a:spcPct val="20000"/>
                        </a:spcBef>
                        <a:buFont typeface="Wingdings" panose="05000000000000000000" pitchFamily="2" charset="2"/>
                        <a:defRPr sz="2000">
                          <a:solidFill>
                            <a:schemeClr val="tx1"/>
                          </a:solidFill>
                          <a:latin typeface="Arial" panose="020B0604020202020204" pitchFamily="34" charset="0"/>
                        </a:defRPr>
                      </a:lvl4pPr>
                      <a:lvl5pPr marL="2057400" indent="-228600" eaLnBrk="0" hangingPunct="0">
                        <a:spcBef>
                          <a:spcPct val="20000"/>
                        </a:spcBef>
                        <a:buFont typeface="Wingdings" panose="05000000000000000000" pitchFamily="2" charset="2"/>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Wingdings" panose="05000000000000000000" pitchFamily="2" charset="2"/>
                        <a:defRPr sz="20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en-GB" altLang="en-US" sz="2800" b="0" i="0" u="none" strike="noStrike" cap="none" normalizeH="0" baseline="0">
                          <a:ln>
                            <a:noFill/>
                          </a:ln>
                          <a:solidFill>
                            <a:schemeClr val="tx1"/>
                          </a:solidFill>
                          <a:effectLst/>
                          <a:latin typeface="+mj-lt"/>
                        </a:rPr>
                        <a:t>Low fat</a:t>
                      </a:r>
                    </a:p>
                  </a:txBody>
                  <a:tcPr marL="68580" marR="6858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anose="05000000000000000000" pitchFamily="2" charset="2"/>
                        <a:defRPr sz="2000">
                          <a:solidFill>
                            <a:schemeClr val="tx1"/>
                          </a:solidFill>
                          <a:latin typeface="Arial" panose="020B0604020202020204" pitchFamily="34" charset="0"/>
                        </a:defRPr>
                      </a:lvl1pPr>
                      <a:lvl2pPr marL="742950" indent="-285750" eaLnBrk="0" hangingPunct="0">
                        <a:spcBef>
                          <a:spcPct val="20000"/>
                        </a:spcBef>
                        <a:buFont typeface="Wingdings" panose="05000000000000000000" pitchFamily="2" charset="2"/>
                        <a:defRPr sz="2000">
                          <a:solidFill>
                            <a:schemeClr val="tx1"/>
                          </a:solidFill>
                          <a:latin typeface="Arial" panose="020B0604020202020204" pitchFamily="34" charset="0"/>
                        </a:defRPr>
                      </a:lvl2pPr>
                      <a:lvl3pPr marL="1143000" indent="-228600" eaLnBrk="0" hangingPunct="0">
                        <a:spcBef>
                          <a:spcPct val="20000"/>
                        </a:spcBef>
                        <a:buFont typeface="Wingdings" panose="05000000000000000000" pitchFamily="2" charset="2"/>
                        <a:defRPr sz="2000">
                          <a:solidFill>
                            <a:schemeClr val="tx1"/>
                          </a:solidFill>
                          <a:latin typeface="Arial" panose="020B0604020202020204" pitchFamily="34" charset="0"/>
                        </a:defRPr>
                      </a:lvl3pPr>
                      <a:lvl4pPr marL="1600200" indent="-228600" eaLnBrk="0" hangingPunct="0">
                        <a:spcBef>
                          <a:spcPct val="20000"/>
                        </a:spcBef>
                        <a:buFont typeface="Wingdings" panose="05000000000000000000" pitchFamily="2" charset="2"/>
                        <a:defRPr sz="2000">
                          <a:solidFill>
                            <a:schemeClr val="tx1"/>
                          </a:solidFill>
                          <a:latin typeface="Arial" panose="020B0604020202020204" pitchFamily="34" charset="0"/>
                        </a:defRPr>
                      </a:lvl4pPr>
                      <a:lvl5pPr marL="2057400" indent="-228600" eaLnBrk="0" hangingPunct="0">
                        <a:spcBef>
                          <a:spcPct val="20000"/>
                        </a:spcBef>
                        <a:buFont typeface="Wingdings" panose="05000000000000000000" pitchFamily="2" charset="2"/>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Wingdings" panose="05000000000000000000" pitchFamily="2" charset="2"/>
                        <a:defRPr sz="20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en-US" altLang="en-US" sz="2800" b="0" i="0" u="none" strike="noStrike" cap="none" normalizeH="0" baseline="0">
                          <a:ln>
                            <a:noFill/>
                          </a:ln>
                          <a:solidFill>
                            <a:schemeClr val="tx1"/>
                          </a:solidFill>
                          <a:effectLst/>
                          <a:latin typeface="+mj-lt"/>
                        </a:rPr>
                        <a:t>256</a:t>
                      </a:r>
                    </a:p>
                  </a:txBody>
                  <a:tcPr marL="68580" marR="6858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48136140"/>
                  </a:ext>
                </a:extLst>
              </a:tr>
              <a:tr h="633571">
                <a:tc>
                  <a:txBody>
                    <a:bodyPr/>
                    <a:lstStyle>
                      <a:lvl1pPr eaLnBrk="0" hangingPunct="0">
                        <a:spcBef>
                          <a:spcPct val="20000"/>
                        </a:spcBef>
                        <a:buFont typeface="Wingdings" panose="05000000000000000000" pitchFamily="2" charset="2"/>
                        <a:defRPr sz="2000">
                          <a:solidFill>
                            <a:schemeClr val="tx1"/>
                          </a:solidFill>
                          <a:latin typeface="Arial" panose="020B0604020202020204" pitchFamily="34" charset="0"/>
                        </a:defRPr>
                      </a:lvl1pPr>
                      <a:lvl2pPr marL="742950" indent="-285750" eaLnBrk="0" hangingPunct="0">
                        <a:spcBef>
                          <a:spcPct val="20000"/>
                        </a:spcBef>
                        <a:buFont typeface="Wingdings" panose="05000000000000000000" pitchFamily="2" charset="2"/>
                        <a:defRPr sz="2000">
                          <a:solidFill>
                            <a:schemeClr val="tx1"/>
                          </a:solidFill>
                          <a:latin typeface="Arial" panose="020B0604020202020204" pitchFamily="34" charset="0"/>
                        </a:defRPr>
                      </a:lvl2pPr>
                      <a:lvl3pPr marL="1143000" indent="-228600" eaLnBrk="0" hangingPunct="0">
                        <a:spcBef>
                          <a:spcPct val="20000"/>
                        </a:spcBef>
                        <a:buFont typeface="Wingdings" panose="05000000000000000000" pitchFamily="2" charset="2"/>
                        <a:defRPr sz="2000">
                          <a:solidFill>
                            <a:schemeClr val="tx1"/>
                          </a:solidFill>
                          <a:latin typeface="Arial" panose="020B0604020202020204" pitchFamily="34" charset="0"/>
                        </a:defRPr>
                      </a:lvl3pPr>
                      <a:lvl4pPr marL="1600200" indent="-228600" eaLnBrk="0" hangingPunct="0">
                        <a:spcBef>
                          <a:spcPct val="20000"/>
                        </a:spcBef>
                        <a:buFont typeface="Wingdings" panose="05000000000000000000" pitchFamily="2" charset="2"/>
                        <a:defRPr sz="2000">
                          <a:solidFill>
                            <a:schemeClr val="tx1"/>
                          </a:solidFill>
                          <a:latin typeface="Arial" panose="020B0604020202020204" pitchFamily="34" charset="0"/>
                        </a:defRPr>
                      </a:lvl4pPr>
                      <a:lvl5pPr marL="2057400" indent="-228600" eaLnBrk="0" hangingPunct="0">
                        <a:spcBef>
                          <a:spcPct val="20000"/>
                        </a:spcBef>
                        <a:buFont typeface="Wingdings" panose="05000000000000000000" pitchFamily="2" charset="2"/>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Wingdings" panose="05000000000000000000" pitchFamily="2" charset="2"/>
                        <a:defRPr sz="20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en-GB" altLang="en-US" sz="2800" b="0" i="0" u="none" strike="noStrike" cap="none" normalizeH="0" baseline="0">
                          <a:ln>
                            <a:noFill/>
                          </a:ln>
                          <a:solidFill>
                            <a:schemeClr val="tx1"/>
                          </a:solidFill>
                          <a:effectLst/>
                          <a:latin typeface="+mj-lt"/>
                        </a:rPr>
                        <a:t>Greek style</a:t>
                      </a:r>
                    </a:p>
                  </a:txBody>
                  <a:tcPr marL="68580" marR="6858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anose="05000000000000000000" pitchFamily="2" charset="2"/>
                        <a:defRPr sz="2000">
                          <a:solidFill>
                            <a:schemeClr val="tx1"/>
                          </a:solidFill>
                          <a:latin typeface="Arial" panose="020B0604020202020204" pitchFamily="34" charset="0"/>
                        </a:defRPr>
                      </a:lvl1pPr>
                      <a:lvl2pPr marL="742950" indent="-285750" eaLnBrk="0" hangingPunct="0">
                        <a:spcBef>
                          <a:spcPct val="20000"/>
                        </a:spcBef>
                        <a:buFont typeface="Wingdings" panose="05000000000000000000" pitchFamily="2" charset="2"/>
                        <a:defRPr sz="2000">
                          <a:solidFill>
                            <a:schemeClr val="tx1"/>
                          </a:solidFill>
                          <a:latin typeface="Arial" panose="020B0604020202020204" pitchFamily="34" charset="0"/>
                        </a:defRPr>
                      </a:lvl2pPr>
                      <a:lvl3pPr marL="1143000" indent="-228600" eaLnBrk="0" hangingPunct="0">
                        <a:spcBef>
                          <a:spcPct val="20000"/>
                        </a:spcBef>
                        <a:buFont typeface="Wingdings" panose="05000000000000000000" pitchFamily="2" charset="2"/>
                        <a:defRPr sz="2000">
                          <a:solidFill>
                            <a:schemeClr val="tx1"/>
                          </a:solidFill>
                          <a:latin typeface="Arial" panose="020B0604020202020204" pitchFamily="34" charset="0"/>
                        </a:defRPr>
                      </a:lvl3pPr>
                      <a:lvl4pPr marL="1600200" indent="-228600" eaLnBrk="0" hangingPunct="0">
                        <a:spcBef>
                          <a:spcPct val="20000"/>
                        </a:spcBef>
                        <a:buFont typeface="Wingdings" panose="05000000000000000000" pitchFamily="2" charset="2"/>
                        <a:defRPr sz="2000">
                          <a:solidFill>
                            <a:schemeClr val="tx1"/>
                          </a:solidFill>
                          <a:latin typeface="Arial" panose="020B0604020202020204" pitchFamily="34" charset="0"/>
                        </a:defRPr>
                      </a:lvl4pPr>
                      <a:lvl5pPr marL="2057400" indent="-228600" eaLnBrk="0" hangingPunct="0">
                        <a:spcBef>
                          <a:spcPct val="20000"/>
                        </a:spcBef>
                        <a:buFont typeface="Wingdings" panose="05000000000000000000" pitchFamily="2" charset="2"/>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Wingdings" panose="05000000000000000000" pitchFamily="2" charset="2"/>
                        <a:defRPr sz="20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en-US" altLang="en-US" sz="2800" b="0" i="0" u="none" strike="noStrike" cap="none" normalizeH="0" baseline="0">
                          <a:ln>
                            <a:noFill/>
                          </a:ln>
                          <a:solidFill>
                            <a:schemeClr val="tx1"/>
                          </a:solidFill>
                          <a:effectLst/>
                          <a:latin typeface="+mj-lt"/>
                        </a:rPr>
                        <a:t>516</a:t>
                      </a:r>
                    </a:p>
                  </a:txBody>
                  <a:tcPr marL="68580" marR="6858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27273999"/>
                  </a:ext>
                </a:extLst>
              </a:tr>
              <a:tr h="633571">
                <a:tc>
                  <a:txBody>
                    <a:bodyPr/>
                    <a:lstStyle>
                      <a:lvl1pPr eaLnBrk="0" hangingPunct="0">
                        <a:spcBef>
                          <a:spcPct val="20000"/>
                        </a:spcBef>
                        <a:buFont typeface="Wingdings" panose="05000000000000000000" pitchFamily="2" charset="2"/>
                        <a:defRPr sz="2000">
                          <a:solidFill>
                            <a:schemeClr val="tx1"/>
                          </a:solidFill>
                          <a:latin typeface="Arial" panose="020B0604020202020204" pitchFamily="34" charset="0"/>
                        </a:defRPr>
                      </a:lvl1pPr>
                      <a:lvl2pPr marL="742950" indent="-285750" eaLnBrk="0" hangingPunct="0">
                        <a:spcBef>
                          <a:spcPct val="20000"/>
                        </a:spcBef>
                        <a:buFont typeface="Wingdings" panose="05000000000000000000" pitchFamily="2" charset="2"/>
                        <a:defRPr sz="2000">
                          <a:solidFill>
                            <a:schemeClr val="tx1"/>
                          </a:solidFill>
                          <a:latin typeface="Arial" panose="020B0604020202020204" pitchFamily="34" charset="0"/>
                        </a:defRPr>
                      </a:lvl2pPr>
                      <a:lvl3pPr marL="1143000" indent="-228600" eaLnBrk="0" hangingPunct="0">
                        <a:spcBef>
                          <a:spcPct val="20000"/>
                        </a:spcBef>
                        <a:buFont typeface="Wingdings" panose="05000000000000000000" pitchFamily="2" charset="2"/>
                        <a:defRPr sz="2000">
                          <a:solidFill>
                            <a:schemeClr val="tx1"/>
                          </a:solidFill>
                          <a:latin typeface="Arial" panose="020B0604020202020204" pitchFamily="34" charset="0"/>
                        </a:defRPr>
                      </a:lvl3pPr>
                      <a:lvl4pPr marL="1600200" indent="-228600" eaLnBrk="0" hangingPunct="0">
                        <a:spcBef>
                          <a:spcPct val="20000"/>
                        </a:spcBef>
                        <a:buFont typeface="Wingdings" panose="05000000000000000000" pitchFamily="2" charset="2"/>
                        <a:defRPr sz="2000">
                          <a:solidFill>
                            <a:schemeClr val="tx1"/>
                          </a:solidFill>
                          <a:latin typeface="Arial" panose="020B0604020202020204" pitchFamily="34" charset="0"/>
                        </a:defRPr>
                      </a:lvl4pPr>
                      <a:lvl5pPr marL="2057400" indent="-228600" eaLnBrk="0" hangingPunct="0">
                        <a:spcBef>
                          <a:spcPct val="20000"/>
                        </a:spcBef>
                        <a:buFont typeface="Wingdings" panose="05000000000000000000" pitchFamily="2" charset="2"/>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Wingdings" panose="05000000000000000000" pitchFamily="2" charset="2"/>
                        <a:defRPr sz="20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en-GB" altLang="en-US" sz="2800" b="0" i="0" u="none" strike="noStrike" cap="none" normalizeH="0" baseline="0">
                          <a:ln>
                            <a:noFill/>
                          </a:ln>
                          <a:solidFill>
                            <a:schemeClr val="tx1"/>
                          </a:solidFill>
                          <a:effectLst/>
                          <a:latin typeface="+mj-lt"/>
                        </a:rPr>
                        <a:t>Fat free</a:t>
                      </a:r>
                    </a:p>
                  </a:txBody>
                  <a:tcPr marL="68580" marR="6858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anose="05000000000000000000" pitchFamily="2" charset="2"/>
                        <a:defRPr sz="2000">
                          <a:solidFill>
                            <a:schemeClr val="tx1"/>
                          </a:solidFill>
                          <a:latin typeface="Arial" panose="020B0604020202020204" pitchFamily="34" charset="0"/>
                        </a:defRPr>
                      </a:lvl1pPr>
                      <a:lvl2pPr marL="742950" indent="-285750" eaLnBrk="0" hangingPunct="0">
                        <a:spcBef>
                          <a:spcPct val="20000"/>
                        </a:spcBef>
                        <a:buFont typeface="Wingdings" panose="05000000000000000000" pitchFamily="2" charset="2"/>
                        <a:defRPr sz="2000">
                          <a:solidFill>
                            <a:schemeClr val="tx1"/>
                          </a:solidFill>
                          <a:latin typeface="Arial" panose="020B0604020202020204" pitchFamily="34" charset="0"/>
                        </a:defRPr>
                      </a:lvl2pPr>
                      <a:lvl3pPr marL="1143000" indent="-228600" eaLnBrk="0" hangingPunct="0">
                        <a:spcBef>
                          <a:spcPct val="20000"/>
                        </a:spcBef>
                        <a:buFont typeface="Wingdings" panose="05000000000000000000" pitchFamily="2" charset="2"/>
                        <a:defRPr sz="2000">
                          <a:solidFill>
                            <a:schemeClr val="tx1"/>
                          </a:solidFill>
                          <a:latin typeface="Arial" panose="020B0604020202020204" pitchFamily="34" charset="0"/>
                        </a:defRPr>
                      </a:lvl3pPr>
                      <a:lvl4pPr marL="1600200" indent="-228600" eaLnBrk="0" hangingPunct="0">
                        <a:spcBef>
                          <a:spcPct val="20000"/>
                        </a:spcBef>
                        <a:buFont typeface="Wingdings" panose="05000000000000000000" pitchFamily="2" charset="2"/>
                        <a:defRPr sz="2000">
                          <a:solidFill>
                            <a:schemeClr val="tx1"/>
                          </a:solidFill>
                          <a:latin typeface="Arial" panose="020B0604020202020204" pitchFamily="34" charset="0"/>
                        </a:defRPr>
                      </a:lvl4pPr>
                      <a:lvl5pPr marL="2057400" indent="-228600" eaLnBrk="0" hangingPunct="0">
                        <a:spcBef>
                          <a:spcPct val="20000"/>
                        </a:spcBef>
                        <a:buFont typeface="Wingdings" panose="05000000000000000000" pitchFamily="2" charset="2"/>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Wingdings" panose="05000000000000000000" pitchFamily="2" charset="2"/>
                        <a:defRPr sz="20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en-US" altLang="en-US" sz="2800" b="0" i="0" u="none" strike="noStrike" cap="none" normalizeH="0" baseline="0">
                          <a:ln>
                            <a:noFill/>
                          </a:ln>
                          <a:solidFill>
                            <a:schemeClr val="tx1"/>
                          </a:solidFill>
                          <a:effectLst/>
                          <a:latin typeface="+mj-lt"/>
                        </a:rPr>
                        <a:t>220</a:t>
                      </a:r>
                    </a:p>
                  </a:txBody>
                  <a:tcPr marL="68580" marR="6858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44462001"/>
                  </a:ext>
                </a:extLst>
              </a:tr>
            </a:tbl>
          </a:graphicData>
        </a:graphic>
      </p:graphicFrame>
      <p:pic>
        <p:nvPicPr>
          <p:cNvPr id="1026" name="Picture 2" descr="Image result for yogu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00893" y="365125"/>
            <a:ext cx="2018665" cy="20484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6951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My Food Diary</a:t>
            </a:r>
          </a:p>
        </p:txBody>
      </p:sp>
      <p:sp>
        <p:nvSpPr>
          <p:cNvPr id="3" name="Content Placeholder 2"/>
          <p:cNvSpPr>
            <a:spLocks noGrp="1"/>
          </p:cNvSpPr>
          <p:nvPr>
            <p:ph idx="1"/>
          </p:nvPr>
        </p:nvSpPr>
        <p:spPr>
          <a:xfrm>
            <a:off x="838200" y="1648829"/>
            <a:ext cx="10515600" cy="4351338"/>
          </a:xfrm>
        </p:spPr>
        <p:txBody>
          <a:bodyPr/>
          <a:lstStyle/>
          <a:p>
            <a:pPr marL="0" indent="0">
              <a:buNone/>
            </a:pPr>
            <a:r>
              <a:rPr lang="en-GB" altLang="en-US" sz="4000">
                <a:latin typeface="+mj-lt"/>
              </a:rPr>
              <a:t>As a class, we will plan what a person would eat for a day. </a:t>
            </a:r>
          </a:p>
          <a:p>
            <a:pPr marL="0" indent="0">
              <a:buNone/>
            </a:pPr>
            <a:r>
              <a:rPr lang="en-GB" altLang="en-US" sz="4000">
                <a:latin typeface="+mj-lt"/>
              </a:rPr>
              <a:t>Fill in your table with the amount of each food they had &amp; the total energy for the meals</a:t>
            </a:r>
            <a:endParaRPr lang="en-US" altLang="en-US" sz="4000" b="1">
              <a:latin typeface="+mj-lt"/>
            </a:endParaRPr>
          </a:p>
          <a:p>
            <a:pPr marL="0" indent="0">
              <a:buNone/>
            </a:pPr>
            <a:endParaRPr lang="en-GB"/>
          </a:p>
        </p:txBody>
      </p:sp>
      <p:pic>
        <p:nvPicPr>
          <p:cNvPr id="4" name="Picture 4">
            <a:extLst>
              <a:ext uri="{FF2B5EF4-FFF2-40B4-BE49-F238E27FC236}">
                <a16:creationId xmlns:a16="http://schemas.microsoft.com/office/drawing/2014/main" id="{8E897FBB-6471-4EB0-B282-4AEC2185D548}"/>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11978"/>
          <a:stretch/>
        </p:blipFill>
        <p:spPr bwMode="auto">
          <a:xfrm>
            <a:off x="3950540" y="4362328"/>
            <a:ext cx="4290919" cy="23402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031261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996621" y="76793"/>
            <a:ext cx="10090163" cy="6781207"/>
          </a:xfrm>
          <a:prstGeom prst="rect">
            <a:avLst/>
          </a:prstGeom>
        </p:spPr>
      </p:pic>
    </p:spTree>
    <p:extLst>
      <p:ext uri="{BB962C8B-B14F-4D97-AF65-F5344CB8AC3E}">
        <p14:creationId xmlns:p14="http://schemas.microsoft.com/office/powerpoint/2010/main" val="7832755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75F8C167-E0FC-4105-B3A5-CC875D412CD4}"/>
                  </a:ext>
                </a:extLst>
              </p:cNvPr>
              <p:cNvSpPr>
                <a:spLocks noGrp="1"/>
              </p:cNvSpPr>
              <p:nvPr>
                <p:ph idx="1"/>
              </p:nvPr>
            </p:nvSpPr>
            <p:spPr>
              <a:xfrm>
                <a:off x="838200" y="1214998"/>
                <a:ext cx="10515600" cy="5238500"/>
              </a:xfrm>
            </p:spPr>
            <p:txBody>
              <a:bodyPr>
                <a:normAutofit/>
              </a:bodyPr>
              <a:lstStyle/>
              <a:p>
                <a:pPr marL="0" indent="0">
                  <a:buNone/>
                </a:pPr>
                <a:r>
                  <a:rPr lang="en-US" sz="3600" dirty="0">
                    <a:cs typeface="Calibri"/>
                  </a:rPr>
                  <a:t>To make a fair comparison between foods we need </a:t>
                </a:r>
                <a:br>
                  <a:rPr lang="en-US" sz="3600" dirty="0">
                    <a:cs typeface="Calibri"/>
                  </a:rPr>
                </a:br>
                <a:r>
                  <a:rPr lang="en-US" sz="3600" dirty="0">
                    <a:cs typeface="Calibri"/>
                  </a:rPr>
                  <a:t>to measure the mass of food and the temperature rise. </a:t>
                </a:r>
              </a:p>
              <a:p>
                <a:pPr marL="0" indent="0">
                  <a:buNone/>
                </a:pPr>
                <a:endParaRPr lang="en-IE" sz="3600" dirty="0"/>
              </a:p>
              <a:p>
                <a:pPr marL="0" indent="0">
                  <a:buNone/>
                </a:pPr>
                <a:endParaRPr lang="en-IE" sz="3600" dirty="0"/>
              </a:p>
              <a:p>
                <a:pPr marL="0" indent="0">
                  <a:buNone/>
                </a:pPr>
                <a14:m>
                  <m:oMathPara xmlns:m="http://schemas.openxmlformats.org/officeDocument/2006/math">
                    <m:oMathParaPr>
                      <m:jc m:val="centerGroup"/>
                    </m:oMathParaPr>
                    <m:oMath xmlns:m="http://schemas.openxmlformats.org/officeDocument/2006/math">
                      <m:r>
                        <a:rPr lang="en-IE" b="0" i="1" smtClean="0">
                          <a:latin typeface="Cambria Math" panose="02040503050406030204" pitchFamily="18" charset="0"/>
                        </a:rPr>
                        <m:t>𝑇𝑒𝑚𝑝𝑒𝑟𝑎𝑡𝑢𝑟𝑒</m:t>
                      </m:r>
                      <m:r>
                        <a:rPr lang="en-IE" b="0" i="1" smtClean="0">
                          <a:latin typeface="Cambria Math" panose="02040503050406030204" pitchFamily="18" charset="0"/>
                        </a:rPr>
                        <m:t> </m:t>
                      </m:r>
                      <m:r>
                        <a:rPr lang="en-IE" b="0" i="1" smtClean="0">
                          <a:latin typeface="Cambria Math" panose="02040503050406030204" pitchFamily="18" charset="0"/>
                        </a:rPr>
                        <m:t>𝑟𝑖𝑠𝑒</m:t>
                      </m:r>
                      <m:r>
                        <a:rPr lang="en-IE" b="0" i="1" smtClean="0">
                          <a:latin typeface="Cambria Math" panose="02040503050406030204" pitchFamily="18" charset="0"/>
                        </a:rPr>
                        <m:t> </m:t>
                      </m:r>
                      <m:r>
                        <a:rPr lang="en-IE" b="0" i="1" smtClean="0">
                          <a:latin typeface="Cambria Math" panose="02040503050406030204" pitchFamily="18" charset="0"/>
                        </a:rPr>
                        <m:t>𝑝𝑒𝑟</m:t>
                      </m:r>
                      <m:r>
                        <a:rPr lang="en-IE" b="0" i="1" smtClean="0">
                          <a:latin typeface="Cambria Math" panose="02040503050406030204" pitchFamily="18" charset="0"/>
                        </a:rPr>
                        <m:t> </m:t>
                      </m:r>
                      <m:r>
                        <a:rPr lang="en-IE" b="0" i="1" smtClean="0">
                          <a:latin typeface="Cambria Math" panose="02040503050406030204" pitchFamily="18" charset="0"/>
                        </a:rPr>
                        <m:t>𝑔𝑟𝑎𝑚</m:t>
                      </m:r>
                      <m:r>
                        <a:rPr lang="en-IE" b="0" i="1" smtClean="0">
                          <a:latin typeface="Cambria Math" panose="02040503050406030204" pitchFamily="18" charset="0"/>
                        </a:rPr>
                        <m:t> </m:t>
                      </m:r>
                      <m:d>
                        <m:dPr>
                          <m:ctrlPr>
                            <a:rPr lang="en-IE" b="0" i="1" smtClean="0">
                              <a:latin typeface="Cambria Math" panose="02040503050406030204" pitchFamily="18" charset="0"/>
                            </a:rPr>
                          </m:ctrlPr>
                        </m:dPr>
                        <m:e>
                          <m:f>
                            <m:fPr>
                              <m:ctrlPr>
                                <a:rPr lang="en-IE" b="0" i="1" smtClean="0">
                                  <a:latin typeface="Cambria Math" panose="02040503050406030204" pitchFamily="18" charset="0"/>
                                </a:rPr>
                              </m:ctrlPr>
                            </m:fPr>
                            <m:num>
                              <m:r>
                                <a:rPr lang="en-IE" i="1">
                                  <a:latin typeface="Cambria Math" panose="02040503050406030204" pitchFamily="18" charset="0"/>
                                </a:rPr>
                                <m:t>°</m:t>
                              </m:r>
                              <m:r>
                                <a:rPr lang="en-IE" b="0" i="1" smtClean="0">
                                  <a:latin typeface="Cambria Math" panose="02040503050406030204" pitchFamily="18" charset="0"/>
                                </a:rPr>
                                <m:t>𝐶</m:t>
                              </m:r>
                            </m:num>
                            <m:den>
                              <m:r>
                                <a:rPr lang="en-IE" b="0" i="1" smtClean="0">
                                  <a:latin typeface="Cambria Math" panose="02040503050406030204" pitchFamily="18" charset="0"/>
                                </a:rPr>
                                <m:t>𝑔</m:t>
                              </m:r>
                            </m:den>
                          </m:f>
                        </m:e>
                      </m:d>
                      <m:r>
                        <a:rPr lang="en-IE" b="0" i="1" smtClean="0">
                          <a:latin typeface="Cambria Math" panose="02040503050406030204" pitchFamily="18" charset="0"/>
                        </a:rPr>
                        <m:t>= </m:t>
                      </m:r>
                      <m:f>
                        <m:fPr>
                          <m:ctrlPr>
                            <a:rPr lang="en-IE" b="0" i="1" smtClean="0">
                              <a:latin typeface="Cambria Math" panose="02040503050406030204" pitchFamily="18" charset="0"/>
                            </a:rPr>
                          </m:ctrlPr>
                        </m:fPr>
                        <m:num>
                          <m:r>
                            <a:rPr lang="en-IE" b="0" i="1" smtClean="0">
                              <a:latin typeface="Cambria Math" panose="02040503050406030204" pitchFamily="18" charset="0"/>
                            </a:rPr>
                            <m:t>𝑇𝑒𝑚𝑝𝑒𝑟𝑎𝑡𝑢𝑟𝑒</m:t>
                          </m:r>
                          <m:r>
                            <a:rPr lang="en-IE" b="0" i="1" smtClean="0">
                              <a:latin typeface="Cambria Math" panose="02040503050406030204" pitchFamily="18" charset="0"/>
                            </a:rPr>
                            <m:t> </m:t>
                          </m:r>
                          <m:r>
                            <a:rPr lang="en-IE" b="0" i="1" smtClean="0">
                              <a:latin typeface="Cambria Math" panose="02040503050406030204" pitchFamily="18" charset="0"/>
                            </a:rPr>
                            <m:t>𝑟𝑖𝑠𝑒</m:t>
                          </m:r>
                          <m:r>
                            <a:rPr lang="en-IE" b="0" i="1" smtClean="0">
                              <a:latin typeface="Cambria Math" panose="02040503050406030204" pitchFamily="18" charset="0"/>
                            </a:rPr>
                            <m:t> (°</m:t>
                          </m:r>
                          <m:r>
                            <a:rPr lang="en-IE" b="0" i="1" smtClean="0">
                              <a:latin typeface="Cambria Math" panose="02040503050406030204" pitchFamily="18" charset="0"/>
                            </a:rPr>
                            <m:t>𝐶</m:t>
                          </m:r>
                          <m:r>
                            <a:rPr lang="en-IE" b="0" i="1" smtClean="0">
                              <a:latin typeface="Cambria Math" panose="02040503050406030204" pitchFamily="18" charset="0"/>
                            </a:rPr>
                            <m:t>)</m:t>
                          </m:r>
                        </m:num>
                        <m:den>
                          <m:r>
                            <a:rPr lang="en-IE" b="0" i="1" smtClean="0">
                              <a:latin typeface="Cambria Math" panose="02040503050406030204" pitchFamily="18" charset="0"/>
                            </a:rPr>
                            <m:t>𝑀𝑎𝑠𝑠</m:t>
                          </m:r>
                          <m:r>
                            <a:rPr lang="en-IE" b="0" i="1" smtClean="0">
                              <a:latin typeface="Cambria Math" panose="02040503050406030204" pitchFamily="18" charset="0"/>
                            </a:rPr>
                            <m:t> (</m:t>
                          </m:r>
                          <m:r>
                            <a:rPr lang="en-IE" b="0" i="1" smtClean="0">
                              <a:latin typeface="Cambria Math" panose="02040503050406030204" pitchFamily="18" charset="0"/>
                            </a:rPr>
                            <m:t>𝑔</m:t>
                          </m:r>
                          <m:r>
                            <a:rPr lang="en-IE" b="0" i="1" smtClean="0">
                              <a:latin typeface="Cambria Math" panose="02040503050406030204" pitchFamily="18" charset="0"/>
                            </a:rPr>
                            <m:t>)</m:t>
                          </m:r>
                        </m:den>
                      </m:f>
                    </m:oMath>
                  </m:oMathPara>
                </a14:m>
                <a:endParaRPr lang="en-IE" dirty="0"/>
              </a:p>
            </p:txBody>
          </p:sp>
        </mc:Choice>
        <mc:Fallback>
          <p:sp>
            <p:nvSpPr>
              <p:cNvPr id="3" name="Content Placeholder 2">
                <a:extLst>
                  <a:ext uri="{FF2B5EF4-FFF2-40B4-BE49-F238E27FC236}">
                    <a16:creationId xmlns:a16="http://schemas.microsoft.com/office/drawing/2014/main" id="{75F8C167-E0FC-4105-B3A5-CC875D412CD4}"/>
                  </a:ext>
                </a:extLst>
              </p:cNvPr>
              <p:cNvSpPr>
                <a:spLocks noGrp="1" noRot="1" noChangeAspect="1" noMove="1" noResize="1" noEditPoints="1" noAdjustHandles="1" noChangeArrowheads="1" noChangeShapeType="1" noTextEdit="1"/>
              </p:cNvSpPr>
              <p:nvPr>
                <p:ph idx="1"/>
              </p:nvPr>
            </p:nvSpPr>
            <p:spPr>
              <a:xfrm>
                <a:off x="838200" y="1214998"/>
                <a:ext cx="10515600" cy="5238500"/>
              </a:xfrm>
              <a:blipFill>
                <a:blip r:embed="rId2"/>
                <a:stretch>
                  <a:fillRect l="-1797" t="-2791" r="-174"/>
                </a:stretch>
              </a:blipFill>
            </p:spPr>
            <p:txBody>
              <a:bodyPr/>
              <a:lstStyle/>
              <a:p>
                <a:r>
                  <a:rPr lang="en-GB">
                    <a:noFill/>
                  </a:rPr>
                  <a:t> </a:t>
                </a:r>
              </a:p>
            </p:txBody>
          </p:sp>
        </mc:Fallback>
      </mc:AlternateContent>
      <p:grpSp>
        <p:nvGrpSpPr>
          <p:cNvPr id="4" name="Group 3">
            <a:extLst>
              <a:ext uri="{FF2B5EF4-FFF2-40B4-BE49-F238E27FC236}">
                <a16:creationId xmlns:a16="http://schemas.microsoft.com/office/drawing/2014/main" id="{12E5215C-81BE-49AF-9D82-BDAC700E92D8}"/>
              </a:ext>
            </a:extLst>
          </p:cNvPr>
          <p:cNvGrpSpPr/>
          <p:nvPr/>
        </p:nvGrpSpPr>
        <p:grpSpPr>
          <a:xfrm>
            <a:off x="8993875" y="93140"/>
            <a:ext cx="3198125" cy="646331"/>
            <a:chOff x="8993875" y="93140"/>
            <a:chExt cx="3198125" cy="646331"/>
          </a:xfrm>
        </p:grpSpPr>
        <p:sp>
          <p:nvSpPr>
            <p:cNvPr id="5" name="TextBox 4">
              <a:extLst>
                <a:ext uri="{FF2B5EF4-FFF2-40B4-BE49-F238E27FC236}">
                  <a16:creationId xmlns:a16="http://schemas.microsoft.com/office/drawing/2014/main" id="{E198B74C-311B-4534-AB8E-763105FB7206}"/>
                </a:ext>
              </a:extLst>
            </p:cNvPr>
            <p:cNvSpPr txBox="1"/>
            <p:nvPr/>
          </p:nvSpPr>
          <p:spPr>
            <a:xfrm>
              <a:off x="8993875" y="93140"/>
              <a:ext cx="3198125" cy="646331"/>
            </a:xfrm>
            <a:prstGeom prst="rect">
              <a:avLst/>
            </a:prstGeom>
            <a:solidFill>
              <a:schemeClr val="accent1">
                <a:lumMod val="75000"/>
              </a:schemeClr>
            </a:solidFill>
          </p:spPr>
          <p:txBody>
            <a:bodyPr wrap="square" rtlCol="0">
              <a:spAutoFit/>
            </a:bodyPr>
            <a:lstStyle/>
            <a:p>
              <a:pPr algn="r"/>
              <a:r>
                <a:rPr lang="en-GB" sz="3600" dirty="0">
                  <a:solidFill>
                    <a:schemeClr val="bg1"/>
                  </a:solidFill>
                </a:rPr>
                <a:t>Write Down</a:t>
              </a:r>
            </a:p>
          </p:txBody>
        </p:sp>
        <p:pic>
          <p:nvPicPr>
            <p:cNvPr id="6" name="Picture 5">
              <a:extLst>
                <a:ext uri="{FF2B5EF4-FFF2-40B4-BE49-F238E27FC236}">
                  <a16:creationId xmlns:a16="http://schemas.microsoft.com/office/drawing/2014/main" id="{224E543E-5F26-4964-ACA0-8DE75CECB4F2}"/>
                </a:ext>
              </a:extLst>
            </p:cNvPr>
            <p:cNvPicPr>
              <a:picLocks noChangeAspect="1"/>
            </p:cNvPicPr>
            <p:nvPr/>
          </p:nvPicPr>
          <p:blipFill>
            <a:blip r:embed="rId3">
              <a:lum bright="70000" contrast="-70000"/>
              <a:extLst>
                <a:ext uri="{BEBA8EAE-BF5A-486C-A8C5-ECC9F3942E4B}">
                  <a14:imgProps xmlns:a14="http://schemas.microsoft.com/office/drawing/2010/main">
                    <a14:imgLayer r:embed="rId4">
                      <a14:imgEffect>
                        <a14:backgroundRemoval t="0" b="100000" l="0" r="100000"/>
                      </a14:imgEffect>
                    </a14:imgLayer>
                  </a14:imgProps>
                </a:ext>
              </a:extLst>
            </a:blip>
            <a:stretch>
              <a:fillRect/>
            </a:stretch>
          </p:blipFill>
          <p:spPr>
            <a:xfrm>
              <a:off x="8993875" y="110755"/>
              <a:ext cx="648631" cy="628716"/>
            </a:xfrm>
            <a:prstGeom prst="rect">
              <a:avLst/>
            </a:prstGeom>
          </p:spPr>
        </p:pic>
      </p:grpSp>
    </p:spTree>
    <p:extLst>
      <p:ext uri="{BB962C8B-B14F-4D97-AF65-F5344CB8AC3E}">
        <p14:creationId xmlns:p14="http://schemas.microsoft.com/office/powerpoint/2010/main" val="16445861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B8B43F-C4AA-4A60-B7FF-A3C93CB5D6C0}"/>
              </a:ext>
            </a:extLst>
          </p:cNvPr>
          <p:cNvSpPr>
            <a:spLocks noGrp="1"/>
          </p:cNvSpPr>
          <p:nvPr>
            <p:ph type="title"/>
          </p:nvPr>
        </p:nvSpPr>
        <p:spPr/>
        <p:txBody>
          <a:bodyPr/>
          <a:lstStyle/>
          <a:p>
            <a:r>
              <a:rPr lang="en-IE">
                <a:cs typeface="Calibri Light"/>
              </a:rPr>
              <a:t>Temperature Rise per Gram</a:t>
            </a:r>
          </a:p>
        </p:txBody>
      </p:sp>
      <p:graphicFrame>
        <p:nvGraphicFramePr>
          <p:cNvPr id="5" name="Content Placeholder 4">
            <a:extLst>
              <a:ext uri="{FF2B5EF4-FFF2-40B4-BE49-F238E27FC236}">
                <a16:creationId xmlns:a16="http://schemas.microsoft.com/office/drawing/2014/main" id="{92917422-5B27-4BD8-BAAB-4FCD0FA4CA37}"/>
              </a:ext>
            </a:extLst>
          </p:cNvPr>
          <p:cNvGraphicFramePr>
            <a:graphicFrameLocks noGrp="1"/>
          </p:cNvGraphicFramePr>
          <p:nvPr>
            <p:ph idx="1"/>
            <p:extLst>
              <p:ext uri="{D42A27DB-BD31-4B8C-83A1-F6EECF244321}">
                <p14:modId xmlns:p14="http://schemas.microsoft.com/office/powerpoint/2010/main" val="3947343368"/>
              </p:ext>
            </p:extLst>
          </p:nvPr>
        </p:nvGraphicFramePr>
        <p:xfrm>
          <a:off x="1197142" y="2021305"/>
          <a:ext cx="9797715" cy="3207803"/>
        </p:xfrm>
        <a:graphic>
          <a:graphicData uri="http://schemas.openxmlformats.org/drawingml/2006/table">
            <a:tbl>
              <a:tblPr/>
              <a:tblGrid>
                <a:gridCol w="2466678">
                  <a:extLst>
                    <a:ext uri="{9D8B030D-6E8A-4147-A177-3AD203B41FA5}">
                      <a16:colId xmlns:a16="http://schemas.microsoft.com/office/drawing/2014/main" val="2226417824"/>
                    </a:ext>
                  </a:extLst>
                </a:gridCol>
                <a:gridCol w="2121688">
                  <a:extLst>
                    <a:ext uri="{9D8B030D-6E8A-4147-A177-3AD203B41FA5}">
                      <a16:colId xmlns:a16="http://schemas.microsoft.com/office/drawing/2014/main" val="3754943773"/>
                    </a:ext>
                  </a:extLst>
                </a:gridCol>
                <a:gridCol w="2690922">
                  <a:extLst>
                    <a:ext uri="{9D8B030D-6E8A-4147-A177-3AD203B41FA5}">
                      <a16:colId xmlns:a16="http://schemas.microsoft.com/office/drawing/2014/main" val="1738839572"/>
                    </a:ext>
                  </a:extLst>
                </a:gridCol>
                <a:gridCol w="2518427">
                  <a:extLst>
                    <a:ext uri="{9D8B030D-6E8A-4147-A177-3AD203B41FA5}">
                      <a16:colId xmlns:a16="http://schemas.microsoft.com/office/drawing/2014/main" val="2342636874"/>
                    </a:ext>
                  </a:extLst>
                </a:gridCol>
              </a:tblGrid>
              <a:tr h="608525">
                <a:tc>
                  <a:txBody>
                    <a:bodyPr/>
                    <a:lstStyle/>
                    <a:p>
                      <a:pPr algn="ctr" rtl="0" fontAlgn="base"/>
                      <a:r>
                        <a:rPr lang="en-GB" sz="2400" b="0" i="0">
                          <a:effectLst/>
                          <a:latin typeface="+mj-lt"/>
                        </a:rPr>
                        <a:t>Food </a:t>
                      </a:r>
                      <a:endParaRPr lang="en-GB" sz="3200" b="0" i="0">
                        <a:effectLst/>
                        <a:latin typeface="+mj-lt"/>
                      </a:endParaRP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base"/>
                      <a:r>
                        <a:rPr lang="en-GB" sz="1800" b="0" i="0">
                          <a:effectLst/>
                          <a:latin typeface="+mj-lt"/>
                        </a:rPr>
                        <a:t>Mass Burnt (g) </a:t>
                      </a:r>
                      <a:endParaRPr lang="en-GB" sz="3200" b="0" i="0">
                        <a:effectLst/>
                        <a:latin typeface="+mj-lt"/>
                      </a:endParaRP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base"/>
                      <a:r>
                        <a:rPr lang="en-GB" sz="1800" b="0" i="0">
                          <a:effectLst/>
                          <a:latin typeface="+mj-lt"/>
                        </a:rPr>
                        <a:t>Temperature Rise (°C) </a:t>
                      </a:r>
                      <a:endParaRPr lang="en-GB" sz="3200" b="0" i="0">
                        <a:effectLst/>
                        <a:latin typeface="+mj-lt"/>
                      </a:endParaRP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base"/>
                      <a:r>
                        <a:rPr lang="en-IE" sz="1800" b="0" i="0">
                          <a:effectLst/>
                          <a:latin typeface="+mj-lt"/>
                        </a:rPr>
                        <a:t>Temperature rise per gram of food (°C/g) </a:t>
                      </a:r>
                      <a:endParaRPr lang="en-IE" sz="3200" b="0" i="0">
                        <a:effectLst/>
                        <a:latin typeface="+mj-lt"/>
                      </a:endParaRP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30980294"/>
                  </a:ext>
                </a:extLst>
              </a:tr>
              <a:tr h="434661">
                <a:tc>
                  <a:txBody>
                    <a:bodyPr/>
                    <a:lstStyle/>
                    <a:p>
                      <a:pPr algn="ctr" rtl="0" fontAlgn="base"/>
                      <a:r>
                        <a:rPr lang="en-GB" sz="2400" b="0" i="0">
                          <a:effectLst/>
                          <a:latin typeface="+mj-lt"/>
                        </a:rPr>
                        <a:t>Salted Peanuts </a:t>
                      </a:r>
                      <a:endParaRPr lang="en-GB" sz="3200" b="0" i="0">
                        <a:effectLst/>
                        <a:latin typeface="+mj-lt"/>
                      </a:endParaRP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base"/>
                      <a:r>
                        <a:rPr lang="en-GB" sz="2400" b="0" i="0">
                          <a:effectLst/>
                          <a:latin typeface="+mj-lt"/>
                        </a:rPr>
                        <a:t>4.0 </a:t>
                      </a:r>
                      <a:endParaRPr lang="en-GB" sz="3200" b="0" i="0">
                        <a:effectLst/>
                        <a:latin typeface="+mj-lt"/>
                      </a:endParaRP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base"/>
                      <a:r>
                        <a:rPr lang="en-GB" sz="2400" b="0" i="0">
                          <a:effectLst/>
                          <a:latin typeface="+mj-lt"/>
                        </a:rPr>
                        <a:t>24 </a:t>
                      </a:r>
                      <a:endParaRPr lang="en-GB" sz="3200" b="0" i="0">
                        <a:effectLst/>
                        <a:latin typeface="+mj-lt"/>
                      </a:endParaRP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base"/>
                      <a:endParaRPr lang="en-GB" sz="2400" b="0" i="0">
                        <a:effectLst/>
                        <a:latin typeface="+mj-lt"/>
                      </a:endParaRP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24157264"/>
                  </a:ext>
                </a:extLst>
              </a:tr>
              <a:tr h="434661">
                <a:tc>
                  <a:txBody>
                    <a:bodyPr/>
                    <a:lstStyle/>
                    <a:p>
                      <a:pPr algn="ctr" rtl="0" fontAlgn="base"/>
                      <a:r>
                        <a:rPr lang="en-GB" sz="2400" b="0" i="0">
                          <a:effectLst/>
                          <a:latin typeface="+mj-lt"/>
                        </a:rPr>
                        <a:t>Cashew Nuts </a:t>
                      </a:r>
                      <a:endParaRPr lang="en-GB" sz="3200" b="0" i="0">
                        <a:effectLst/>
                        <a:latin typeface="+mj-lt"/>
                      </a:endParaRP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base"/>
                      <a:r>
                        <a:rPr lang="en-GB" sz="2400" b="0" i="0">
                          <a:effectLst/>
                          <a:latin typeface="+mj-lt"/>
                        </a:rPr>
                        <a:t>3.0 </a:t>
                      </a:r>
                      <a:endParaRPr lang="en-GB" sz="3200" b="0" i="0">
                        <a:effectLst/>
                        <a:latin typeface="+mj-lt"/>
                      </a:endParaRP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base"/>
                      <a:r>
                        <a:rPr lang="en-GB" sz="2400" b="0" i="0">
                          <a:effectLst/>
                          <a:latin typeface="+mj-lt"/>
                        </a:rPr>
                        <a:t>18 </a:t>
                      </a:r>
                      <a:endParaRPr lang="en-GB" sz="3200" b="0" i="0">
                        <a:effectLst/>
                        <a:latin typeface="+mj-lt"/>
                      </a:endParaRP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base"/>
                      <a:endParaRPr lang="en-GB" sz="2400" b="0" i="0">
                        <a:effectLst/>
                        <a:latin typeface="+mj-lt"/>
                      </a:endParaRP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10307517"/>
                  </a:ext>
                </a:extLst>
              </a:tr>
              <a:tr h="738923">
                <a:tc>
                  <a:txBody>
                    <a:bodyPr/>
                    <a:lstStyle/>
                    <a:p>
                      <a:pPr algn="ctr" rtl="0" fontAlgn="base"/>
                      <a:r>
                        <a:rPr lang="en-GB" sz="2400" b="0" i="0">
                          <a:effectLst/>
                          <a:latin typeface="+mj-lt"/>
                        </a:rPr>
                        <a:t>Sunflower Seeds </a:t>
                      </a:r>
                      <a:endParaRPr lang="en-GB" sz="3200" b="0" i="0">
                        <a:effectLst/>
                        <a:latin typeface="+mj-lt"/>
                      </a:endParaRP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base"/>
                      <a:r>
                        <a:rPr lang="en-GB" sz="2400" b="0" i="0">
                          <a:effectLst/>
                          <a:latin typeface="+mj-lt"/>
                        </a:rPr>
                        <a:t>2.0 </a:t>
                      </a:r>
                      <a:endParaRPr lang="en-GB" sz="3200" b="0" i="0">
                        <a:effectLst/>
                        <a:latin typeface="+mj-lt"/>
                      </a:endParaRP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base"/>
                      <a:r>
                        <a:rPr lang="en-GB" sz="2400" b="0" i="0">
                          <a:effectLst/>
                          <a:latin typeface="+mj-lt"/>
                        </a:rPr>
                        <a:t>12 </a:t>
                      </a:r>
                      <a:endParaRPr lang="en-GB" sz="3200" b="0" i="0">
                        <a:effectLst/>
                        <a:latin typeface="+mj-lt"/>
                      </a:endParaRP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base"/>
                      <a:endParaRPr lang="en-GB" sz="2400" b="0" i="0">
                        <a:effectLst/>
                        <a:latin typeface="+mj-lt"/>
                      </a:endParaRP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94994408"/>
                  </a:ext>
                </a:extLst>
              </a:tr>
              <a:tr h="434661">
                <a:tc>
                  <a:txBody>
                    <a:bodyPr/>
                    <a:lstStyle/>
                    <a:p>
                      <a:pPr algn="ctr" rtl="0" fontAlgn="base"/>
                      <a:r>
                        <a:rPr lang="en-GB" sz="2400" b="0" i="0">
                          <a:effectLst/>
                          <a:latin typeface="+mj-lt"/>
                        </a:rPr>
                        <a:t>Raisins </a:t>
                      </a:r>
                      <a:endParaRPr lang="en-GB" sz="3200" b="0" i="0">
                        <a:effectLst/>
                        <a:latin typeface="+mj-lt"/>
                      </a:endParaRP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base"/>
                      <a:r>
                        <a:rPr lang="en-GB" sz="2400" b="0" i="0">
                          <a:effectLst/>
                          <a:latin typeface="+mj-lt"/>
                        </a:rPr>
                        <a:t>5.0 </a:t>
                      </a:r>
                      <a:endParaRPr lang="en-GB" sz="3200" b="0" i="0">
                        <a:effectLst/>
                        <a:latin typeface="+mj-lt"/>
                      </a:endParaRP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base"/>
                      <a:r>
                        <a:rPr lang="en-GB" sz="2400" b="0" i="0">
                          <a:effectLst/>
                          <a:latin typeface="+mj-lt"/>
                        </a:rPr>
                        <a:t>15 </a:t>
                      </a:r>
                      <a:endParaRPr lang="en-GB" sz="3200" b="0" i="0">
                        <a:effectLst/>
                        <a:latin typeface="+mj-lt"/>
                      </a:endParaRP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base"/>
                      <a:endParaRPr lang="en-GB" sz="2400" b="0" i="0">
                        <a:effectLst/>
                        <a:latin typeface="+mj-lt"/>
                      </a:endParaRP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87917534"/>
                  </a:ext>
                </a:extLst>
              </a:tr>
              <a:tr h="434661">
                <a:tc>
                  <a:txBody>
                    <a:bodyPr/>
                    <a:lstStyle/>
                    <a:p>
                      <a:pPr algn="ctr" rtl="0" fontAlgn="base"/>
                      <a:r>
                        <a:rPr lang="en-GB" sz="2400" b="0" i="0">
                          <a:effectLst/>
                          <a:latin typeface="+mj-lt"/>
                        </a:rPr>
                        <a:t>Dried Apricots </a:t>
                      </a:r>
                      <a:endParaRPr lang="en-GB" sz="3200" b="0" i="0">
                        <a:effectLst/>
                        <a:latin typeface="+mj-lt"/>
                      </a:endParaRP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base"/>
                      <a:r>
                        <a:rPr lang="en-GB" sz="2400" b="0" i="0">
                          <a:effectLst/>
                          <a:latin typeface="+mj-lt"/>
                        </a:rPr>
                        <a:t>15.0 </a:t>
                      </a:r>
                      <a:endParaRPr lang="en-GB" sz="3200" b="0" i="0">
                        <a:effectLst/>
                        <a:latin typeface="+mj-lt"/>
                      </a:endParaRP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base"/>
                      <a:r>
                        <a:rPr lang="en-GB" sz="2400" b="0" i="0">
                          <a:effectLst/>
                          <a:latin typeface="+mj-lt"/>
                        </a:rPr>
                        <a:t>27 </a:t>
                      </a:r>
                      <a:endParaRPr lang="en-GB" sz="3200" b="0" i="0">
                        <a:effectLst/>
                        <a:latin typeface="+mj-lt"/>
                      </a:endParaRP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base"/>
                      <a:endParaRPr lang="en-GB" sz="1800" b="0" i="0">
                        <a:effectLst/>
                        <a:latin typeface="+mj-lt"/>
                      </a:endParaRP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7283765"/>
                  </a:ext>
                </a:extLst>
              </a:tr>
            </a:tbl>
          </a:graphicData>
        </a:graphic>
      </p:graphicFrame>
      <p:grpSp>
        <p:nvGrpSpPr>
          <p:cNvPr id="4" name="Group 3">
            <a:extLst>
              <a:ext uri="{FF2B5EF4-FFF2-40B4-BE49-F238E27FC236}">
                <a16:creationId xmlns:a16="http://schemas.microsoft.com/office/drawing/2014/main" id="{32ABF46E-EA37-4DE1-97B9-262E057DBEC2}"/>
              </a:ext>
            </a:extLst>
          </p:cNvPr>
          <p:cNvGrpSpPr/>
          <p:nvPr/>
        </p:nvGrpSpPr>
        <p:grpSpPr>
          <a:xfrm>
            <a:off x="8993875" y="93140"/>
            <a:ext cx="3198125" cy="646331"/>
            <a:chOff x="8993875" y="93140"/>
            <a:chExt cx="3198125" cy="646331"/>
          </a:xfrm>
        </p:grpSpPr>
        <p:sp>
          <p:nvSpPr>
            <p:cNvPr id="6" name="TextBox 5">
              <a:extLst>
                <a:ext uri="{FF2B5EF4-FFF2-40B4-BE49-F238E27FC236}">
                  <a16:creationId xmlns:a16="http://schemas.microsoft.com/office/drawing/2014/main" id="{1CFB9330-881C-4745-BE91-CDCAC72E35FF}"/>
                </a:ext>
              </a:extLst>
            </p:cNvPr>
            <p:cNvSpPr txBox="1"/>
            <p:nvPr/>
          </p:nvSpPr>
          <p:spPr>
            <a:xfrm>
              <a:off x="8993875" y="93140"/>
              <a:ext cx="3198125" cy="646331"/>
            </a:xfrm>
            <a:prstGeom prst="rect">
              <a:avLst/>
            </a:prstGeom>
            <a:solidFill>
              <a:schemeClr val="accent1">
                <a:lumMod val="75000"/>
              </a:schemeClr>
            </a:solidFill>
          </p:spPr>
          <p:txBody>
            <a:bodyPr wrap="square" rtlCol="0">
              <a:spAutoFit/>
            </a:bodyPr>
            <a:lstStyle/>
            <a:p>
              <a:pPr algn="r"/>
              <a:r>
                <a:rPr lang="en-GB" sz="3600" dirty="0">
                  <a:solidFill>
                    <a:schemeClr val="bg1"/>
                  </a:solidFill>
                </a:rPr>
                <a:t>Try These</a:t>
              </a:r>
            </a:p>
          </p:txBody>
        </p:sp>
        <p:pic>
          <p:nvPicPr>
            <p:cNvPr id="7" name="Picture 6">
              <a:extLst>
                <a:ext uri="{FF2B5EF4-FFF2-40B4-BE49-F238E27FC236}">
                  <a16:creationId xmlns:a16="http://schemas.microsoft.com/office/drawing/2014/main" id="{C0CB45EA-A24F-4E62-BE54-5A1AA9F51760}"/>
                </a:ext>
              </a:extLst>
            </p:cNvPr>
            <p:cNvPicPr>
              <a:picLocks noChangeAspect="1"/>
            </p:cNvPicPr>
            <p:nvPr/>
          </p:nvPicPr>
          <p:blipFill>
            <a:blip r:embed="rId2">
              <a:lum bright="70000" contrast="-70000"/>
              <a:extLst>
                <a:ext uri="{BEBA8EAE-BF5A-486C-A8C5-ECC9F3942E4B}">
                  <a14:imgProps xmlns:a14="http://schemas.microsoft.com/office/drawing/2010/main">
                    <a14:imgLayer r:embed="rId3">
                      <a14:imgEffect>
                        <a14:backgroundRemoval t="0" b="100000" l="0" r="100000"/>
                      </a14:imgEffect>
                    </a14:imgLayer>
                  </a14:imgProps>
                </a:ext>
              </a:extLst>
            </a:blip>
            <a:stretch>
              <a:fillRect/>
            </a:stretch>
          </p:blipFill>
          <p:spPr>
            <a:xfrm>
              <a:off x="8993875" y="110755"/>
              <a:ext cx="648631" cy="628716"/>
            </a:xfrm>
            <a:prstGeom prst="rect">
              <a:avLst/>
            </a:prstGeom>
          </p:spPr>
        </p:pic>
      </p:grpSp>
    </p:spTree>
    <p:extLst>
      <p:ext uri="{BB962C8B-B14F-4D97-AF65-F5344CB8AC3E}">
        <p14:creationId xmlns:p14="http://schemas.microsoft.com/office/powerpoint/2010/main" val="14326166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47DE1-410C-42AD-8900-8F2B81D0392F}"/>
              </a:ext>
            </a:extLst>
          </p:cNvPr>
          <p:cNvSpPr>
            <a:spLocks noGrp="1"/>
          </p:cNvSpPr>
          <p:nvPr>
            <p:ph type="title"/>
          </p:nvPr>
        </p:nvSpPr>
        <p:spPr>
          <a:xfrm>
            <a:off x="583531" y="365125"/>
            <a:ext cx="10515600" cy="1325563"/>
          </a:xfrm>
        </p:spPr>
        <p:txBody>
          <a:bodyPr/>
          <a:lstStyle/>
          <a:p>
            <a:r>
              <a:rPr lang="en-IE"/>
              <a:t>Ratios</a:t>
            </a:r>
          </a:p>
        </p:txBody>
      </p:sp>
      <p:sp>
        <p:nvSpPr>
          <p:cNvPr id="3" name="Content Placeholder 2">
            <a:extLst>
              <a:ext uri="{FF2B5EF4-FFF2-40B4-BE49-F238E27FC236}">
                <a16:creationId xmlns:a16="http://schemas.microsoft.com/office/drawing/2014/main" id="{653D4F47-4DAD-46FC-B237-90A8D2123192}"/>
              </a:ext>
            </a:extLst>
          </p:cNvPr>
          <p:cNvSpPr>
            <a:spLocks noGrp="1"/>
          </p:cNvSpPr>
          <p:nvPr>
            <p:ph idx="1"/>
          </p:nvPr>
        </p:nvSpPr>
        <p:spPr>
          <a:xfrm>
            <a:off x="583531" y="1690688"/>
            <a:ext cx="11024937" cy="4351338"/>
          </a:xfrm>
        </p:spPr>
        <p:txBody>
          <a:bodyPr>
            <a:normAutofit lnSpcReduction="10000"/>
          </a:bodyPr>
          <a:lstStyle/>
          <a:p>
            <a:pPr marL="0" indent="0">
              <a:buNone/>
            </a:pPr>
            <a:r>
              <a:rPr lang="en-IE">
                <a:latin typeface="+mj-lt"/>
              </a:rPr>
              <a:t>Ratios help us compare the energy stored by different foods. </a:t>
            </a:r>
          </a:p>
          <a:p>
            <a:pPr marL="0" indent="0">
              <a:buNone/>
            </a:pPr>
            <a:endParaRPr lang="en-IE">
              <a:latin typeface="+mj-lt"/>
            </a:endParaRPr>
          </a:p>
          <a:p>
            <a:pPr marL="0" indent="0">
              <a:buNone/>
            </a:pPr>
            <a:r>
              <a:rPr lang="en-IE" u="sng">
                <a:latin typeface="+mj-lt"/>
              </a:rPr>
              <a:t>Example</a:t>
            </a:r>
          </a:p>
          <a:p>
            <a:pPr marL="0" indent="0">
              <a:buNone/>
            </a:pPr>
            <a:r>
              <a:rPr lang="en-IE">
                <a:latin typeface="+mj-lt"/>
              </a:rPr>
              <a:t>1g of bread raises the temperature by 2</a:t>
            </a:r>
            <a:r>
              <a:rPr lang="en-IE">
                <a:latin typeface="+mj-lt"/>
                <a:cs typeface="Calibri" panose="020F0502020204030204" pitchFamily="34" charset="0"/>
              </a:rPr>
              <a:t>°C and 1g of cheese raises it by 4°C. We can write the ratio as: </a:t>
            </a:r>
          </a:p>
          <a:p>
            <a:pPr marL="0" indent="0">
              <a:buNone/>
            </a:pPr>
            <a:endParaRPr lang="en-IE">
              <a:latin typeface="+mj-lt"/>
              <a:cs typeface="Calibri" panose="020F0502020204030204" pitchFamily="34" charset="0"/>
            </a:endParaRPr>
          </a:p>
          <a:p>
            <a:pPr marL="0" indent="0" algn="ctr">
              <a:buNone/>
            </a:pPr>
            <a:r>
              <a:rPr lang="en-IE">
                <a:solidFill>
                  <a:srgbClr val="8450A4"/>
                </a:solidFill>
                <a:latin typeface="+mj-lt"/>
                <a:cs typeface="Calibri" panose="020F0502020204030204" pitchFamily="34" charset="0"/>
              </a:rPr>
              <a:t>Temperature rise for 1g of bread °C : Temperature rise for 1g of cheese °C</a:t>
            </a:r>
          </a:p>
          <a:p>
            <a:pPr marL="0" indent="0" algn="ctr">
              <a:buNone/>
            </a:pPr>
            <a:r>
              <a:rPr lang="en-IE" sz="3600">
                <a:solidFill>
                  <a:srgbClr val="8450A4"/>
                </a:solidFill>
                <a:latin typeface="+mj-lt"/>
                <a:cs typeface="Calibri" panose="020F0502020204030204" pitchFamily="34" charset="0"/>
              </a:rPr>
              <a:t>2 : 4</a:t>
            </a:r>
          </a:p>
          <a:p>
            <a:pPr marL="0" indent="0" algn="ctr">
              <a:buNone/>
            </a:pPr>
            <a:r>
              <a:rPr lang="en-IE" sz="3600">
                <a:solidFill>
                  <a:srgbClr val="8450A4"/>
                </a:solidFill>
                <a:latin typeface="+mj-lt"/>
                <a:cs typeface="Calibri" panose="020F0502020204030204" pitchFamily="34" charset="0"/>
              </a:rPr>
              <a:t>1 : 2</a:t>
            </a:r>
          </a:p>
          <a:p>
            <a:pPr marL="0" indent="0">
              <a:buNone/>
            </a:pPr>
            <a:endParaRPr lang="en-IE"/>
          </a:p>
        </p:txBody>
      </p:sp>
      <p:pic>
        <p:nvPicPr>
          <p:cNvPr id="2050" name="Picture 2" descr="Image result for bread">
            <a:extLst>
              <a:ext uri="{FF2B5EF4-FFF2-40B4-BE49-F238E27FC236}">
                <a16:creationId xmlns:a16="http://schemas.microsoft.com/office/drawing/2014/main" id="{EF7264B7-1955-4827-8388-C648F55A4E30}"/>
              </a:ext>
            </a:extLst>
          </p:cNvPr>
          <p:cNvPicPr>
            <a:picLocks noChangeAspect="1" noChangeArrowheads="1"/>
          </p:cNvPicPr>
          <p:nvPr/>
        </p:nvPicPr>
        <p:blipFill>
          <a:blip r:embed="rId2" cstate="print">
            <a:extLst>
              <a:ext uri="{BEBA8EAE-BF5A-486C-A8C5-ECC9F3942E4B}">
                <a14:imgProps xmlns:a14="http://schemas.microsoft.com/office/drawing/2010/main">
                  <a14:imgLayer r:embed="rId3">
                    <a14:imgEffect>
                      <a14:backgroundRemoval t="10000" b="90000" l="8370" r="95000">
                        <a14:foregroundMark x1="10109" y1="44783" x2="8370" y2="65000"/>
                        <a14:foregroundMark x1="95000" y1="51522" x2="93370" y2="61522"/>
                      </a14:backgroundRemoval>
                    </a14:imgEffect>
                  </a14:imgLayer>
                </a14:imgProps>
              </a:ext>
              <a:ext uri="{28A0092B-C50C-407E-A947-70E740481C1C}">
                <a14:useLocalDpi xmlns:a14="http://schemas.microsoft.com/office/drawing/2010/main" val="0"/>
              </a:ext>
            </a:extLst>
          </a:blip>
          <a:srcRect/>
          <a:stretch>
            <a:fillRect/>
          </a:stretch>
        </p:blipFill>
        <p:spPr bwMode="auto">
          <a:xfrm>
            <a:off x="2021306" y="5148263"/>
            <a:ext cx="2860840" cy="143042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Image result for cheese">
            <a:extLst>
              <a:ext uri="{FF2B5EF4-FFF2-40B4-BE49-F238E27FC236}">
                <a16:creationId xmlns:a16="http://schemas.microsoft.com/office/drawing/2014/main" id="{42048A8C-6ECE-40D6-90EB-1B4A604B968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196182" y="4832691"/>
            <a:ext cx="1974512" cy="1974512"/>
          </a:xfrm>
          <a:prstGeom prst="rect">
            <a:avLst/>
          </a:prstGeom>
          <a:noFill/>
          <a:extLst>
            <a:ext uri="{909E8E84-426E-40DD-AFC4-6F175D3DCCD1}">
              <a14:hiddenFill xmlns:a14="http://schemas.microsoft.com/office/drawing/2010/main">
                <a:solidFill>
                  <a:srgbClr val="FFFFFF"/>
                </a:solidFill>
              </a14:hiddenFill>
            </a:ext>
          </a:extLst>
        </p:spPr>
      </p:pic>
      <p:grpSp>
        <p:nvGrpSpPr>
          <p:cNvPr id="6" name="Group 5">
            <a:extLst>
              <a:ext uri="{FF2B5EF4-FFF2-40B4-BE49-F238E27FC236}">
                <a16:creationId xmlns:a16="http://schemas.microsoft.com/office/drawing/2014/main" id="{09BB6A4D-61CF-4502-A462-9F4213890056}"/>
              </a:ext>
            </a:extLst>
          </p:cNvPr>
          <p:cNvGrpSpPr/>
          <p:nvPr/>
        </p:nvGrpSpPr>
        <p:grpSpPr>
          <a:xfrm>
            <a:off x="8993875" y="93140"/>
            <a:ext cx="3198125" cy="646331"/>
            <a:chOff x="8993875" y="93140"/>
            <a:chExt cx="3198125" cy="646331"/>
          </a:xfrm>
        </p:grpSpPr>
        <p:sp>
          <p:nvSpPr>
            <p:cNvPr id="7" name="TextBox 6">
              <a:extLst>
                <a:ext uri="{FF2B5EF4-FFF2-40B4-BE49-F238E27FC236}">
                  <a16:creationId xmlns:a16="http://schemas.microsoft.com/office/drawing/2014/main" id="{275120B7-905A-446C-9920-C2ADAC5BAD78}"/>
                </a:ext>
              </a:extLst>
            </p:cNvPr>
            <p:cNvSpPr txBox="1"/>
            <p:nvPr/>
          </p:nvSpPr>
          <p:spPr>
            <a:xfrm>
              <a:off x="8993875" y="93140"/>
              <a:ext cx="3198125" cy="646331"/>
            </a:xfrm>
            <a:prstGeom prst="rect">
              <a:avLst/>
            </a:prstGeom>
            <a:solidFill>
              <a:schemeClr val="accent1">
                <a:lumMod val="75000"/>
              </a:schemeClr>
            </a:solidFill>
          </p:spPr>
          <p:txBody>
            <a:bodyPr wrap="square" rtlCol="0">
              <a:spAutoFit/>
            </a:bodyPr>
            <a:lstStyle/>
            <a:p>
              <a:pPr algn="r"/>
              <a:r>
                <a:rPr lang="en-GB" sz="3600" dirty="0">
                  <a:solidFill>
                    <a:schemeClr val="bg1"/>
                  </a:solidFill>
                </a:rPr>
                <a:t>Write Down</a:t>
              </a:r>
            </a:p>
          </p:txBody>
        </p:sp>
        <p:pic>
          <p:nvPicPr>
            <p:cNvPr id="8" name="Picture 7">
              <a:extLst>
                <a:ext uri="{FF2B5EF4-FFF2-40B4-BE49-F238E27FC236}">
                  <a16:creationId xmlns:a16="http://schemas.microsoft.com/office/drawing/2014/main" id="{091FF33A-60E9-45CA-8C65-D0DC6C1A529D}"/>
                </a:ext>
              </a:extLst>
            </p:cNvPr>
            <p:cNvPicPr>
              <a:picLocks noChangeAspect="1"/>
            </p:cNvPicPr>
            <p:nvPr/>
          </p:nvPicPr>
          <p:blipFill>
            <a:blip r:embed="rId5">
              <a:lum bright="70000" contrast="-70000"/>
              <a:extLst>
                <a:ext uri="{BEBA8EAE-BF5A-486C-A8C5-ECC9F3942E4B}">
                  <a14:imgProps xmlns:a14="http://schemas.microsoft.com/office/drawing/2010/main">
                    <a14:imgLayer r:embed="rId6">
                      <a14:imgEffect>
                        <a14:backgroundRemoval t="0" b="100000" l="0" r="100000"/>
                      </a14:imgEffect>
                    </a14:imgLayer>
                  </a14:imgProps>
                </a:ext>
              </a:extLst>
            </a:blip>
            <a:stretch>
              <a:fillRect/>
            </a:stretch>
          </p:blipFill>
          <p:spPr>
            <a:xfrm>
              <a:off x="8993875" y="110755"/>
              <a:ext cx="648631" cy="628716"/>
            </a:xfrm>
            <a:prstGeom prst="rect">
              <a:avLst/>
            </a:prstGeom>
          </p:spPr>
        </p:pic>
      </p:grpSp>
    </p:spTree>
    <p:extLst>
      <p:ext uri="{BB962C8B-B14F-4D97-AF65-F5344CB8AC3E}">
        <p14:creationId xmlns:p14="http://schemas.microsoft.com/office/powerpoint/2010/main" val="2038580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EA102F2E-962C-4540-B7AB-3CD9865BC2A3}"/>
              </a:ext>
            </a:extLst>
          </p:cNvPr>
          <p:cNvGraphicFramePr>
            <a:graphicFrameLocks noGrp="1"/>
          </p:cNvGraphicFramePr>
          <p:nvPr>
            <p:extLst>
              <p:ext uri="{D42A27DB-BD31-4B8C-83A1-F6EECF244321}">
                <p14:modId xmlns:p14="http://schemas.microsoft.com/office/powerpoint/2010/main" val="2301438368"/>
              </p:ext>
            </p:extLst>
          </p:nvPr>
        </p:nvGraphicFramePr>
        <p:xfrm>
          <a:off x="1291005" y="2101848"/>
          <a:ext cx="9381006" cy="2654303"/>
        </p:xfrm>
        <a:graphic>
          <a:graphicData uri="http://schemas.openxmlformats.org/drawingml/2006/table">
            <a:tbl>
              <a:tblPr firstRow="1" bandRow="1">
                <a:tableStyleId>{5C22544A-7EE6-4342-B048-85BDC9FD1C3A}</a:tableStyleId>
              </a:tblPr>
              <a:tblGrid>
                <a:gridCol w="4690503">
                  <a:extLst>
                    <a:ext uri="{9D8B030D-6E8A-4147-A177-3AD203B41FA5}">
                      <a16:colId xmlns:a16="http://schemas.microsoft.com/office/drawing/2014/main" val="2015881620"/>
                    </a:ext>
                  </a:extLst>
                </a:gridCol>
                <a:gridCol w="4690503">
                  <a:extLst>
                    <a:ext uri="{9D8B030D-6E8A-4147-A177-3AD203B41FA5}">
                      <a16:colId xmlns:a16="http://schemas.microsoft.com/office/drawing/2014/main" val="1352724215"/>
                    </a:ext>
                  </a:extLst>
                </a:gridCol>
              </a:tblGrid>
              <a:tr h="630164">
                <a:tc>
                  <a:txBody>
                    <a:bodyPr/>
                    <a:lstStyle/>
                    <a:p>
                      <a:r>
                        <a:rPr lang="en-GB" sz="2800" dirty="0"/>
                        <a:t>Equipment</a:t>
                      </a:r>
                    </a:p>
                  </a:txBody>
                  <a:tcPr/>
                </a:tc>
                <a:tc>
                  <a:txBody>
                    <a:bodyPr/>
                    <a:lstStyle/>
                    <a:p>
                      <a:r>
                        <a:rPr lang="en-GB" sz="2800" dirty="0"/>
                        <a:t>Worksheets</a:t>
                      </a:r>
                    </a:p>
                  </a:txBody>
                  <a:tcPr/>
                </a:tc>
                <a:extLst>
                  <a:ext uri="{0D108BD9-81ED-4DB2-BD59-A6C34878D82A}">
                    <a16:rowId xmlns:a16="http://schemas.microsoft.com/office/drawing/2014/main" val="3046092688"/>
                  </a:ext>
                </a:extLst>
              </a:tr>
              <a:tr h="2024139">
                <a:tc>
                  <a:txBody>
                    <a:bodyPr/>
                    <a:lstStyle/>
                    <a:p>
                      <a:endParaRPr lang="en-GB" sz="2800" dirty="0"/>
                    </a:p>
                  </a:txBody>
                  <a:tcPr/>
                </a:tc>
                <a:tc>
                  <a:txBody>
                    <a:bodyPr/>
                    <a:lstStyle/>
                    <a:p>
                      <a:endParaRPr lang="en-GB" sz="2800" dirty="0"/>
                    </a:p>
                  </a:txBody>
                  <a:tcPr/>
                </a:tc>
                <a:extLst>
                  <a:ext uri="{0D108BD9-81ED-4DB2-BD59-A6C34878D82A}">
                    <a16:rowId xmlns:a16="http://schemas.microsoft.com/office/drawing/2014/main" val="145923748"/>
                  </a:ext>
                </a:extLst>
              </a:tr>
            </a:tbl>
          </a:graphicData>
        </a:graphic>
      </p:graphicFrame>
      <p:sp>
        <p:nvSpPr>
          <p:cNvPr id="6" name="TextBox 5">
            <a:extLst>
              <a:ext uri="{FF2B5EF4-FFF2-40B4-BE49-F238E27FC236}">
                <a16:creationId xmlns:a16="http://schemas.microsoft.com/office/drawing/2014/main" id="{E8F7FF9E-889B-4A05-A054-084D01FEF515}"/>
              </a:ext>
            </a:extLst>
          </p:cNvPr>
          <p:cNvSpPr txBox="1"/>
          <p:nvPr/>
        </p:nvSpPr>
        <p:spPr>
          <a:xfrm>
            <a:off x="460827" y="587476"/>
            <a:ext cx="6375402" cy="523220"/>
          </a:xfrm>
          <a:prstGeom prst="rect">
            <a:avLst/>
          </a:prstGeom>
          <a:noFill/>
        </p:spPr>
        <p:txBody>
          <a:bodyPr wrap="square" rtlCol="0">
            <a:spAutoFit/>
          </a:bodyPr>
          <a:lstStyle/>
          <a:p>
            <a:r>
              <a:rPr lang="en-GB" sz="2800" dirty="0"/>
              <a:t>Requisitions</a:t>
            </a:r>
          </a:p>
        </p:txBody>
      </p:sp>
    </p:spTree>
    <p:extLst>
      <p:ext uri="{BB962C8B-B14F-4D97-AF65-F5344CB8AC3E}">
        <p14:creationId xmlns:p14="http://schemas.microsoft.com/office/powerpoint/2010/main" val="3725783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53331"/>
            <a:ext cx="10515600" cy="4351338"/>
          </a:xfrm>
        </p:spPr>
        <p:txBody>
          <a:bodyPr>
            <a:noAutofit/>
          </a:bodyPr>
          <a:lstStyle/>
          <a:p>
            <a:pPr marL="0" indent="0">
              <a:spcAft>
                <a:spcPts val="1200"/>
              </a:spcAft>
              <a:buNone/>
            </a:pPr>
            <a:r>
              <a:rPr lang="en-GB" sz="4000" dirty="0">
                <a:latin typeface="+mj-lt"/>
              </a:rPr>
              <a:t>We need lots of energy each day to stay a______ , g_______, and keep w_____. </a:t>
            </a:r>
          </a:p>
          <a:p>
            <a:pPr marL="0" indent="0">
              <a:spcAft>
                <a:spcPts val="1200"/>
              </a:spcAft>
              <a:buNone/>
            </a:pPr>
            <a:r>
              <a:rPr lang="en-GB" sz="4000" dirty="0">
                <a:latin typeface="+mj-lt"/>
              </a:rPr>
              <a:t>We get our energy from f_____. Energy is measured in j____ (J). </a:t>
            </a:r>
          </a:p>
          <a:p>
            <a:pPr marL="0" indent="0">
              <a:spcAft>
                <a:spcPts val="1200"/>
              </a:spcAft>
              <a:buNone/>
            </a:pPr>
            <a:r>
              <a:rPr lang="en-GB" sz="4000" dirty="0">
                <a:latin typeface="+mj-lt"/>
              </a:rPr>
              <a:t>1J is a tiny amount so we use ___________ instead of joules </a:t>
            </a:r>
          </a:p>
          <a:p>
            <a:pPr marL="0" indent="0" algn="ctr">
              <a:spcAft>
                <a:spcPts val="1200"/>
              </a:spcAft>
              <a:buNone/>
            </a:pPr>
            <a:r>
              <a:rPr lang="en-GB" sz="4000" dirty="0">
                <a:latin typeface="+mj-lt"/>
              </a:rPr>
              <a:t>1kJ = __________J </a:t>
            </a:r>
          </a:p>
        </p:txBody>
      </p:sp>
      <p:sp>
        <p:nvSpPr>
          <p:cNvPr id="4" name="TextBox 3">
            <a:extLst>
              <a:ext uri="{FF2B5EF4-FFF2-40B4-BE49-F238E27FC236}">
                <a16:creationId xmlns:a16="http://schemas.microsoft.com/office/drawing/2014/main" id="{514F2F37-B8D2-4365-B19D-2CB9253E19EE}"/>
              </a:ext>
            </a:extLst>
          </p:cNvPr>
          <p:cNvSpPr txBox="1"/>
          <p:nvPr/>
        </p:nvSpPr>
        <p:spPr>
          <a:xfrm>
            <a:off x="9335911" y="1176672"/>
            <a:ext cx="886589" cy="707886"/>
          </a:xfrm>
          <a:prstGeom prst="rect">
            <a:avLst/>
          </a:prstGeom>
          <a:noFill/>
        </p:spPr>
        <p:txBody>
          <a:bodyPr wrap="none" rtlCol="0">
            <a:spAutoFit/>
          </a:bodyPr>
          <a:lstStyle/>
          <a:p>
            <a:r>
              <a:rPr lang="en-GB" sz="4000" dirty="0">
                <a:solidFill>
                  <a:schemeClr val="accent5">
                    <a:lumMod val="75000"/>
                  </a:schemeClr>
                </a:solidFill>
              </a:rPr>
              <a:t>live</a:t>
            </a:r>
          </a:p>
        </p:txBody>
      </p:sp>
      <p:sp>
        <p:nvSpPr>
          <p:cNvPr id="5" name="TextBox 4">
            <a:extLst>
              <a:ext uri="{FF2B5EF4-FFF2-40B4-BE49-F238E27FC236}">
                <a16:creationId xmlns:a16="http://schemas.microsoft.com/office/drawing/2014/main" id="{B2BC28AF-A329-4A3E-BF5E-9276119DD09E}"/>
              </a:ext>
            </a:extLst>
          </p:cNvPr>
          <p:cNvSpPr txBox="1"/>
          <p:nvPr/>
        </p:nvSpPr>
        <p:spPr>
          <a:xfrm>
            <a:off x="1085938" y="1758050"/>
            <a:ext cx="975267" cy="707886"/>
          </a:xfrm>
          <a:prstGeom prst="rect">
            <a:avLst/>
          </a:prstGeom>
          <a:noFill/>
        </p:spPr>
        <p:txBody>
          <a:bodyPr wrap="none" rtlCol="0">
            <a:spAutoFit/>
          </a:bodyPr>
          <a:lstStyle/>
          <a:p>
            <a:r>
              <a:rPr lang="en-GB" sz="4000" dirty="0">
                <a:solidFill>
                  <a:schemeClr val="accent5">
                    <a:lumMod val="75000"/>
                  </a:schemeClr>
                </a:solidFill>
              </a:rPr>
              <a:t>row</a:t>
            </a:r>
          </a:p>
        </p:txBody>
      </p:sp>
      <p:sp>
        <p:nvSpPr>
          <p:cNvPr id="6" name="TextBox 5">
            <a:extLst>
              <a:ext uri="{FF2B5EF4-FFF2-40B4-BE49-F238E27FC236}">
                <a16:creationId xmlns:a16="http://schemas.microsoft.com/office/drawing/2014/main" id="{18E49276-2BDA-47A4-954D-88BF953189FA}"/>
              </a:ext>
            </a:extLst>
          </p:cNvPr>
          <p:cNvSpPr txBox="1"/>
          <p:nvPr/>
        </p:nvSpPr>
        <p:spPr>
          <a:xfrm>
            <a:off x="5377619" y="1758050"/>
            <a:ext cx="1008609" cy="707886"/>
          </a:xfrm>
          <a:prstGeom prst="rect">
            <a:avLst/>
          </a:prstGeom>
          <a:noFill/>
        </p:spPr>
        <p:txBody>
          <a:bodyPr wrap="none" rtlCol="0">
            <a:spAutoFit/>
          </a:bodyPr>
          <a:lstStyle/>
          <a:p>
            <a:r>
              <a:rPr lang="en-GB" sz="4000" dirty="0">
                <a:solidFill>
                  <a:schemeClr val="accent5">
                    <a:lumMod val="75000"/>
                  </a:schemeClr>
                </a:solidFill>
              </a:rPr>
              <a:t>arm</a:t>
            </a:r>
          </a:p>
        </p:txBody>
      </p:sp>
      <p:sp>
        <p:nvSpPr>
          <p:cNvPr id="7" name="TextBox 6">
            <a:extLst>
              <a:ext uri="{FF2B5EF4-FFF2-40B4-BE49-F238E27FC236}">
                <a16:creationId xmlns:a16="http://schemas.microsoft.com/office/drawing/2014/main" id="{6F392FDD-8F17-4981-B999-72D433469981}"/>
              </a:ext>
            </a:extLst>
          </p:cNvPr>
          <p:cNvSpPr txBox="1"/>
          <p:nvPr/>
        </p:nvSpPr>
        <p:spPr>
          <a:xfrm>
            <a:off x="6096000" y="2578894"/>
            <a:ext cx="986167" cy="707886"/>
          </a:xfrm>
          <a:prstGeom prst="rect">
            <a:avLst/>
          </a:prstGeom>
          <a:noFill/>
        </p:spPr>
        <p:txBody>
          <a:bodyPr wrap="none" rtlCol="0">
            <a:spAutoFit/>
          </a:bodyPr>
          <a:lstStyle/>
          <a:p>
            <a:r>
              <a:rPr lang="en-GB" sz="4000" dirty="0" err="1">
                <a:solidFill>
                  <a:schemeClr val="accent5">
                    <a:lumMod val="75000"/>
                  </a:schemeClr>
                </a:solidFill>
              </a:rPr>
              <a:t>ood</a:t>
            </a:r>
            <a:endParaRPr lang="en-GB" sz="4000" dirty="0">
              <a:solidFill>
                <a:schemeClr val="accent5">
                  <a:lumMod val="75000"/>
                </a:schemeClr>
              </a:solidFill>
            </a:endParaRPr>
          </a:p>
        </p:txBody>
      </p:sp>
      <p:sp>
        <p:nvSpPr>
          <p:cNvPr id="8" name="TextBox 7">
            <a:extLst>
              <a:ext uri="{FF2B5EF4-FFF2-40B4-BE49-F238E27FC236}">
                <a16:creationId xmlns:a16="http://schemas.microsoft.com/office/drawing/2014/main" id="{66396103-11DA-487C-8B55-168CED4A093D}"/>
              </a:ext>
            </a:extLst>
          </p:cNvPr>
          <p:cNvSpPr txBox="1"/>
          <p:nvPr/>
        </p:nvSpPr>
        <p:spPr>
          <a:xfrm>
            <a:off x="3595511" y="3106895"/>
            <a:ext cx="1284326" cy="707886"/>
          </a:xfrm>
          <a:prstGeom prst="rect">
            <a:avLst/>
          </a:prstGeom>
          <a:noFill/>
        </p:spPr>
        <p:txBody>
          <a:bodyPr wrap="none" rtlCol="0">
            <a:spAutoFit/>
          </a:bodyPr>
          <a:lstStyle/>
          <a:p>
            <a:r>
              <a:rPr lang="en-GB" sz="4000" dirty="0" err="1">
                <a:solidFill>
                  <a:schemeClr val="accent5">
                    <a:lumMod val="75000"/>
                  </a:schemeClr>
                </a:solidFill>
              </a:rPr>
              <a:t>oules</a:t>
            </a:r>
            <a:endParaRPr lang="en-GB" sz="4000" dirty="0">
              <a:solidFill>
                <a:schemeClr val="accent5">
                  <a:lumMod val="75000"/>
                </a:schemeClr>
              </a:solidFill>
            </a:endParaRPr>
          </a:p>
        </p:txBody>
      </p:sp>
      <p:sp>
        <p:nvSpPr>
          <p:cNvPr id="9" name="TextBox 8">
            <a:extLst>
              <a:ext uri="{FF2B5EF4-FFF2-40B4-BE49-F238E27FC236}">
                <a16:creationId xmlns:a16="http://schemas.microsoft.com/office/drawing/2014/main" id="{63542028-4D70-4E76-A9CC-288D59AC41EC}"/>
              </a:ext>
            </a:extLst>
          </p:cNvPr>
          <p:cNvSpPr txBox="1"/>
          <p:nvPr/>
        </p:nvSpPr>
        <p:spPr>
          <a:xfrm>
            <a:off x="7053787" y="3914228"/>
            <a:ext cx="2124299" cy="707886"/>
          </a:xfrm>
          <a:prstGeom prst="rect">
            <a:avLst/>
          </a:prstGeom>
          <a:noFill/>
        </p:spPr>
        <p:txBody>
          <a:bodyPr wrap="none" rtlCol="0">
            <a:spAutoFit/>
          </a:bodyPr>
          <a:lstStyle/>
          <a:p>
            <a:r>
              <a:rPr lang="en-GB" sz="4000" dirty="0">
                <a:solidFill>
                  <a:schemeClr val="accent5">
                    <a:lumMod val="75000"/>
                  </a:schemeClr>
                </a:solidFill>
              </a:rPr>
              <a:t>kilojoules</a:t>
            </a:r>
          </a:p>
        </p:txBody>
      </p:sp>
      <p:sp>
        <p:nvSpPr>
          <p:cNvPr id="10" name="TextBox 9">
            <a:extLst>
              <a:ext uri="{FF2B5EF4-FFF2-40B4-BE49-F238E27FC236}">
                <a16:creationId xmlns:a16="http://schemas.microsoft.com/office/drawing/2014/main" id="{05ADD7B9-A822-4B64-A5E6-54B18167CAA0}"/>
              </a:ext>
            </a:extLst>
          </p:cNvPr>
          <p:cNvSpPr txBox="1"/>
          <p:nvPr/>
        </p:nvSpPr>
        <p:spPr>
          <a:xfrm>
            <a:off x="5774522" y="5286250"/>
            <a:ext cx="1223412" cy="707886"/>
          </a:xfrm>
          <a:prstGeom prst="rect">
            <a:avLst/>
          </a:prstGeom>
          <a:noFill/>
        </p:spPr>
        <p:txBody>
          <a:bodyPr wrap="none" rtlCol="0">
            <a:spAutoFit/>
          </a:bodyPr>
          <a:lstStyle/>
          <a:p>
            <a:r>
              <a:rPr lang="en-GB" sz="4000" dirty="0">
                <a:solidFill>
                  <a:schemeClr val="accent5">
                    <a:lumMod val="75000"/>
                  </a:schemeClr>
                </a:solidFill>
              </a:rPr>
              <a:t>1000</a:t>
            </a:r>
          </a:p>
        </p:txBody>
      </p:sp>
      <p:grpSp>
        <p:nvGrpSpPr>
          <p:cNvPr id="11" name="Group 10">
            <a:extLst>
              <a:ext uri="{FF2B5EF4-FFF2-40B4-BE49-F238E27FC236}">
                <a16:creationId xmlns:a16="http://schemas.microsoft.com/office/drawing/2014/main" id="{D8AA9E3F-9B8C-43C3-894A-793704E3E39A}"/>
              </a:ext>
            </a:extLst>
          </p:cNvPr>
          <p:cNvGrpSpPr/>
          <p:nvPr/>
        </p:nvGrpSpPr>
        <p:grpSpPr>
          <a:xfrm>
            <a:off x="-1" y="411506"/>
            <a:ext cx="4716236" cy="659938"/>
            <a:chOff x="-1" y="411506"/>
            <a:chExt cx="4716236" cy="659938"/>
          </a:xfrm>
        </p:grpSpPr>
        <p:sp>
          <p:nvSpPr>
            <p:cNvPr id="12" name="TextBox 11">
              <a:extLst>
                <a:ext uri="{FF2B5EF4-FFF2-40B4-BE49-F238E27FC236}">
                  <a16:creationId xmlns:a16="http://schemas.microsoft.com/office/drawing/2014/main" id="{EC74BBCE-3B67-40A3-9433-B8B14DF58A2B}"/>
                </a:ext>
              </a:extLst>
            </p:cNvPr>
            <p:cNvSpPr txBox="1"/>
            <p:nvPr/>
          </p:nvSpPr>
          <p:spPr>
            <a:xfrm>
              <a:off x="-1" y="411506"/>
              <a:ext cx="4716236" cy="659938"/>
            </a:xfrm>
            <a:prstGeom prst="rect">
              <a:avLst/>
            </a:prstGeom>
            <a:solidFill>
              <a:schemeClr val="accent1">
                <a:lumMod val="75000"/>
              </a:schemeClr>
            </a:solidFill>
          </p:spPr>
          <p:txBody>
            <a:bodyPr wrap="square" rtlCol="0">
              <a:spAutoFit/>
            </a:bodyPr>
            <a:lstStyle/>
            <a:p>
              <a:pPr algn="ctr"/>
              <a:r>
                <a:rPr lang="en-GB" sz="3600" dirty="0">
                  <a:solidFill>
                    <a:schemeClr val="bg1"/>
                  </a:solidFill>
                </a:rPr>
                <a:t>Copy &amp; Complete</a:t>
              </a:r>
            </a:p>
          </p:txBody>
        </p:sp>
        <p:pic>
          <p:nvPicPr>
            <p:cNvPr id="13" name="Picture 12">
              <a:extLst>
                <a:ext uri="{FF2B5EF4-FFF2-40B4-BE49-F238E27FC236}">
                  <a16:creationId xmlns:a16="http://schemas.microsoft.com/office/drawing/2014/main" id="{6A44910C-DA00-4FDC-B6B7-208CB27C9C5A}"/>
                </a:ext>
              </a:extLst>
            </p:cNvPr>
            <p:cNvPicPr>
              <a:picLocks noChangeAspect="1"/>
            </p:cNvPicPr>
            <p:nvPr/>
          </p:nvPicPr>
          <p:blipFill>
            <a:blip r:embed="rId2">
              <a:lum bright="70000" contrast="-70000"/>
              <a:extLst>
                <a:ext uri="{BEBA8EAE-BF5A-486C-A8C5-ECC9F3942E4B}">
                  <a14:imgProps xmlns:a14="http://schemas.microsoft.com/office/drawing/2010/main">
                    <a14:imgLayer r:embed="rId3">
                      <a14:imgEffect>
                        <a14:backgroundRemoval t="0" b="100000" l="0" r="100000"/>
                      </a14:imgEffect>
                    </a14:imgLayer>
                  </a14:imgProps>
                </a:ext>
              </a:extLst>
            </a:blip>
            <a:stretch>
              <a:fillRect/>
            </a:stretch>
          </p:blipFill>
          <p:spPr>
            <a:xfrm>
              <a:off x="56703" y="426441"/>
              <a:ext cx="648631" cy="628716"/>
            </a:xfrm>
            <a:prstGeom prst="rect">
              <a:avLst/>
            </a:prstGeom>
          </p:spPr>
        </p:pic>
      </p:grpSp>
    </p:spTree>
    <p:extLst>
      <p:ext uri="{BB962C8B-B14F-4D97-AF65-F5344CB8AC3E}">
        <p14:creationId xmlns:p14="http://schemas.microsoft.com/office/powerpoint/2010/main" val="1031127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82675"/>
            <a:ext cx="10515600" cy="1325563"/>
          </a:xfrm>
        </p:spPr>
        <p:txBody>
          <a:bodyPr/>
          <a:lstStyle/>
          <a:p>
            <a:r>
              <a:rPr lang="en-GB" dirty="0"/>
              <a:t>Energy in Foods</a:t>
            </a:r>
          </a:p>
        </p:txBody>
      </p:sp>
      <p:sp>
        <p:nvSpPr>
          <p:cNvPr id="3" name="Content Placeholder 2"/>
          <p:cNvSpPr>
            <a:spLocks noGrp="1"/>
          </p:cNvSpPr>
          <p:nvPr>
            <p:ph idx="1"/>
          </p:nvPr>
        </p:nvSpPr>
        <p:spPr>
          <a:xfrm>
            <a:off x="907620" y="1397279"/>
            <a:ext cx="10515600" cy="4351338"/>
          </a:xfrm>
        </p:spPr>
        <p:txBody>
          <a:bodyPr>
            <a:normAutofit/>
          </a:bodyPr>
          <a:lstStyle/>
          <a:p>
            <a:pPr marL="0" indent="0">
              <a:buNone/>
            </a:pPr>
            <a:r>
              <a:rPr lang="en-GB" sz="3200" dirty="0">
                <a:solidFill>
                  <a:schemeClr val="accent4">
                    <a:lumMod val="75000"/>
                  </a:schemeClr>
                </a:solidFill>
                <a:latin typeface="+mj-lt"/>
              </a:rPr>
              <a:t>Sort these foods into three groups </a:t>
            </a:r>
            <a:br>
              <a:rPr lang="en-GB" sz="3200" dirty="0">
                <a:solidFill>
                  <a:schemeClr val="accent4">
                    <a:lumMod val="75000"/>
                  </a:schemeClr>
                </a:solidFill>
                <a:latin typeface="+mj-lt"/>
              </a:rPr>
            </a:br>
            <a:r>
              <a:rPr lang="en-GB" sz="3200" dirty="0">
                <a:solidFill>
                  <a:schemeClr val="accent4">
                    <a:lumMod val="75000"/>
                  </a:schemeClr>
                </a:solidFill>
                <a:latin typeface="+mj-lt"/>
              </a:rPr>
              <a:t>– high, medium and low energy. </a:t>
            </a:r>
          </a:p>
        </p:txBody>
      </p:sp>
      <p:graphicFrame>
        <p:nvGraphicFramePr>
          <p:cNvPr id="4" name="Table 3">
            <a:extLst>
              <a:ext uri="{FF2B5EF4-FFF2-40B4-BE49-F238E27FC236}">
                <a16:creationId xmlns:a16="http://schemas.microsoft.com/office/drawing/2014/main" id="{34B432A7-9C31-4FED-8077-7F6D0A277B96}"/>
              </a:ext>
            </a:extLst>
          </p:cNvPr>
          <p:cNvGraphicFramePr>
            <a:graphicFrameLocks noGrp="1"/>
          </p:cNvGraphicFramePr>
          <p:nvPr>
            <p:extLst>
              <p:ext uri="{D42A27DB-BD31-4B8C-83A1-F6EECF244321}">
                <p14:modId xmlns:p14="http://schemas.microsoft.com/office/powerpoint/2010/main" val="2030498370"/>
              </p:ext>
            </p:extLst>
          </p:nvPr>
        </p:nvGraphicFramePr>
        <p:xfrm>
          <a:off x="7772400" y="365125"/>
          <a:ext cx="4166373" cy="2007117"/>
        </p:xfrm>
        <a:graphic>
          <a:graphicData uri="http://schemas.openxmlformats.org/drawingml/2006/table">
            <a:tbl>
              <a:tblPr firstRow="1" bandRow="1">
                <a:tableStyleId>{5C22544A-7EE6-4342-B048-85BDC9FD1C3A}</a:tableStyleId>
              </a:tblPr>
              <a:tblGrid>
                <a:gridCol w="1388791">
                  <a:extLst>
                    <a:ext uri="{9D8B030D-6E8A-4147-A177-3AD203B41FA5}">
                      <a16:colId xmlns:a16="http://schemas.microsoft.com/office/drawing/2014/main" val="870598312"/>
                    </a:ext>
                  </a:extLst>
                </a:gridCol>
                <a:gridCol w="1388791">
                  <a:extLst>
                    <a:ext uri="{9D8B030D-6E8A-4147-A177-3AD203B41FA5}">
                      <a16:colId xmlns:a16="http://schemas.microsoft.com/office/drawing/2014/main" val="3589037659"/>
                    </a:ext>
                  </a:extLst>
                </a:gridCol>
                <a:gridCol w="1388791">
                  <a:extLst>
                    <a:ext uri="{9D8B030D-6E8A-4147-A177-3AD203B41FA5}">
                      <a16:colId xmlns:a16="http://schemas.microsoft.com/office/drawing/2014/main" val="1415445467"/>
                    </a:ext>
                  </a:extLst>
                </a:gridCol>
              </a:tblGrid>
              <a:tr h="359767">
                <a:tc gridSpan="3">
                  <a:txBody>
                    <a:bodyPr/>
                    <a:lstStyle/>
                    <a:p>
                      <a:pPr algn="ctr"/>
                      <a:r>
                        <a:rPr lang="en-GB" sz="1800"/>
                        <a:t>Amount of Energy</a:t>
                      </a:r>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978059029"/>
                  </a:ext>
                </a:extLst>
              </a:tr>
              <a:tr h="437621">
                <a:tc>
                  <a:txBody>
                    <a:bodyPr/>
                    <a:lstStyle/>
                    <a:p>
                      <a:r>
                        <a:rPr lang="en-GB" sz="1800" dirty="0"/>
                        <a:t>High</a:t>
                      </a:r>
                    </a:p>
                  </a:txBody>
                  <a:tcPr/>
                </a:tc>
                <a:tc>
                  <a:txBody>
                    <a:bodyPr/>
                    <a:lstStyle/>
                    <a:p>
                      <a:r>
                        <a:rPr lang="en-GB" sz="1800"/>
                        <a:t>Medium</a:t>
                      </a:r>
                    </a:p>
                  </a:txBody>
                  <a:tcPr/>
                </a:tc>
                <a:tc>
                  <a:txBody>
                    <a:bodyPr/>
                    <a:lstStyle/>
                    <a:p>
                      <a:r>
                        <a:rPr lang="en-GB" sz="1800"/>
                        <a:t>Low</a:t>
                      </a:r>
                    </a:p>
                  </a:txBody>
                  <a:tcPr/>
                </a:tc>
                <a:extLst>
                  <a:ext uri="{0D108BD9-81ED-4DB2-BD59-A6C34878D82A}">
                    <a16:rowId xmlns:a16="http://schemas.microsoft.com/office/drawing/2014/main" val="3450454116"/>
                  </a:ext>
                </a:extLst>
              </a:tr>
              <a:tr h="1203736">
                <a:tc>
                  <a:txBody>
                    <a:bodyPr/>
                    <a:lstStyle/>
                    <a:p>
                      <a:endParaRPr lang="en-GB"/>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264904851"/>
                  </a:ext>
                </a:extLst>
              </a:tr>
            </a:tbl>
          </a:graphicData>
        </a:graphic>
      </p:graphicFrame>
      <p:sp>
        <p:nvSpPr>
          <p:cNvPr id="5" name="TextBox 4"/>
          <p:cNvSpPr txBox="1"/>
          <p:nvPr/>
        </p:nvSpPr>
        <p:spPr>
          <a:xfrm>
            <a:off x="1204800" y="2372242"/>
            <a:ext cx="9921240" cy="3416320"/>
          </a:xfrm>
          <a:prstGeom prst="rect">
            <a:avLst/>
          </a:prstGeom>
          <a:noFill/>
        </p:spPr>
        <p:txBody>
          <a:bodyPr wrap="square" rtlCol="0">
            <a:spAutoFit/>
          </a:bodyPr>
          <a:lstStyle/>
          <a:p>
            <a:pPr algn="ctr"/>
            <a:r>
              <a:rPr lang="en-GB" sz="3600" dirty="0">
                <a:latin typeface="+mj-lt"/>
              </a:rPr>
              <a:t>Apple, White bread, peas, baked beans, banana, carrots, hamburger, boiled egg, lamb, beef, white toast, pear, tomatoes, wholemeal bread, margarine, chips, boiled potato, cheese, pitta bread, orange, milk, tea with milk, coffee with milk, water, cornflakes, poppadum, fried egg</a:t>
            </a:r>
          </a:p>
        </p:txBody>
      </p:sp>
      <p:pic>
        <p:nvPicPr>
          <p:cNvPr id="6" name="Picture 5"/>
          <p:cNvPicPr/>
          <p:nvPr/>
        </p:nvPicPr>
        <p:blipFill>
          <a:blip r:embed="rId2" cstate="print">
            <a:extLst>
              <a:ext uri="{28A0092B-C50C-407E-A947-70E740481C1C}">
                <a14:useLocalDpi xmlns:a14="http://schemas.microsoft.com/office/drawing/2010/main" val="0"/>
              </a:ext>
            </a:extLst>
          </a:blip>
          <a:stretch>
            <a:fillRect/>
          </a:stretch>
        </p:blipFill>
        <p:spPr>
          <a:xfrm>
            <a:off x="385287" y="4942593"/>
            <a:ext cx="1523821" cy="1281717"/>
          </a:xfrm>
          <a:prstGeom prst="rect">
            <a:avLst/>
          </a:prstGeom>
        </p:spPr>
      </p:pic>
      <p:pic>
        <p:nvPicPr>
          <p:cNvPr id="7" name="Picture 6"/>
          <p:cNvPicPr/>
          <p:nvPr/>
        </p:nvPicPr>
        <p:blipFill>
          <a:blip r:embed="rId3">
            <a:extLst>
              <a:ext uri="{28A0092B-C50C-407E-A947-70E740481C1C}">
                <a14:useLocalDpi xmlns:a14="http://schemas.microsoft.com/office/drawing/2010/main" val="0"/>
              </a:ext>
            </a:extLst>
          </a:blip>
          <a:srcRect l="9090" r="10101" b="10344"/>
          <a:stretch>
            <a:fillRect/>
          </a:stretch>
        </p:blipFill>
        <p:spPr>
          <a:xfrm>
            <a:off x="10135164" y="4942593"/>
            <a:ext cx="1436646" cy="1257846"/>
          </a:xfrm>
          <a:prstGeom prst="rect">
            <a:avLst/>
          </a:prstGeom>
        </p:spPr>
      </p:pic>
    </p:spTree>
    <p:extLst>
      <p:ext uri="{BB962C8B-B14F-4D97-AF65-F5344CB8AC3E}">
        <p14:creationId xmlns:p14="http://schemas.microsoft.com/office/powerpoint/2010/main" val="33677724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40C35CB1-8D6C-4CF1-B5E3-CC54C69C67A8}"/>
              </a:ext>
            </a:extLst>
          </p:cNvPr>
          <p:cNvGraphicFramePr>
            <a:graphicFrameLocks noGrp="1"/>
          </p:cNvGraphicFramePr>
          <p:nvPr>
            <p:extLst>
              <p:ext uri="{D42A27DB-BD31-4B8C-83A1-F6EECF244321}">
                <p14:modId xmlns:p14="http://schemas.microsoft.com/office/powerpoint/2010/main" val="831265348"/>
              </p:ext>
            </p:extLst>
          </p:nvPr>
        </p:nvGraphicFramePr>
        <p:xfrm>
          <a:off x="499672" y="274819"/>
          <a:ext cx="11263866" cy="6217920"/>
        </p:xfrm>
        <a:graphic>
          <a:graphicData uri="http://schemas.openxmlformats.org/drawingml/2006/table">
            <a:tbl>
              <a:tblPr firstRow="1" bandRow="1">
                <a:tableStyleId>{69012ECD-51FC-41F1-AA8D-1B2483CD663E}</a:tableStyleId>
              </a:tblPr>
              <a:tblGrid>
                <a:gridCol w="3754622">
                  <a:extLst>
                    <a:ext uri="{9D8B030D-6E8A-4147-A177-3AD203B41FA5}">
                      <a16:colId xmlns:a16="http://schemas.microsoft.com/office/drawing/2014/main" val="1428682434"/>
                    </a:ext>
                  </a:extLst>
                </a:gridCol>
                <a:gridCol w="3754622">
                  <a:extLst>
                    <a:ext uri="{9D8B030D-6E8A-4147-A177-3AD203B41FA5}">
                      <a16:colId xmlns:a16="http://schemas.microsoft.com/office/drawing/2014/main" val="2163589311"/>
                    </a:ext>
                  </a:extLst>
                </a:gridCol>
                <a:gridCol w="3754622">
                  <a:extLst>
                    <a:ext uri="{9D8B030D-6E8A-4147-A177-3AD203B41FA5}">
                      <a16:colId xmlns:a16="http://schemas.microsoft.com/office/drawing/2014/main" val="1890899466"/>
                    </a:ext>
                  </a:extLst>
                </a:gridCol>
              </a:tblGrid>
              <a:tr h="449704">
                <a:tc gridSpan="3">
                  <a:txBody>
                    <a:bodyPr/>
                    <a:lstStyle/>
                    <a:p>
                      <a:pPr lvl="0" algn="ctr">
                        <a:buNone/>
                      </a:pPr>
                      <a:r>
                        <a:rPr lang="en-US" sz="2400"/>
                        <a:t>Amount of Energy</a:t>
                      </a:r>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555958382"/>
                  </a:ext>
                </a:extLst>
              </a:tr>
              <a:tr h="449704">
                <a:tc>
                  <a:txBody>
                    <a:bodyPr/>
                    <a:lstStyle/>
                    <a:p>
                      <a:pPr algn="ctr"/>
                      <a:r>
                        <a:rPr lang="en-US" sz="2400"/>
                        <a:t>High</a:t>
                      </a:r>
                    </a:p>
                  </a:txBody>
                  <a:tcPr/>
                </a:tc>
                <a:tc>
                  <a:txBody>
                    <a:bodyPr/>
                    <a:lstStyle/>
                    <a:p>
                      <a:pPr algn="ctr"/>
                      <a:r>
                        <a:rPr lang="en-US" sz="2400"/>
                        <a:t>Medium</a:t>
                      </a:r>
                    </a:p>
                  </a:txBody>
                  <a:tcPr/>
                </a:tc>
                <a:tc>
                  <a:txBody>
                    <a:bodyPr/>
                    <a:lstStyle/>
                    <a:p>
                      <a:pPr algn="ctr"/>
                      <a:r>
                        <a:rPr lang="en-US" sz="2400"/>
                        <a:t>Low</a:t>
                      </a:r>
                    </a:p>
                  </a:txBody>
                  <a:tcPr/>
                </a:tc>
                <a:extLst>
                  <a:ext uri="{0D108BD9-81ED-4DB2-BD59-A6C34878D82A}">
                    <a16:rowId xmlns:a16="http://schemas.microsoft.com/office/drawing/2014/main" val="4116169117"/>
                  </a:ext>
                </a:extLst>
              </a:tr>
              <a:tr h="1822329">
                <a:tc>
                  <a:txBody>
                    <a:bodyPr/>
                    <a:lstStyle/>
                    <a:p>
                      <a:endParaRPr lang="en-US"/>
                    </a:p>
                    <a:p>
                      <a:pPr lvl="0">
                        <a:buNone/>
                      </a:pPr>
                      <a:endParaRPr lang="en-US"/>
                    </a:p>
                    <a:p>
                      <a:pPr lvl="0">
                        <a:buNone/>
                      </a:pPr>
                      <a:endParaRPr lang="en-US"/>
                    </a:p>
                    <a:p>
                      <a:pPr lvl="0">
                        <a:buNone/>
                      </a:pPr>
                      <a:endParaRPr lang="en-US"/>
                    </a:p>
                    <a:p>
                      <a:pPr lvl="0">
                        <a:buNone/>
                      </a:pPr>
                      <a:endParaRPr lang="en-US"/>
                    </a:p>
                    <a:p>
                      <a:pPr lvl="0">
                        <a:buNone/>
                      </a:pPr>
                      <a:endParaRPr lang="en-US"/>
                    </a:p>
                    <a:p>
                      <a:pPr lvl="0">
                        <a:buNone/>
                      </a:pPr>
                      <a:endParaRPr lang="en-US"/>
                    </a:p>
                    <a:p>
                      <a:pPr lvl="0">
                        <a:buNone/>
                      </a:pPr>
                      <a:endParaRPr lang="en-US"/>
                    </a:p>
                    <a:p>
                      <a:pPr lvl="0">
                        <a:buNone/>
                      </a:pPr>
                      <a:endParaRPr lang="en-US"/>
                    </a:p>
                    <a:p>
                      <a:pPr lvl="0">
                        <a:buNone/>
                      </a:pPr>
                      <a:endParaRPr lang="en-US"/>
                    </a:p>
                    <a:p>
                      <a:pPr lvl="0">
                        <a:buNone/>
                      </a:pPr>
                      <a:endParaRPr lang="en-US"/>
                    </a:p>
                    <a:p>
                      <a:pPr lvl="0">
                        <a:buNone/>
                      </a:pPr>
                      <a:endParaRPr lang="en-US"/>
                    </a:p>
                    <a:p>
                      <a:pPr lvl="0">
                        <a:buNone/>
                      </a:pPr>
                      <a:endParaRPr lang="en-US"/>
                    </a:p>
                    <a:p>
                      <a:pPr lvl="0">
                        <a:buNone/>
                      </a:pPr>
                      <a:endParaRPr lang="en-US"/>
                    </a:p>
                    <a:p>
                      <a:pPr lvl="0">
                        <a:buNone/>
                      </a:pPr>
                      <a:endParaRPr lang="en-US"/>
                    </a:p>
                    <a:p>
                      <a:pPr lvl="0">
                        <a:buNone/>
                      </a:pPr>
                      <a:endParaRPr lang="en-US"/>
                    </a:p>
                    <a:p>
                      <a:pPr lvl="0">
                        <a:buNone/>
                      </a:pPr>
                      <a:endParaRPr lang="en-US"/>
                    </a:p>
                    <a:p>
                      <a:pPr lvl="0">
                        <a:buNone/>
                      </a:pPr>
                      <a:endParaRPr lang="en-US"/>
                    </a:p>
                    <a:p>
                      <a:pPr lvl="0">
                        <a:buNone/>
                      </a:pPr>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2635178655"/>
                  </a:ext>
                </a:extLst>
              </a:tr>
            </a:tbl>
          </a:graphicData>
        </a:graphic>
      </p:graphicFrame>
    </p:spTree>
    <p:extLst>
      <p:ext uri="{BB962C8B-B14F-4D97-AF65-F5344CB8AC3E}">
        <p14:creationId xmlns:p14="http://schemas.microsoft.com/office/powerpoint/2010/main" val="2262434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5D1910A-DFF9-4645-837A-B6C23CE50AB2}"/>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2049" b="8459"/>
          <a:stretch/>
        </p:blipFill>
        <p:spPr>
          <a:xfrm>
            <a:off x="6619410" y="2818503"/>
            <a:ext cx="5572590" cy="4039497"/>
          </a:xfrm>
          <a:prstGeom prst="round2SameRect">
            <a:avLst/>
          </a:prstGeom>
        </p:spPr>
      </p:pic>
      <p:sp>
        <p:nvSpPr>
          <p:cNvPr id="2" name="Title 1"/>
          <p:cNvSpPr>
            <a:spLocks noGrp="1"/>
          </p:cNvSpPr>
          <p:nvPr>
            <p:ph type="title"/>
          </p:nvPr>
        </p:nvSpPr>
        <p:spPr/>
        <p:txBody>
          <a:bodyPr/>
          <a:lstStyle/>
          <a:p>
            <a:r>
              <a:rPr lang="en-GB"/>
              <a:t>Energy in Foods</a:t>
            </a:r>
          </a:p>
        </p:txBody>
      </p:sp>
      <p:sp>
        <p:nvSpPr>
          <p:cNvPr id="3" name="Content Placeholder 2"/>
          <p:cNvSpPr>
            <a:spLocks noGrp="1"/>
          </p:cNvSpPr>
          <p:nvPr>
            <p:ph idx="1"/>
          </p:nvPr>
        </p:nvSpPr>
        <p:spPr/>
        <p:txBody>
          <a:bodyPr>
            <a:normAutofit/>
          </a:bodyPr>
          <a:lstStyle/>
          <a:p>
            <a:pPr marL="0" indent="0">
              <a:buNone/>
            </a:pPr>
            <a:r>
              <a:rPr lang="en-GB" sz="4400">
                <a:latin typeface="+mj-lt"/>
              </a:rPr>
              <a:t>Watch the </a:t>
            </a:r>
            <a:r>
              <a:rPr lang="en-GB" sz="4400">
                <a:latin typeface="+mj-lt"/>
                <a:hlinkClick r:id="rId3"/>
              </a:rPr>
              <a:t>video</a:t>
            </a:r>
            <a:r>
              <a:rPr lang="en-GB" sz="4400">
                <a:latin typeface="+mj-lt"/>
              </a:rPr>
              <a:t> and note down any interesting points. For example: how much energy do adults need? </a:t>
            </a:r>
          </a:p>
        </p:txBody>
      </p:sp>
    </p:spTree>
    <p:extLst>
      <p:ext uri="{BB962C8B-B14F-4D97-AF65-F5344CB8AC3E}">
        <p14:creationId xmlns:p14="http://schemas.microsoft.com/office/powerpoint/2010/main" val="29513642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A screenshot of a cell phone&#10;&#10;Description generated with very high confidence">
            <a:extLst>
              <a:ext uri="{FF2B5EF4-FFF2-40B4-BE49-F238E27FC236}">
                <a16:creationId xmlns:a16="http://schemas.microsoft.com/office/drawing/2014/main" id="{18A48F89-7CBC-444C-A3BE-C1F56209AD4E}"/>
              </a:ext>
            </a:extLst>
          </p:cNvPr>
          <p:cNvPicPr>
            <a:picLocks noChangeAspect="1"/>
          </p:cNvPicPr>
          <p:nvPr/>
        </p:nvPicPr>
        <p:blipFill rotWithShape="1">
          <a:blip r:embed="rId2"/>
          <a:srcRect r="50494"/>
          <a:stretch/>
        </p:blipFill>
        <p:spPr>
          <a:xfrm>
            <a:off x="541868" y="248631"/>
            <a:ext cx="4526843" cy="6202693"/>
          </a:xfrm>
          <a:prstGeom prst="rect">
            <a:avLst/>
          </a:prstGeom>
        </p:spPr>
      </p:pic>
      <p:pic>
        <p:nvPicPr>
          <p:cNvPr id="3" name="Picture 4" descr="A screenshot of a cell phone&#10;&#10;Description generated with very high confidence">
            <a:extLst>
              <a:ext uri="{FF2B5EF4-FFF2-40B4-BE49-F238E27FC236}">
                <a16:creationId xmlns:a16="http://schemas.microsoft.com/office/drawing/2014/main" id="{EEE6B337-8AEF-46BE-8859-92AD703E33A5}"/>
              </a:ext>
            </a:extLst>
          </p:cNvPr>
          <p:cNvPicPr>
            <a:picLocks noChangeAspect="1"/>
          </p:cNvPicPr>
          <p:nvPr/>
        </p:nvPicPr>
        <p:blipFill rotWithShape="1">
          <a:blip r:embed="rId2"/>
          <a:srcRect l="49322" t="-1228" r="-3210" b="1228"/>
          <a:stretch/>
        </p:blipFill>
        <p:spPr>
          <a:xfrm>
            <a:off x="6722534" y="144208"/>
            <a:ext cx="4927598" cy="6202693"/>
          </a:xfrm>
          <a:prstGeom prst="rect">
            <a:avLst/>
          </a:prstGeom>
        </p:spPr>
      </p:pic>
    </p:spTree>
    <p:extLst>
      <p:ext uri="{BB962C8B-B14F-4D97-AF65-F5344CB8AC3E}">
        <p14:creationId xmlns:p14="http://schemas.microsoft.com/office/powerpoint/2010/main" val="2534162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BFABF63-179A-4FB0-BE8E-8BB4EC5D4FD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97480" y="137160"/>
            <a:ext cx="6720840" cy="6720840"/>
          </a:xfrm>
          <a:prstGeom prst="rect">
            <a:avLst/>
          </a:prstGeom>
        </p:spPr>
      </p:pic>
    </p:spTree>
    <p:extLst>
      <p:ext uri="{BB962C8B-B14F-4D97-AF65-F5344CB8AC3E}">
        <p14:creationId xmlns:p14="http://schemas.microsoft.com/office/powerpoint/2010/main" val="38087102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Comparing Foods</a:t>
            </a:r>
          </a:p>
        </p:txBody>
      </p:sp>
      <p:sp>
        <p:nvSpPr>
          <p:cNvPr id="3" name="Content Placeholder 2"/>
          <p:cNvSpPr>
            <a:spLocks noGrp="1"/>
          </p:cNvSpPr>
          <p:nvPr>
            <p:ph idx="1"/>
          </p:nvPr>
        </p:nvSpPr>
        <p:spPr/>
        <p:txBody>
          <a:bodyPr>
            <a:normAutofit/>
          </a:bodyPr>
          <a:lstStyle/>
          <a:p>
            <a:pPr marL="0" indent="0">
              <a:buNone/>
            </a:pPr>
            <a:r>
              <a:rPr lang="en-GB" altLang="en-US" sz="4000">
                <a:latin typeface="+mj-lt"/>
              </a:rPr>
              <a:t>There is a huge range of foods available in supermarkets.</a:t>
            </a:r>
          </a:p>
          <a:p>
            <a:pPr marL="0" indent="0">
              <a:buNone/>
            </a:pPr>
            <a:r>
              <a:rPr lang="en-GB" altLang="en-US" sz="4000">
                <a:latin typeface="+mj-lt"/>
              </a:rPr>
              <a:t>People who are trying to eat a healthy diet often buy foods labelled </a:t>
            </a:r>
            <a:r>
              <a:rPr lang="en-GB" altLang="en-US" sz="4000">
                <a:solidFill>
                  <a:srgbClr val="934C74"/>
                </a:solidFill>
                <a:latin typeface="+mj-lt"/>
              </a:rPr>
              <a:t>Fat Free</a:t>
            </a:r>
            <a:r>
              <a:rPr lang="en-GB" altLang="en-US" sz="4000">
                <a:latin typeface="+mj-lt"/>
              </a:rPr>
              <a:t> or </a:t>
            </a:r>
            <a:r>
              <a:rPr lang="en-GB" altLang="en-US" sz="4000">
                <a:solidFill>
                  <a:srgbClr val="934C74"/>
                </a:solidFill>
                <a:latin typeface="+mj-lt"/>
              </a:rPr>
              <a:t>Diet</a:t>
            </a:r>
            <a:r>
              <a:rPr lang="en-GB" altLang="en-US" sz="4000">
                <a:latin typeface="+mj-lt"/>
              </a:rPr>
              <a:t>.</a:t>
            </a:r>
          </a:p>
          <a:p>
            <a:pPr marL="0" indent="0">
              <a:buNone/>
            </a:pPr>
            <a:r>
              <a:rPr lang="en-GB" altLang="en-US" sz="4000">
                <a:latin typeface="+mj-lt"/>
              </a:rPr>
              <a:t>However, they are not always getting the product with the lowest energy.</a:t>
            </a:r>
          </a:p>
        </p:txBody>
      </p:sp>
    </p:spTree>
    <p:extLst>
      <p:ext uri="{BB962C8B-B14F-4D97-AF65-F5344CB8AC3E}">
        <p14:creationId xmlns:p14="http://schemas.microsoft.com/office/powerpoint/2010/main" val="3175070501"/>
      </p:ext>
    </p:extLst>
  </p:cSld>
  <p:clrMapOvr>
    <a:masterClrMapping/>
  </p:clrMapOvr>
</p:sld>
</file>

<file path=ppt/theme/theme1.xml><?xml version="1.0" encoding="utf-8"?>
<a:theme xmlns:a="http://schemas.openxmlformats.org/drawingml/2006/main" name="office them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Custom 1">
      <a:majorFont>
        <a:latin typeface="Calibri Light"/>
        <a:ea typeface=""/>
        <a:cs typeface=""/>
      </a:majorFont>
      <a:minorFont>
        <a:latin typeface="Calibri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85BDED5D8F65547B3DEAB243A920A54" ma:contentTypeVersion="12" ma:contentTypeDescription="Create a new document." ma:contentTypeScope="" ma:versionID="481d02f1182b56cf50ff2f16a8d11ec0">
  <xsd:schema xmlns:xsd="http://www.w3.org/2001/XMLSchema" xmlns:xs="http://www.w3.org/2001/XMLSchema" xmlns:p="http://schemas.microsoft.com/office/2006/metadata/properties" xmlns:ns3="caa02d93-d17b-4249-a0c5-afeca33be5b7" xmlns:ns4="b496163d-89a1-4d48-9d31-68cb6b4034b6" targetNamespace="http://schemas.microsoft.com/office/2006/metadata/properties" ma:root="true" ma:fieldsID="66dc1536a9f7aa29cb5b07ac67041ec2" ns3:_="" ns4:_="">
    <xsd:import namespace="caa02d93-d17b-4249-a0c5-afeca33be5b7"/>
    <xsd:import namespace="b496163d-89a1-4d48-9d31-68cb6b4034b6"/>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DateTaken"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aa02d93-d17b-4249-a0c5-afeca33be5b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496163d-89a1-4d48-9d31-68cb6b4034b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B5F5947-E7E3-43B8-BD48-37F972FC64E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aa02d93-d17b-4249-a0c5-afeca33be5b7"/>
    <ds:schemaRef ds:uri="b496163d-89a1-4d48-9d31-68cb6b4034b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D02816A-0703-4BEE-A0CB-7F518699650D}">
  <ds:schemaRefs>
    <ds:schemaRef ds:uri="http://schemas.microsoft.com/sharepoint/v3/contenttype/forms"/>
  </ds:schemaRefs>
</ds:datastoreItem>
</file>

<file path=customXml/itemProps3.xml><?xml version="1.0" encoding="utf-8"?>
<ds:datastoreItem xmlns:ds="http://schemas.openxmlformats.org/officeDocument/2006/customXml" ds:itemID="{318CC84C-0172-42A4-87A6-D8F1B17F726A}">
  <ds:schemaRefs>
    <ds:schemaRef ds:uri="b496163d-89a1-4d48-9d31-68cb6b4034b6"/>
    <ds:schemaRef ds:uri="caa02d93-d17b-4249-a0c5-afeca33be5b7"/>
    <ds:schemaRef ds:uri="http://purl.org/dc/terms/"/>
    <ds:schemaRef ds:uri="http://www.w3.org/XML/1998/namespace"/>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1259</TotalTime>
  <Words>554</Words>
  <Application>Microsoft Office PowerPoint</Application>
  <PresentationFormat>Widescreen</PresentationFormat>
  <Paragraphs>119</Paragraphs>
  <Slides>16</Slides>
  <Notes>0</Notes>
  <HiddenSlides>3</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Bookman Old Style</vt:lpstr>
      <vt:lpstr>Calibri</vt:lpstr>
      <vt:lpstr>Calibri Light</vt:lpstr>
      <vt:lpstr>Cambria Math</vt:lpstr>
      <vt:lpstr>Wingdings</vt:lpstr>
      <vt:lpstr>office theme</vt:lpstr>
      <vt:lpstr>PowerPoint Presentation</vt:lpstr>
      <vt:lpstr>PowerPoint Presentation</vt:lpstr>
      <vt:lpstr>PowerPoint Presentation</vt:lpstr>
      <vt:lpstr>Energy in Foods</vt:lpstr>
      <vt:lpstr>PowerPoint Presentation</vt:lpstr>
      <vt:lpstr>Energy in Foods</vt:lpstr>
      <vt:lpstr>PowerPoint Presentation</vt:lpstr>
      <vt:lpstr>PowerPoint Presentation</vt:lpstr>
      <vt:lpstr>Comparing Foods</vt:lpstr>
      <vt:lpstr>Spreads</vt:lpstr>
      <vt:lpstr>Yogurts</vt:lpstr>
      <vt:lpstr>My Food Diary</vt:lpstr>
      <vt:lpstr>PowerPoint Presentation</vt:lpstr>
      <vt:lpstr>PowerPoint Presentation</vt:lpstr>
      <vt:lpstr>Temperature Rise per Gram</vt:lpstr>
      <vt:lpstr>Ratios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 Callanan</dc:creator>
  <cp:lastModifiedBy>D Callanan</cp:lastModifiedBy>
  <cp:revision>88</cp:revision>
  <cp:lastPrinted>2019-10-16T07:21:37Z</cp:lastPrinted>
  <dcterms:created xsi:type="dcterms:W3CDTF">2013-07-15T20:26:40Z</dcterms:created>
  <dcterms:modified xsi:type="dcterms:W3CDTF">2022-07-07T14:17:03Z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0x010100D85BDED5D8F65547B3DEAB243A920A54</vt:lpwstr>
  </property>
</Properties>
</file>