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279" r:id="rId4"/>
    <p:sldId id="282" r:id="rId5"/>
    <p:sldId id="281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EF"/>
    <a:srgbClr val="7BEF65"/>
    <a:srgbClr val="A891EA"/>
    <a:srgbClr val="DBED6B"/>
    <a:srgbClr val="F8A9C6"/>
    <a:srgbClr val="B69FF2"/>
    <a:srgbClr val="FB9373"/>
    <a:srgbClr val="D8A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A01C0-FE3E-A645-9FA2-D14B4E522266}" v="833" dt="2021-10-13T16:45:10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8"/>
    <p:restoredTop sz="83891"/>
  </p:normalViewPr>
  <p:slideViewPr>
    <p:cSldViewPr snapToGrid="0" snapToObjects="1">
      <p:cViewPr varScale="1">
        <p:scale>
          <a:sx n="94" d="100"/>
          <a:sy n="94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sha Raj" userId="1cb7113a-1cf5-422e-9c41-21560682b3f6" providerId="ADAL" clId="{BE9A01C0-FE3E-A645-9FA2-D14B4E522266}"/>
    <pc:docChg chg="undo custSel addSld delSld modSld sldOrd">
      <pc:chgData name="Aisha Raj" userId="1cb7113a-1cf5-422e-9c41-21560682b3f6" providerId="ADAL" clId="{BE9A01C0-FE3E-A645-9FA2-D14B4E522266}" dt="2021-10-13T16:50:23.446" v="1491" actId="20577"/>
      <pc:docMkLst>
        <pc:docMk/>
      </pc:docMkLst>
      <pc:sldChg chg="modSp mod ord modNotesTx">
        <pc:chgData name="Aisha Raj" userId="1cb7113a-1cf5-422e-9c41-21560682b3f6" providerId="ADAL" clId="{BE9A01C0-FE3E-A645-9FA2-D14B4E522266}" dt="2021-10-13T16:50:19.494" v="1490" actId="20577"/>
        <pc:sldMkLst>
          <pc:docMk/>
          <pc:sldMk cId="3841871138" sldId="257"/>
        </pc:sldMkLst>
        <pc:spChg chg="mod">
          <ac:chgData name="Aisha Raj" userId="1cb7113a-1cf5-422e-9c41-21560682b3f6" providerId="ADAL" clId="{BE9A01C0-FE3E-A645-9FA2-D14B4E522266}" dt="2021-10-13T16:44:30.165" v="1302" actId="14100"/>
          <ac:spMkLst>
            <pc:docMk/>
            <pc:sldMk cId="3841871138" sldId="257"/>
            <ac:spMk id="2" creationId="{E44D19D2-9131-9849-972C-FB36671ACF6C}"/>
          </ac:spMkLst>
        </pc:spChg>
        <pc:spChg chg="mod">
          <ac:chgData name="Aisha Raj" userId="1cb7113a-1cf5-422e-9c41-21560682b3f6" providerId="ADAL" clId="{BE9A01C0-FE3E-A645-9FA2-D14B4E522266}" dt="2021-10-13T10:45:53.582" v="1112" actId="20577"/>
          <ac:spMkLst>
            <pc:docMk/>
            <pc:sldMk cId="3841871138" sldId="257"/>
            <ac:spMk id="3" creationId="{ADE04F06-353D-D64A-BB2D-CD79F7643706}"/>
          </ac:spMkLst>
        </pc:spChg>
      </pc:sldChg>
      <pc:sldChg chg="modNotesTx">
        <pc:chgData name="Aisha Raj" userId="1cb7113a-1cf5-422e-9c41-21560682b3f6" providerId="ADAL" clId="{BE9A01C0-FE3E-A645-9FA2-D14B4E522266}" dt="2021-10-13T16:49:58.588" v="1489" actId="20577"/>
        <pc:sldMkLst>
          <pc:docMk/>
          <pc:sldMk cId="2651721039" sldId="258"/>
        </pc:sldMkLst>
      </pc:sldChg>
      <pc:sldChg chg="modSp mod modNotesTx">
        <pc:chgData name="Aisha Raj" userId="1cb7113a-1cf5-422e-9c41-21560682b3f6" providerId="ADAL" clId="{BE9A01C0-FE3E-A645-9FA2-D14B4E522266}" dt="2021-10-13T16:45:46.985" v="1360" actId="20577"/>
        <pc:sldMkLst>
          <pc:docMk/>
          <pc:sldMk cId="4151032348" sldId="260"/>
        </pc:sldMkLst>
        <pc:spChg chg="mod">
          <ac:chgData name="Aisha Raj" userId="1cb7113a-1cf5-422e-9c41-21560682b3f6" providerId="ADAL" clId="{BE9A01C0-FE3E-A645-9FA2-D14B4E522266}" dt="2021-10-13T16:45:23.620" v="1316" actId="20577"/>
          <ac:spMkLst>
            <pc:docMk/>
            <pc:sldMk cId="4151032348" sldId="260"/>
            <ac:spMk id="2" creationId="{B05F8A07-9BB1-5D43-B894-E1E23D759C52}"/>
          </ac:spMkLst>
        </pc:spChg>
      </pc:sldChg>
      <pc:sldChg chg="modSp mod modNotesTx">
        <pc:chgData name="Aisha Raj" userId="1cb7113a-1cf5-422e-9c41-21560682b3f6" providerId="ADAL" clId="{BE9A01C0-FE3E-A645-9FA2-D14B4E522266}" dt="2021-10-13T16:46:48.631" v="1466" actId="20577"/>
        <pc:sldMkLst>
          <pc:docMk/>
          <pc:sldMk cId="2890946409" sldId="262"/>
        </pc:sldMkLst>
        <pc:spChg chg="mod">
          <ac:chgData name="Aisha Raj" userId="1cb7113a-1cf5-422e-9c41-21560682b3f6" providerId="ADAL" clId="{BE9A01C0-FE3E-A645-9FA2-D14B4E522266}" dt="2021-10-13T10:48:39.688" v="1221" actId="20577"/>
          <ac:spMkLst>
            <pc:docMk/>
            <pc:sldMk cId="2890946409" sldId="262"/>
            <ac:spMk id="3" creationId="{EB32DA79-7A42-AD4D-B448-5A6023889235}"/>
          </ac:spMkLst>
        </pc:spChg>
      </pc:sldChg>
      <pc:sldChg chg="addSp delSp modSp mod setBg modAnim">
        <pc:chgData name="Aisha Raj" userId="1cb7113a-1cf5-422e-9c41-21560682b3f6" providerId="ADAL" clId="{BE9A01C0-FE3E-A645-9FA2-D14B4E522266}" dt="2021-10-13T10:45:21.616" v="1111" actId="1076"/>
        <pc:sldMkLst>
          <pc:docMk/>
          <pc:sldMk cId="2369897079" sldId="271"/>
        </pc:sldMkLst>
        <pc:spChg chg="add mod">
          <ac:chgData name="Aisha Raj" userId="1cb7113a-1cf5-422e-9c41-21560682b3f6" providerId="ADAL" clId="{BE9A01C0-FE3E-A645-9FA2-D14B4E522266}" dt="2021-10-13T10:18:07.784" v="767" actId="14100"/>
          <ac:spMkLst>
            <pc:docMk/>
            <pc:sldMk cId="2369897079" sldId="271"/>
            <ac:spMk id="2" creationId="{FC2FFEFD-334D-6B45-A73E-5B4260906A22}"/>
          </ac:spMkLst>
        </pc:spChg>
        <pc:spChg chg="add del">
          <ac:chgData name="Aisha Raj" userId="1cb7113a-1cf5-422e-9c41-21560682b3f6" providerId="ADAL" clId="{BE9A01C0-FE3E-A645-9FA2-D14B4E522266}" dt="2021-10-13T10:12:19.542" v="731" actId="26606"/>
          <ac:spMkLst>
            <pc:docMk/>
            <pc:sldMk cId="2369897079" sldId="271"/>
            <ac:spMk id="9" creationId="{B670DBD5-770C-4383-9F54-5B86E86BD5BB}"/>
          </ac:spMkLst>
        </pc:spChg>
        <pc:spChg chg="add mod">
          <ac:chgData name="Aisha Raj" userId="1cb7113a-1cf5-422e-9c41-21560682b3f6" providerId="ADAL" clId="{BE9A01C0-FE3E-A645-9FA2-D14B4E522266}" dt="2021-10-13T10:17:32.059" v="758" actId="14100"/>
          <ac:spMkLst>
            <pc:docMk/>
            <pc:sldMk cId="2369897079" sldId="271"/>
            <ac:spMk id="10" creationId="{6A8DE2F0-BA6B-AD4F-8001-A5EAA7CB84A0}"/>
          </ac:spMkLst>
        </pc:spChg>
        <pc:spChg chg="add del">
          <ac:chgData name="Aisha Raj" userId="1cb7113a-1cf5-422e-9c41-21560682b3f6" providerId="ADAL" clId="{BE9A01C0-FE3E-A645-9FA2-D14B4E522266}" dt="2021-10-13T10:12:21.400" v="733" actId="26606"/>
          <ac:spMkLst>
            <pc:docMk/>
            <pc:sldMk cId="2369897079" sldId="271"/>
            <ac:spMk id="11" creationId="{E2384209-CB15-4CDF-9D31-C44FD9A3F20D}"/>
          </ac:spMkLst>
        </pc:spChg>
        <pc:spChg chg="add del">
          <ac:chgData name="Aisha Raj" userId="1cb7113a-1cf5-422e-9c41-21560682b3f6" providerId="ADAL" clId="{BE9A01C0-FE3E-A645-9FA2-D14B4E522266}" dt="2021-10-13T10:12:21.400" v="733" actId="26606"/>
          <ac:spMkLst>
            <pc:docMk/>
            <pc:sldMk cId="2369897079" sldId="271"/>
            <ac:spMk id="12" creationId="{AB8C311F-7253-4AED-9701-7FC0708C41C7}"/>
          </ac:spMkLst>
        </pc:spChg>
        <pc:spChg chg="add del">
          <ac:chgData name="Aisha Raj" userId="1cb7113a-1cf5-422e-9c41-21560682b3f6" providerId="ADAL" clId="{BE9A01C0-FE3E-A645-9FA2-D14B4E522266}" dt="2021-10-13T10:12:21.400" v="733" actId="26606"/>
          <ac:spMkLst>
            <pc:docMk/>
            <pc:sldMk cId="2369897079" sldId="271"/>
            <ac:spMk id="13" creationId="{2633B3B5-CC90-43F0-8714-D31D1F3F0209}"/>
          </ac:spMkLst>
        </pc:spChg>
        <pc:spChg chg="add del mod">
          <ac:chgData name="Aisha Raj" userId="1cb7113a-1cf5-422e-9c41-21560682b3f6" providerId="ADAL" clId="{BE9A01C0-FE3E-A645-9FA2-D14B4E522266}" dt="2021-10-13T10:17:28.053" v="757" actId="478"/>
          <ac:spMkLst>
            <pc:docMk/>
            <pc:sldMk cId="2369897079" sldId="271"/>
            <ac:spMk id="14" creationId="{BB3704F3-2923-D443-9B4E-6A76072885A8}"/>
          </ac:spMkLst>
        </pc:spChg>
        <pc:spChg chg="add del">
          <ac:chgData name="Aisha Raj" userId="1cb7113a-1cf5-422e-9c41-21560682b3f6" providerId="ADAL" clId="{BE9A01C0-FE3E-A645-9FA2-D14B4E522266}" dt="2021-10-13T10:12:21.400" v="733" actId="26606"/>
          <ac:spMkLst>
            <pc:docMk/>
            <pc:sldMk cId="2369897079" sldId="271"/>
            <ac:spMk id="15" creationId="{A8D57A06-A426-446D-B02C-A2DC6B62E45E}"/>
          </ac:spMkLst>
        </pc:spChg>
        <pc:spChg chg="add del mod">
          <ac:chgData name="Aisha Raj" userId="1cb7113a-1cf5-422e-9c41-21560682b3f6" providerId="ADAL" clId="{BE9A01C0-FE3E-A645-9FA2-D14B4E522266}" dt="2021-10-13T10:14:02.109" v="756" actId="478"/>
          <ac:spMkLst>
            <pc:docMk/>
            <pc:sldMk cId="2369897079" sldId="271"/>
            <ac:spMk id="16" creationId="{DCBC295B-5007-5F4B-8C84-94DDAD1B84AC}"/>
          </ac:spMkLst>
        </pc:spChg>
        <pc:spChg chg="add mod">
          <ac:chgData name="Aisha Raj" userId="1cb7113a-1cf5-422e-9c41-21560682b3f6" providerId="ADAL" clId="{BE9A01C0-FE3E-A645-9FA2-D14B4E522266}" dt="2021-10-13T10:17:58.609" v="763" actId="14100"/>
          <ac:spMkLst>
            <pc:docMk/>
            <pc:sldMk cId="2369897079" sldId="271"/>
            <ac:spMk id="17" creationId="{8FEF2680-D09C-B247-92D3-8C985F9DCE23}"/>
          </ac:spMkLst>
        </pc:spChg>
        <pc:spChg chg="add mod">
          <ac:chgData name="Aisha Raj" userId="1cb7113a-1cf5-422e-9c41-21560682b3f6" providerId="ADAL" clId="{BE9A01C0-FE3E-A645-9FA2-D14B4E522266}" dt="2021-10-13T10:18:02.488" v="765" actId="1076"/>
          <ac:spMkLst>
            <pc:docMk/>
            <pc:sldMk cId="2369897079" sldId="271"/>
            <ac:spMk id="18" creationId="{891FE1DB-4049-2D47-AF16-3D490A4FA849}"/>
          </ac:spMkLst>
        </pc:spChg>
        <pc:spChg chg="add mod">
          <ac:chgData name="Aisha Raj" userId="1cb7113a-1cf5-422e-9c41-21560682b3f6" providerId="ADAL" clId="{BE9A01C0-FE3E-A645-9FA2-D14B4E522266}" dt="2021-10-13T10:18:26.507" v="773" actId="14100"/>
          <ac:spMkLst>
            <pc:docMk/>
            <pc:sldMk cId="2369897079" sldId="271"/>
            <ac:spMk id="19" creationId="{790D2550-2543-7741-B369-1C873CD96E16}"/>
          </ac:spMkLst>
        </pc:spChg>
        <pc:spChg chg="add mod">
          <ac:chgData name="Aisha Raj" userId="1cb7113a-1cf5-422e-9c41-21560682b3f6" providerId="ADAL" clId="{BE9A01C0-FE3E-A645-9FA2-D14B4E522266}" dt="2021-10-13T10:18:42.297" v="779" actId="14100"/>
          <ac:spMkLst>
            <pc:docMk/>
            <pc:sldMk cId="2369897079" sldId="271"/>
            <ac:spMk id="20" creationId="{683F9D24-52BF-FE4C-8AF3-01BD02162A88}"/>
          </ac:spMkLst>
        </pc:spChg>
        <pc:spChg chg="add mod">
          <ac:chgData name="Aisha Raj" userId="1cb7113a-1cf5-422e-9c41-21560682b3f6" providerId="ADAL" clId="{BE9A01C0-FE3E-A645-9FA2-D14B4E522266}" dt="2021-10-13T10:18:51.918" v="782" actId="14100"/>
          <ac:spMkLst>
            <pc:docMk/>
            <pc:sldMk cId="2369897079" sldId="271"/>
            <ac:spMk id="21" creationId="{3222BB01-A521-C54D-99BC-CBA34BF517CE}"/>
          </ac:spMkLst>
        </pc:spChg>
        <pc:spChg chg="add mod">
          <ac:chgData name="Aisha Raj" userId="1cb7113a-1cf5-422e-9c41-21560682b3f6" providerId="ADAL" clId="{BE9A01C0-FE3E-A645-9FA2-D14B4E522266}" dt="2021-10-13T10:19:03.253" v="786" actId="14100"/>
          <ac:spMkLst>
            <pc:docMk/>
            <pc:sldMk cId="2369897079" sldId="271"/>
            <ac:spMk id="22" creationId="{F24D3E51-4BBE-304A-A591-5EEFE0682A9A}"/>
          </ac:spMkLst>
        </pc:spChg>
        <pc:picChg chg="del mod modCrop">
          <ac:chgData name="Aisha Raj" userId="1cb7113a-1cf5-422e-9c41-21560682b3f6" providerId="ADAL" clId="{BE9A01C0-FE3E-A645-9FA2-D14B4E522266}" dt="2021-10-13T10:12:32.620" v="739" actId="478"/>
          <ac:picMkLst>
            <pc:docMk/>
            <pc:sldMk cId="2369897079" sldId="271"/>
            <ac:picMk id="4" creationId="{409B93C5-57EA-46E9-B226-610E83633B2B}"/>
          </ac:picMkLst>
        </pc:picChg>
        <pc:picChg chg="add mod modCrop">
          <ac:chgData name="Aisha Raj" userId="1cb7113a-1cf5-422e-9c41-21560682b3f6" providerId="ADAL" clId="{BE9A01C0-FE3E-A645-9FA2-D14B4E522266}" dt="2021-10-13T10:45:21.616" v="1111" actId="1076"/>
          <ac:picMkLst>
            <pc:docMk/>
            <pc:sldMk cId="2369897079" sldId="271"/>
            <ac:picMk id="8" creationId="{3FBB2D86-67A8-4F47-B1A0-395CB36FF33B}"/>
          </ac:picMkLst>
        </pc:picChg>
      </pc:sldChg>
      <pc:sldChg chg="addSp delSp modSp mod modAnim">
        <pc:chgData name="Aisha Raj" userId="1cb7113a-1cf5-422e-9c41-21560682b3f6" providerId="ADAL" clId="{BE9A01C0-FE3E-A645-9FA2-D14B4E522266}" dt="2021-10-13T10:41:09.600" v="1026"/>
        <pc:sldMkLst>
          <pc:docMk/>
          <pc:sldMk cId="3909701237" sldId="272"/>
        </pc:sldMkLst>
        <pc:spChg chg="add mod">
          <ac:chgData name="Aisha Raj" userId="1cb7113a-1cf5-422e-9c41-21560682b3f6" providerId="ADAL" clId="{BE9A01C0-FE3E-A645-9FA2-D14B4E522266}" dt="2021-10-13T10:21:47.733" v="802" actId="14100"/>
          <ac:spMkLst>
            <pc:docMk/>
            <pc:sldMk cId="3909701237" sldId="272"/>
            <ac:spMk id="4" creationId="{5DA21C14-0F96-3540-B731-DCEAD38084AB}"/>
          </ac:spMkLst>
        </pc:spChg>
        <pc:spChg chg="add mod">
          <ac:chgData name="Aisha Raj" userId="1cb7113a-1cf5-422e-9c41-21560682b3f6" providerId="ADAL" clId="{BE9A01C0-FE3E-A645-9FA2-D14B4E522266}" dt="2021-10-13T10:21:57.875" v="806" actId="1076"/>
          <ac:spMkLst>
            <pc:docMk/>
            <pc:sldMk cId="3909701237" sldId="272"/>
            <ac:spMk id="5" creationId="{42BC6469-C8C9-6E4C-8BD4-E19B626B1B1D}"/>
          </ac:spMkLst>
        </pc:spChg>
        <pc:spChg chg="add mod">
          <ac:chgData name="Aisha Raj" userId="1cb7113a-1cf5-422e-9c41-21560682b3f6" providerId="ADAL" clId="{BE9A01C0-FE3E-A645-9FA2-D14B4E522266}" dt="2021-10-13T10:22:04.171" v="809" actId="14100"/>
          <ac:spMkLst>
            <pc:docMk/>
            <pc:sldMk cId="3909701237" sldId="272"/>
            <ac:spMk id="6" creationId="{318DE2D6-27F8-EC4D-AD9B-CB891B4A7F0F}"/>
          </ac:spMkLst>
        </pc:spChg>
        <pc:spChg chg="add mod">
          <ac:chgData name="Aisha Raj" userId="1cb7113a-1cf5-422e-9c41-21560682b3f6" providerId="ADAL" clId="{BE9A01C0-FE3E-A645-9FA2-D14B4E522266}" dt="2021-10-13T10:22:13.621" v="813" actId="1076"/>
          <ac:spMkLst>
            <pc:docMk/>
            <pc:sldMk cId="3909701237" sldId="272"/>
            <ac:spMk id="7" creationId="{1BFAD329-6E72-7349-9FBF-522F6034340A}"/>
          </ac:spMkLst>
        </pc:spChg>
        <pc:spChg chg="add mod">
          <ac:chgData name="Aisha Raj" userId="1cb7113a-1cf5-422e-9c41-21560682b3f6" providerId="ADAL" clId="{BE9A01C0-FE3E-A645-9FA2-D14B4E522266}" dt="2021-10-13T10:22:20.625" v="816" actId="14100"/>
          <ac:spMkLst>
            <pc:docMk/>
            <pc:sldMk cId="3909701237" sldId="272"/>
            <ac:spMk id="8" creationId="{275F04C1-E6FD-6A4F-90E2-CB602FE4D08D}"/>
          </ac:spMkLst>
        </pc:spChg>
        <pc:spChg chg="add mod">
          <ac:chgData name="Aisha Raj" userId="1cb7113a-1cf5-422e-9c41-21560682b3f6" providerId="ADAL" clId="{BE9A01C0-FE3E-A645-9FA2-D14B4E522266}" dt="2021-10-13T10:22:32.398" v="821" actId="1076"/>
          <ac:spMkLst>
            <pc:docMk/>
            <pc:sldMk cId="3909701237" sldId="272"/>
            <ac:spMk id="9" creationId="{293EE604-D195-9C45-AADB-947CE60B64BF}"/>
          </ac:spMkLst>
        </pc:spChg>
        <pc:spChg chg="add mod">
          <ac:chgData name="Aisha Raj" userId="1cb7113a-1cf5-422e-9c41-21560682b3f6" providerId="ADAL" clId="{BE9A01C0-FE3E-A645-9FA2-D14B4E522266}" dt="2021-10-13T10:22:44.056" v="825" actId="14100"/>
          <ac:spMkLst>
            <pc:docMk/>
            <pc:sldMk cId="3909701237" sldId="272"/>
            <ac:spMk id="10" creationId="{74172FBF-65AF-7F49-B27C-55458176539A}"/>
          </ac:spMkLst>
        </pc:spChg>
        <pc:spChg chg="add mod">
          <ac:chgData name="Aisha Raj" userId="1cb7113a-1cf5-422e-9c41-21560682b3f6" providerId="ADAL" clId="{BE9A01C0-FE3E-A645-9FA2-D14B4E522266}" dt="2021-10-13T10:22:54.482" v="830" actId="14100"/>
          <ac:spMkLst>
            <pc:docMk/>
            <pc:sldMk cId="3909701237" sldId="272"/>
            <ac:spMk id="11" creationId="{53EA8766-83E1-D54F-8946-3CB24B652419}"/>
          </ac:spMkLst>
        </pc:spChg>
        <pc:picChg chg="del">
          <ac:chgData name="Aisha Raj" userId="1cb7113a-1cf5-422e-9c41-21560682b3f6" providerId="ADAL" clId="{BE9A01C0-FE3E-A645-9FA2-D14B4E522266}" dt="2021-10-13T10:19:11.874" v="787" actId="478"/>
          <ac:picMkLst>
            <pc:docMk/>
            <pc:sldMk cId="3909701237" sldId="272"/>
            <ac:picMk id="2" creationId="{B6E8ACCD-171F-4021-AF77-F08622DEAE71}"/>
          </ac:picMkLst>
        </pc:picChg>
        <pc:picChg chg="add mod">
          <ac:chgData name="Aisha Raj" userId="1cb7113a-1cf5-422e-9c41-21560682b3f6" providerId="ADAL" clId="{BE9A01C0-FE3E-A645-9FA2-D14B4E522266}" dt="2021-10-13T10:21:32.413" v="799" actId="14100"/>
          <ac:picMkLst>
            <pc:docMk/>
            <pc:sldMk cId="3909701237" sldId="272"/>
            <ac:picMk id="3" creationId="{595115E1-4FAA-E447-91A0-297F934EBBFB}"/>
          </ac:picMkLst>
        </pc:picChg>
      </pc:sldChg>
      <pc:sldChg chg="addSp modSp mod modAnim">
        <pc:chgData name="Aisha Raj" userId="1cb7113a-1cf5-422e-9c41-21560682b3f6" providerId="ADAL" clId="{BE9A01C0-FE3E-A645-9FA2-D14B4E522266}" dt="2021-10-13T10:41:43.260" v="1042"/>
        <pc:sldMkLst>
          <pc:docMk/>
          <pc:sldMk cId="739270594" sldId="273"/>
        </pc:sldMkLst>
        <pc:spChg chg="add mod">
          <ac:chgData name="Aisha Raj" userId="1cb7113a-1cf5-422e-9c41-21560682b3f6" providerId="ADAL" clId="{BE9A01C0-FE3E-A645-9FA2-D14B4E522266}" dt="2021-10-13T10:29:33.285" v="846" actId="1076"/>
          <ac:spMkLst>
            <pc:docMk/>
            <pc:sldMk cId="739270594" sldId="273"/>
            <ac:spMk id="3" creationId="{52C2B81F-AB6B-6F4D-AD77-B58B997EE22B}"/>
          </ac:spMkLst>
        </pc:spChg>
        <pc:spChg chg="add mod">
          <ac:chgData name="Aisha Raj" userId="1cb7113a-1cf5-422e-9c41-21560682b3f6" providerId="ADAL" clId="{BE9A01C0-FE3E-A645-9FA2-D14B4E522266}" dt="2021-10-13T10:29:22.242" v="844" actId="14100"/>
          <ac:spMkLst>
            <pc:docMk/>
            <pc:sldMk cId="739270594" sldId="273"/>
            <ac:spMk id="4" creationId="{7DD5867C-A616-1A41-80E6-DAA29B43AAB1}"/>
          </ac:spMkLst>
        </pc:spChg>
        <pc:spChg chg="add mod">
          <ac:chgData name="Aisha Raj" userId="1cb7113a-1cf5-422e-9c41-21560682b3f6" providerId="ADAL" clId="{BE9A01C0-FE3E-A645-9FA2-D14B4E522266}" dt="2021-10-13T10:29:40.900" v="850" actId="14100"/>
          <ac:spMkLst>
            <pc:docMk/>
            <pc:sldMk cId="739270594" sldId="273"/>
            <ac:spMk id="5" creationId="{ECFB0FF8-766C-BC44-9276-7853BF9D23FD}"/>
          </ac:spMkLst>
        </pc:spChg>
        <pc:spChg chg="add mod">
          <ac:chgData name="Aisha Raj" userId="1cb7113a-1cf5-422e-9c41-21560682b3f6" providerId="ADAL" clId="{BE9A01C0-FE3E-A645-9FA2-D14B4E522266}" dt="2021-10-13T10:29:51.297" v="855" actId="14100"/>
          <ac:spMkLst>
            <pc:docMk/>
            <pc:sldMk cId="739270594" sldId="273"/>
            <ac:spMk id="6" creationId="{F4C2AFD6-0646-5745-917F-1EC158E47EEE}"/>
          </ac:spMkLst>
        </pc:spChg>
        <pc:spChg chg="add mod">
          <ac:chgData name="Aisha Raj" userId="1cb7113a-1cf5-422e-9c41-21560682b3f6" providerId="ADAL" clId="{BE9A01C0-FE3E-A645-9FA2-D14B4E522266}" dt="2021-10-13T10:30:02.146" v="859" actId="14100"/>
          <ac:spMkLst>
            <pc:docMk/>
            <pc:sldMk cId="739270594" sldId="273"/>
            <ac:spMk id="7" creationId="{64D2106E-EA48-5149-8062-14DEC51485F4}"/>
          </ac:spMkLst>
        </pc:spChg>
        <pc:spChg chg="add mod">
          <ac:chgData name="Aisha Raj" userId="1cb7113a-1cf5-422e-9c41-21560682b3f6" providerId="ADAL" clId="{BE9A01C0-FE3E-A645-9FA2-D14B4E522266}" dt="2021-10-13T10:30:11.203" v="863" actId="1076"/>
          <ac:spMkLst>
            <pc:docMk/>
            <pc:sldMk cId="739270594" sldId="273"/>
            <ac:spMk id="8" creationId="{EC1B4762-FB4F-C84F-BFFA-65B7A27EA177}"/>
          </ac:spMkLst>
        </pc:spChg>
        <pc:spChg chg="add mod">
          <ac:chgData name="Aisha Raj" userId="1cb7113a-1cf5-422e-9c41-21560682b3f6" providerId="ADAL" clId="{BE9A01C0-FE3E-A645-9FA2-D14B4E522266}" dt="2021-10-13T10:30:19.917" v="866" actId="14100"/>
          <ac:spMkLst>
            <pc:docMk/>
            <pc:sldMk cId="739270594" sldId="273"/>
            <ac:spMk id="9" creationId="{75E16FEE-445E-1B40-B45E-6C3688E50454}"/>
          </ac:spMkLst>
        </pc:spChg>
        <pc:spChg chg="add mod">
          <ac:chgData name="Aisha Raj" userId="1cb7113a-1cf5-422e-9c41-21560682b3f6" providerId="ADAL" clId="{BE9A01C0-FE3E-A645-9FA2-D14B4E522266}" dt="2021-10-13T10:30:38.837" v="871" actId="14100"/>
          <ac:spMkLst>
            <pc:docMk/>
            <pc:sldMk cId="739270594" sldId="273"/>
            <ac:spMk id="10" creationId="{87999F49-DEB6-574A-9042-41FD7A2DEABB}"/>
          </ac:spMkLst>
        </pc:spChg>
        <pc:picChg chg="add mod modCrop">
          <ac:chgData name="Aisha Raj" userId="1cb7113a-1cf5-422e-9c41-21560682b3f6" providerId="ADAL" clId="{BE9A01C0-FE3E-A645-9FA2-D14B4E522266}" dt="2021-10-13T10:29:06.848" v="839" actId="14100"/>
          <ac:picMkLst>
            <pc:docMk/>
            <pc:sldMk cId="739270594" sldId="273"/>
            <ac:picMk id="2" creationId="{0825073C-9F23-C245-B7E1-5F34F60A7440}"/>
          </ac:picMkLst>
        </pc:picChg>
      </pc:sldChg>
      <pc:sldChg chg="addSp modSp mod modAnim">
        <pc:chgData name="Aisha Raj" userId="1cb7113a-1cf5-422e-9c41-21560682b3f6" providerId="ADAL" clId="{BE9A01C0-FE3E-A645-9FA2-D14B4E522266}" dt="2021-10-13T10:42:21.610" v="1058"/>
        <pc:sldMkLst>
          <pc:docMk/>
          <pc:sldMk cId="59251993" sldId="274"/>
        </pc:sldMkLst>
        <pc:spChg chg="add mod">
          <ac:chgData name="Aisha Raj" userId="1cb7113a-1cf5-422e-9c41-21560682b3f6" providerId="ADAL" clId="{BE9A01C0-FE3E-A645-9FA2-D14B4E522266}" dt="2021-10-13T10:31:17.530" v="879"/>
          <ac:spMkLst>
            <pc:docMk/>
            <pc:sldMk cId="59251993" sldId="274"/>
            <ac:spMk id="3" creationId="{59DD9222-A22E-1E40-956A-C001FB9BE713}"/>
          </ac:spMkLst>
        </pc:spChg>
        <pc:spChg chg="add mod">
          <ac:chgData name="Aisha Raj" userId="1cb7113a-1cf5-422e-9c41-21560682b3f6" providerId="ADAL" clId="{BE9A01C0-FE3E-A645-9FA2-D14B4E522266}" dt="2021-10-13T10:31:29.798" v="884" actId="1076"/>
          <ac:spMkLst>
            <pc:docMk/>
            <pc:sldMk cId="59251993" sldId="274"/>
            <ac:spMk id="4" creationId="{CDD73C06-FE98-C94B-915D-D174ADED08B2}"/>
          </ac:spMkLst>
        </pc:spChg>
        <pc:spChg chg="add mod">
          <ac:chgData name="Aisha Raj" userId="1cb7113a-1cf5-422e-9c41-21560682b3f6" providerId="ADAL" clId="{BE9A01C0-FE3E-A645-9FA2-D14B4E522266}" dt="2021-10-13T10:31:46.684" v="888" actId="14100"/>
          <ac:spMkLst>
            <pc:docMk/>
            <pc:sldMk cId="59251993" sldId="274"/>
            <ac:spMk id="5" creationId="{EAE2F016-A512-DC4A-BE2A-56CF8F8DCCA7}"/>
          </ac:spMkLst>
        </pc:spChg>
        <pc:spChg chg="add mod">
          <ac:chgData name="Aisha Raj" userId="1cb7113a-1cf5-422e-9c41-21560682b3f6" providerId="ADAL" clId="{BE9A01C0-FE3E-A645-9FA2-D14B4E522266}" dt="2021-10-13T10:31:53.624" v="891" actId="14100"/>
          <ac:spMkLst>
            <pc:docMk/>
            <pc:sldMk cId="59251993" sldId="274"/>
            <ac:spMk id="6" creationId="{007F5785-1F66-1A4E-80BC-EAF8DE50F350}"/>
          </ac:spMkLst>
        </pc:spChg>
        <pc:spChg chg="add mod">
          <ac:chgData name="Aisha Raj" userId="1cb7113a-1cf5-422e-9c41-21560682b3f6" providerId="ADAL" clId="{BE9A01C0-FE3E-A645-9FA2-D14B4E522266}" dt="2021-10-13T10:31:59.876" v="894" actId="14100"/>
          <ac:spMkLst>
            <pc:docMk/>
            <pc:sldMk cId="59251993" sldId="274"/>
            <ac:spMk id="7" creationId="{D4FDC6D3-E990-CF4E-B40A-84EA0E76F624}"/>
          </ac:spMkLst>
        </pc:spChg>
        <pc:spChg chg="add mod">
          <ac:chgData name="Aisha Raj" userId="1cb7113a-1cf5-422e-9c41-21560682b3f6" providerId="ADAL" clId="{BE9A01C0-FE3E-A645-9FA2-D14B4E522266}" dt="2021-10-13T10:32:07.101" v="897" actId="14100"/>
          <ac:spMkLst>
            <pc:docMk/>
            <pc:sldMk cId="59251993" sldId="274"/>
            <ac:spMk id="8" creationId="{0A2FFAAB-B7CA-E241-A228-D1FDC5D42D7E}"/>
          </ac:spMkLst>
        </pc:spChg>
        <pc:spChg chg="add mod">
          <ac:chgData name="Aisha Raj" userId="1cb7113a-1cf5-422e-9c41-21560682b3f6" providerId="ADAL" clId="{BE9A01C0-FE3E-A645-9FA2-D14B4E522266}" dt="2021-10-13T10:32:16.710" v="901" actId="14100"/>
          <ac:spMkLst>
            <pc:docMk/>
            <pc:sldMk cId="59251993" sldId="274"/>
            <ac:spMk id="9" creationId="{8DCCD40C-49FF-D345-A663-DCF84606B506}"/>
          </ac:spMkLst>
        </pc:spChg>
        <pc:spChg chg="add mod">
          <ac:chgData name="Aisha Raj" userId="1cb7113a-1cf5-422e-9c41-21560682b3f6" providerId="ADAL" clId="{BE9A01C0-FE3E-A645-9FA2-D14B4E522266}" dt="2021-10-13T10:32:28.647" v="906" actId="14100"/>
          <ac:spMkLst>
            <pc:docMk/>
            <pc:sldMk cId="59251993" sldId="274"/>
            <ac:spMk id="10" creationId="{140BEFF9-9FAA-2649-AD4B-8CF2F176F2D7}"/>
          </ac:spMkLst>
        </pc:spChg>
        <pc:picChg chg="add mod">
          <ac:chgData name="Aisha Raj" userId="1cb7113a-1cf5-422e-9c41-21560682b3f6" providerId="ADAL" clId="{BE9A01C0-FE3E-A645-9FA2-D14B4E522266}" dt="2021-10-13T10:31:09.043" v="878" actId="1076"/>
          <ac:picMkLst>
            <pc:docMk/>
            <pc:sldMk cId="59251993" sldId="274"/>
            <ac:picMk id="2" creationId="{B3A263CB-D525-BE4A-AC5A-76FB969F990E}"/>
          </ac:picMkLst>
        </pc:picChg>
      </pc:sldChg>
      <pc:sldChg chg="addSp delSp modSp mod modAnim">
        <pc:chgData name="Aisha Raj" userId="1cb7113a-1cf5-422e-9c41-21560682b3f6" providerId="ADAL" clId="{BE9A01C0-FE3E-A645-9FA2-D14B4E522266}" dt="2021-10-13T10:42:58.985" v="1075"/>
        <pc:sldMkLst>
          <pc:docMk/>
          <pc:sldMk cId="1975012717" sldId="275"/>
        </pc:sldMkLst>
        <pc:spChg chg="add mod">
          <ac:chgData name="Aisha Raj" userId="1cb7113a-1cf5-422e-9c41-21560682b3f6" providerId="ADAL" clId="{BE9A01C0-FE3E-A645-9FA2-D14B4E522266}" dt="2021-10-13T10:42:33.248" v="1067" actId="14100"/>
          <ac:spMkLst>
            <pc:docMk/>
            <pc:sldMk cId="1975012717" sldId="275"/>
            <ac:spMk id="4" creationId="{9FA7495B-EE12-E14C-A300-5F29321CA51E}"/>
          </ac:spMkLst>
        </pc:spChg>
        <pc:spChg chg="add mod">
          <ac:chgData name="Aisha Raj" userId="1cb7113a-1cf5-422e-9c41-21560682b3f6" providerId="ADAL" clId="{BE9A01C0-FE3E-A645-9FA2-D14B4E522266}" dt="2021-10-13T10:34:59.113" v="924" actId="14100"/>
          <ac:spMkLst>
            <pc:docMk/>
            <pc:sldMk cId="1975012717" sldId="275"/>
            <ac:spMk id="5" creationId="{3E8DB8FC-DBBD-D340-8391-FA10318D9189}"/>
          </ac:spMkLst>
        </pc:spChg>
        <pc:spChg chg="add mod">
          <ac:chgData name="Aisha Raj" userId="1cb7113a-1cf5-422e-9c41-21560682b3f6" providerId="ADAL" clId="{BE9A01C0-FE3E-A645-9FA2-D14B4E522266}" dt="2021-10-13T10:35:11.735" v="930" actId="1076"/>
          <ac:spMkLst>
            <pc:docMk/>
            <pc:sldMk cId="1975012717" sldId="275"/>
            <ac:spMk id="6" creationId="{BE13DC29-D745-E641-A781-35DBCA2474E5}"/>
          </ac:spMkLst>
        </pc:spChg>
        <pc:spChg chg="add mod">
          <ac:chgData name="Aisha Raj" userId="1cb7113a-1cf5-422e-9c41-21560682b3f6" providerId="ADAL" clId="{BE9A01C0-FE3E-A645-9FA2-D14B4E522266}" dt="2021-10-13T10:35:21.861" v="933" actId="14100"/>
          <ac:spMkLst>
            <pc:docMk/>
            <pc:sldMk cId="1975012717" sldId="275"/>
            <ac:spMk id="7" creationId="{7BE8C316-891E-7644-83EB-CE8614A90DF1}"/>
          </ac:spMkLst>
        </pc:spChg>
        <pc:spChg chg="add mod">
          <ac:chgData name="Aisha Raj" userId="1cb7113a-1cf5-422e-9c41-21560682b3f6" providerId="ADAL" clId="{BE9A01C0-FE3E-A645-9FA2-D14B4E522266}" dt="2021-10-13T10:35:31.327" v="936" actId="14100"/>
          <ac:spMkLst>
            <pc:docMk/>
            <pc:sldMk cId="1975012717" sldId="275"/>
            <ac:spMk id="8" creationId="{3CCA4D79-12E3-7244-B2DA-8847B9E3E7BE}"/>
          </ac:spMkLst>
        </pc:spChg>
        <pc:spChg chg="add mod">
          <ac:chgData name="Aisha Raj" userId="1cb7113a-1cf5-422e-9c41-21560682b3f6" providerId="ADAL" clId="{BE9A01C0-FE3E-A645-9FA2-D14B4E522266}" dt="2021-10-13T10:35:45.813" v="940" actId="14100"/>
          <ac:spMkLst>
            <pc:docMk/>
            <pc:sldMk cId="1975012717" sldId="275"/>
            <ac:spMk id="9" creationId="{D9E8966E-D08E-9641-B81F-B09F66B8B179}"/>
          </ac:spMkLst>
        </pc:spChg>
        <pc:spChg chg="add mod">
          <ac:chgData name="Aisha Raj" userId="1cb7113a-1cf5-422e-9c41-21560682b3f6" providerId="ADAL" clId="{BE9A01C0-FE3E-A645-9FA2-D14B4E522266}" dt="2021-10-13T10:36:02.259" v="944" actId="14100"/>
          <ac:spMkLst>
            <pc:docMk/>
            <pc:sldMk cId="1975012717" sldId="275"/>
            <ac:spMk id="10" creationId="{D3B90101-FBE0-0746-B990-0C007B2D90B0}"/>
          </ac:spMkLst>
        </pc:spChg>
        <pc:spChg chg="add mod">
          <ac:chgData name="Aisha Raj" userId="1cb7113a-1cf5-422e-9c41-21560682b3f6" providerId="ADAL" clId="{BE9A01C0-FE3E-A645-9FA2-D14B4E522266}" dt="2021-10-13T10:36:14.780" v="948" actId="14100"/>
          <ac:spMkLst>
            <pc:docMk/>
            <pc:sldMk cId="1975012717" sldId="275"/>
            <ac:spMk id="11" creationId="{983F4A05-5D7B-3C4C-9441-A21C1D17354A}"/>
          </ac:spMkLst>
        </pc:spChg>
        <pc:picChg chg="add mod">
          <ac:chgData name="Aisha Raj" userId="1cb7113a-1cf5-422e-9c41-21560682b3f6" providerId="ADAL" clId="{BE9A01C0-FE3E-A645-9FA2-D14B4E522266}" dt="2021-10-13T10:34:45.826" v="918" actId="1076"/>
          <ac:picMkLst>
            <pc:docMk/>
            <pc:sldMk cId="1975012717" sldId="275"/>
            <ac:picMk id="2" creationId="{FC9CA89B-94AF-1A4F-8B52-8E348C8A0562}"/>
          </ac:picMkLst>
        </pc:picChg>
        <pc:picChg chg="add del mod">
          <ac:chgData name="Aisha Raj" userId="1cb7113a-1cf5-422e-9c41-21560682b3f6" providerId="ADAL" clId="{BE9A01C0-FE3E-A645-9FA2-D14B4E522266}" dt="2021-10-13T10:34:46.728" v="920" actId="478"/>
          <ac:picMkLst>
            <pc:docMk/>
            <pc:sldMk cId="1975012717" sldId="275"/>
            <ac:picMk id="3" creationId="{003983EF-CF39-7144-8F39-B353EF34609F}"/>
          </ac:picMkLst>
        </pc:picChg>
      </pc:sldChg>
      <pc:sldChg chg="addSp modSp mod modAnim">
        <pc:chgData name="Aisha Raj" userId="1cb7113a-1cf5-422e-9c41-21560682b3f6" providerId="ADAL" clId="{BE9A01C0-FE3E-A645-9FA2-D14B4E522266}" dt="2021-10-13T10:43:29.487" v="1091"/>
        <pc:sldMkLst>
          <pc:docMk/>
          <pc:sldMk cId="1289695534" sldId="276"/>
        </pc:sldMkLst>
        <pc:spChg chg="add mod">
          <ac:chgData name="Aisha Raj" userId="1cb7113a-1cf5-422e-9c41-21560682b3f6" providerId="ADAL" clId="{BE9A01C0-FE3E-A645-9FA2-D14B4E522266}" dt="2021-10-13T10:37:13.500" v="958" actId="14100"/>
          <ac:spMkLst>
            <pc:docMk/>
            <pc:sldMk cId="1289695534" sldId="276"/>
            <ac:spMk id="3" creationId="{37FC6D41-0206-864B-AC99-1AB1D7E78745}"/>
          </ac:spMkLst>
        </pc:spChg>
        <pc:spChg chg="add mod">
          <ac:chgData name="Aisha Raj" userId="1cb7113a-1cf5-422e-9c41-21560682b3f6" providerId="ADAL" clId="{BE9A01C0-FE3E-A645-9FA2-D14B4E522266}" dt="2021-10-13T10:37:22.506" v="962" actId="14100"/>
          <ac:spMkLst>
            <pc:docMk/>
            <pc:sldMk cId="1289695534" sldId="276"/>
            <ac:spMk id="4" creationId="{6EDEA981-4C3D-CA4B-8167-D5120BF298BF}"/>
          </ac:spMkLst>
        </pc:spChg>
        <pc:spChg chg="add mod">
          <ac:chgData name="Aisha Raj" userId="1cb7113a-1cf5-422e-9c41-21560682b3f6" providerId="ADAL" clId="{BE9A01C0-FE3E-A645-9FA2-D14B4E522266}" dt="2021-10-13T10:37:33.108" v="967" actId="14100"/>
          <ac:spMkLst>
            <pc:docMk/>
            <pc:sldMk cId="1289695534" sldId="276"/>
            <ac:spMk id="5" creationId="{4355381D-BCE6-B447-9814-1C6E81A17B19}"/>
          </ac:spMkLst>
        </pc:spChg>
        <pc:spChg chg="add mod">
          <ac:chgData name="Aisha Raj" userId="1cb7113a-1cf5-422e-9c41-21560682b3f6" providerId="ADAL" clId="{BE9A01C0-FE3E-A645-9FA2-D14B4E522266}" dt="2021-10-13T10:37:40.491" v="970" actId="14100"/>
          <ac:spMkLst>
            <pc:docMk/>
            <pc:sldMk cId="1289695534" sldId="276"/>
            <ac:spMk id="6" creationId="{77EEDAFE-532A-3141-86C8-2047EED1096C}"/>
          </ac:spMkLst>
        </pc:spChg>
        <pc:spChg chg="add mod">
          <ac:chgData name="Aisha Raj" userId="1cb7113a-1cf5-422e-9c41-21560682b3f6" providerId="ADAL" clId="{BE9A01C0-FE3E-A645-9FA2-D14B4E522266}" dt="2021-10-13T10:38:37.034" v="975" actId="14100"/>
          <ac:spMkLst>
            <pc:docMk/>
            <pc:sldMk cId="1289695534" sldId="276"/>
            <ac:spMk id="7" creationId="{81819939-9B88-A049-89D8-F93E9946B232}"/>
          </ac:spMkLst>
        </pc:spChg>
        <pc:spChg chg="add mod">
          <ac:chgData name="Aisha Raj" userId="1cb7113a-1cf5-422e-9c41-21560682b3f6" providerId="ADAL" clId="{BE9A01C0-FE3E-A645-9FA2-D14B4E522266}" dt="2021-10-13T10:38:57.388" v="981" actId="14100"/>
          <ac:spMkLst>
            <pc:docMk/>
            <pc:sldMk cId="1289695534" sldId="276"/>
            <ac:spMk id="8" creationId="{212E805D-1B07-7449-B6B2-0297DACE3F31}"/>
          </ac:spMkLst>
        </pc:spChg>
        <pc:spChg chg="add mod">
          <ac:chgData name="Aisha Raj" userId="1cb7113a-1cf5-422e-9c41-21560682b3f6" providerId="ADAL" clId="{BE9A01C0-FE3E-A645-9FA2-D14B4E522266}" dt="2021-10-13T10:39:10.240" v="986" actId="14100"/>
          <ac:spMkLst>
            <pc:docMk/>
            <pc:sldMk cId="1289695534" sldId="276"/>
            <ac:spMk id="9" creationId="{4BEA1EF8-61ED-3545-84B3-2E4FF5F912B4}"/>
          </ac:spMkLst>
        </pc:spChg>
        <pc:spChg chg="add mod">
          <ac:chgData name="Aisha Raj" userId="1cb7113a-1cf5-422e-9c41-21560682b3f6" providerId="ADAL" clId="{BE9A01C0-FE3E-A645-9FA2-D14B4E522266}" dt="2021-10-13T10:39:23.873" v="990" actId="14100"/>
          <ac:spMkLst>
            <pc:docMk/>
            <pc:sldMk cId="1289695534" sldId="276"/>
            <ac:spMk id="10" creationId="{156ADBFE-C161-464E-9893-F4D8EFD0EC5F}"/>
          </ac:spMkLst>
        </pc:spChg>
        <pc:picChg chg="add mod">
          <ac:chgData name="Aisha Raj" userId="1cb7113a-1cf5-422e-9c41-21560682b3f6" providerId="ADAL" clId="{BE9A01C0-FE3E-A645-9FA2-D14B4E522266}" dt="2021-10-13T10:36:53.046" v="955" actId="1076"/>
          <ac:picMkLst>
            <pc:docMk/>
            <pc:sldMk cId="1289695534" sldId="276"/>
            <ac:picMk id="2" creationId="{708C5B88-E372-1844-8AF4-11FD0ECB85F0}"/>
          </ac:picMkLst>
        </pc:picChg>
      </pc:sldChg>
      <pc:sldChg chg="del">
        <pc:chgData name="Aisha Raj" userId="1cb7113a-1cf5-422e-9c41-21560682b3f6" providerId="ADAL" clId="{BE9A01C0-FE3E-A645-9FA2-D14B4E522266}" dt="2021-10-13T10:39:30.902" v="991" actId="2696"/>
        <pc:sldMkLst>
          <pc:docMk/>
          <pc:sldMk cId="817523836" sldId="277"/>
        </pc:sldMkLst>
      </pc:sldChg>
      <pc:sldChg chg="del">
        <pc:chgData name="Aisha Raj" userId="1cb7113a-1cf5-422e-9c41-21560682b3f6" providerId="ADAL" clId="{BE9A01C0-FE3E-A645-9FA2-D14B4E522266}" dt="2021-10-13T10:39:31.760" v="992" actId="2696"/>
        <pc:sldMkLst>
          <pc:docMk/>
          <pc:sldMk cId="3759688949" sldId="278"/>
        </pc:sldMkLst>
      </pc:sldChg>
      <pc:sldChg chg="addSp delSp modSp add mod ord setBg modAnim delDesignElem modNotesTx">
        <pc:chgData name="Aisha Raj" userId="1cb7113a-1cf5-422e-9c41-21560682b3f6" providerId="ADAL" clId="{BE9A01C0-FE3E-A645-9FA2-D14B4E522266}" dt="2021-10-13T16:50:23.446" v="1491" actId="20577"/>
        <pc:sldMkLst>
          <pc:docMk/>
          <pc:sldMk cId="3207148378" sldId="279"/>
        </pc:sldMkLst>
        <pc:spChg chg="mod">
          <ac:chgData name="Aisha Raj" userId="1cb7113a-1cf5-422e-9c41-21560682b3f6" providerId="ADAL" clId="{BE9A01C0-FE3E-A645-9FA2-D14B4E522266}" dt="2021-10-13T10:23:21.856" v="831" actId="26606"/>
          <ac:spMkLst>
            <pc:docMk/>
            <pc:sldMk cId="3207148378" sldId="279"/>
            <ac:spMk id="2" creationId="{E44D19D2-9131-9849-972C-FB36671ACF6C}"/>
          </ac:spMkLst>
        </pc:spChg>
        <pc:spChg chg="mod ord">
          <ac:chgData name="Aisha Raj" userId="1cb7113a-1cf5-422e-9c41-21560682b3f6" providerId="ADAL" clId="{BE9A01C0-FE3E-A645-9FA2-D14B4E522266}" dt="2021-10-13T10:51:15.386" v="1267" actId="403"/>
          <ac:spMkLst>
            <pc:docMk/>
            <pc:sldMk cId="3207148378" sldId="279"/>
            <ac:spMk id="3" creationId="{ADE04F06-353D-D64A-BB2D-CD79F7643706}"/>
          </ac:spMkLst>
        </pc:spChg>
        <pc:spChg chg="add del">
          <ac:chgData name="Aisha Raj" userId="1cb7113a-1cf5-422e-9c41-21560682b3f6" providerId="ADAL" clId="{BE9A01C0-FE3E-A645-9FA2-D14B4E522266}" dt="2021-10-13T10:10:06.961" v="717" actId="26606"/>
          <ac:spMkLst>
            <pc:docMk/>
            <pc:sldMk cId="3207148378" sldId="279"/>
            <ac:spMk id="71" creationId="{2C61293E-6EBE-43EF-A52C-9BEBFD7679D4}"/>
          </ac:spMkLst>
        </pc:spChg>
        <pc:spChg chg="add del">
          <ac:chgData name="Aisha Raj" userId="1cb7113a-1cf5-422e-9c41-21560682b3f6" providerId="ADAL" clId="{BE9A01C0-FE3E-A645-9FA2-D14B4E522266}" dt="2021-10-13T10:10:06.961" v="717" actId="26606"/>
          <ac:spMkLst>
            <pc:docMk/>
            <pc:sldMk cId="3207148378" sldId="279"/>
            <ac:spMk id="73" creationId="{21540236-BFD5-4A9D-8840-4703E7F76825}"/>
          </ac:spMkLst>
        </pc:spChg>
        <pc:spChg chg="add">
          <ac:chgData name="Aisha Raj" userId="1cb7113a-1cf5-422e-9c41-21560682b3f6" providerId="ADAL" clId="{BE9A01C0-FE3E-A645-9FA2-D14B4E522266}" dt="2021-10-13T10:23:21.856" v="831" actId="26606"/>
          <ac:spMkLst>
            <pc:docMk/>
            <pc:sldMk cId="3207148378" sldId="279"/>
            <ac:spMk id="75" creationId="{F6D92C2D-1D3D-4974-918C-06579FB354A9}"/>
          </ac:spMkLst>
        </pc:spChg>
        <pc:spChg chg="add del">
          <ac:chgData name="Aisha Raj" userId="1cb7113a-1cf5-422e-9c41-21560682b3f6" providerId="ADAL" clId="{BE9A01C0-FE3E-A645-9FA2-D14B4E522266}" dt="2021-10-13T10:23:21.856" v="831" actId="26606"/>
          <ac:spMkLst>
            <pc:docMk/>
            <pc:sldMk cId="3207148378" sldId="279"/>
            <ac:spMk id="135" creationId="{3CD9DF72-87A3-404E-A828-84CBF11A8303}"/>
          </ac:spMkLst>
        </pc:spChg>
        <pc:spChg chg="add">
          <ac:chgData name="Aisha Raj" userId="1cb7113a-1cf5-422e-9c41-21560682b3f6" providerId="ADAL" clId="{BE9A01C0-FE3E-A645-9FA2-D14B4E522266}" dt="2021-10-13T10:23:21.856" v="831" actId="26606"/>
          <ac:spMkLst>
            <pc:docMk/>
            <pc:sldMk cId="3207148378" sldId="279"/>
            <ac:spMk id="1028" creationId="{E862BE82-D00D-42C1-BF16-93AA37870C32}"/>
          </ac:spMkLst>
        </pc:spChg>
        <pc:picChg chg="del mod">
          <ac:chgData name="Aisha Raj" userId="1cb7113a-1cf5-422e-9c41-21560682b3f6" providerId="ADAL" clId="{BE9A01C0-FE3E-A645-9FA2-D14B4E522266}" dt="2021-10-13T08:36:31.954" v="300" actId="478"/>
          <ac:picMkLst>
            <pc:docMk/>
            <pc:sldMk cId="3207148378" sldId="279"/>
            <ac:picMk id="4" creationId="{28C06F6C-D754-D84D-9CB2-D102E72D89D9}"/>
          </ac:picMkLst>
        </pc:picChg>
        <pc:picChg chg="add mod ord">
          <ac:chgData name="Aisha Raj" userId="1cb7113a-1cf5-422e-9c41-21560682b3f6" providerId="ADAL" clId="{BE9A01C0-FE3E-A645-9FA2-D14B4E522266}" dt="2021-10-13T10:23:21.856" v="831" actId="26606"/>
          <ac:picMkLst>
            <pc:docMk/>
            <pc:sldMk cId="3207148378" sldId="279"/>
            <ac:picMk id="1026" creationId="{0A27995B-EB24-1048-9314-3257BEAA41BA}"/>
          </ac:picMkLst>
        </pc:picChg>
        <pc:picChg chg="add del mod">
          <ac:chgData name="Aisha Raj" userId="1cb7113a-1cf5-422e-9c41-21560682b3f6" providerId="ADAL" clId="{BE9A01C0-FE3E-A645-9FA2-D14B4E522266}" dt="2021-10-13T08:38:35.221" v="313" actId="478"/>
          <ac:picMkLst>
            <pc:docMk/>
            <pc:sldMk cId="3207148378" sldId="279"/>
            <ac:picMk id="1026" creationId="{73BED708-5B18-8942-9FF6-2BE12336D2CC}"/>
          </ac:picMkLst>
        </pc:picChg>
        <pc:cxnChg chg="del">
          <ac:chgData name="Aisha Raj" userId="1cb7113a-1cf5-422e-9c41-21560682b3f6" providerId="ADAL" clId="{BE9A01C0-FE3E-A645-9FA2-D14B4E522266}" dt="2021-10-13T08:32:22.248" v="1"/>
          <ac:cxnSpMkLst>
            <pc:docMk/>
            <pc:sldMk cId="3207148378" sldId="279"/>
            <ac:cxnSpMk id="9" creationId="{A7F400EE-A8A5-48AF-B4D6-291B52C6F0B0}"/>
          </ac:cxnSpMkLst>
        </pc:cxnChg>
        <pc:cxnChg chg="add del">
          <ac:chgData name="Aisha Raj" userId="1cb7113a-1cf5-422e-9c41-21560682b3f6" providerId="ADAL" clId="{BE9A01C0-FE3E-A645-9FA2-D14B4E522266}" dt="2021-10-13T10:23:21.856" v="831" actId="26606"/>
          <ac:cxnSpMkLst>
            <pc:docMk/>
            <pc:sldMk cId="3207148378" sldId="279"/>
            <ac:cxnSpMk id="137" creationId="{20E3A342-4D61-4E3F-AF90-1AB42AEB96CC}"/>
          </ac:cxnSpMkLst>
        </pc:cxnChg>
      </pc:sldChg>
      <pc:sldChg chg="add del">
        <pc:chgData name="Aisha Raj" userId="1cb7113a-1cf5-422e-9c41-21560682b3f6" providerId="ADAL" clId="{BE9A01C0-FE3E-A645-9FA2-D14B4E522266}" dt="2021-10-13T08:33:32.533" v="42" actId="2696"/>
        <pc:sldMkLst>
          <pc:docMk/>
          <pc:sldMk cId="2788574268" sldId="280"/>
        </pc:sldMkLst>
      </pc:sldChg>
      <pc:sldChg chg="addSp delSp modSp add del mod ord setBg modAnim delDesignElem">
        <pc:chgData name="Aisha Raj" userId="1cb7113a-1cf5-422e-9c41-21560682b3f6" providerId="ADAL" clId="{BE9A01C0-FE3E-A645-9FA2-D14B4E522266}" dt="2021-10-13T08:52:06.661" v="415" actId="2696"/>
        <pc:sldMkLst>
          <pc:docMk/>
          <pc:sldMk cId="4176439597" sldId="280"/>
        </pc:sldMkLst>
        <pc:spChg chg="mod">
          <ac:chgData name="Aisha Raj" userId="1cb7113a-1cf5-422e-9c41-21560682b3f6" providerId="ADAL" clId="{BE9A01C0-FE3E-A645-9FA2-D14B4E522266}" dt="2021-10-13T08:40:18.976" v="348" actId="26606"/>
          <ac:spMkLst>
            <pc:docMk/>
            <pc:sldMk cId="4176439597" sldId="280"/>
            <ac:spMk id="2" creationId="{E44D19D2-9131-9849-972C-FB36671ACF6C}"/>
          </ac:spMkLst>
        </pc:spChg>
        <pc:spChg chg="mod">
          <ac:chgData name="Aisha Raj" userId="1cb7113a-1cf5-422e-9c41-21560682b3f6" providerId="ADAL" clId="{BE9A01C0-FE3E-A645-9FA2-D14B4E522266}" dt="2021-10-13T08:41:01.258" v="363" actId="20577"/>
          <ac:spMkLst>
            <pc:docMk/>
            <pc:sldMk cId="4176439597" sldId="280"/>
            <ac:spMk id="3" creationId="{ADE04F06-353D-D64A-BB2D-CD79F7643706}"/>
          </ac:spMkLst>
        </pc:spChg>
        <pc:spChg chg="add">
          <ac:chgData name="Aisha Raj" userId="1cb7113a-1cf5-422e-9c41-21560682b3f6" providerId="ADAL" clId="{BE9A01C0-FE3E-A645-9FA2-D14B4E522266}" dt="2021-10-13T08:40:18.976" v="348" actId="26606"/>
          <ac:spMkLst>
            <pc:docMk/>
            <pc:sldMk cId="4176439597" sldId="280"/>
            <ac:spMk id="71" creationId="{86C7B4A1-154A-4DF0-AC46-F88D75A2E0FD}"/>
          </ac:spMkLst>
        </pc:spChg>
        <pc:picChg chg="del">
          <ac:chgData name="Aisha Raj" userId="1cb7113a-1cf5-422e-9c41-21560682b3f6" providerId="ADAL" clId="{BE9A01C0-FE3E-A645-9FA2-D14B4E522266}" dt="2021-10-13T08:39:08.167" v="314" actId="478"/>
          <ac:picMkLst>
            <pc:docMk/>
            <pc:sldMk cId="4176439597" sldId="280"/>
            <ac:picMk id="4" creationId="{28C06F6C-D754-D84D-9CB2-D102E72D89D9}"/>
          </ac:picMkLst>
        </pc:picChg>
        <pc:picChg chg="add mod ord">
          <ac:chgData name="Aisha Raj" userId="1cb7113a-1cf5-422e-9c41-21560682b3f6" providerId="ADAL" clId="{BE9A01C0-FE3E-A645-9FA2-D14B4E522266}" dt="2021-10-13T08:40:37.841" v="354" actId="1076"/>
          <ac:picMkLst>
            <pc:docMk/>
            <pc:sldMk cId="4176439597" sldId="280"/>
            <ac:picMk id="2050" creationId="{87C6C395-8164-1D40-99AA-CC4FFA15F355}"/>
          </ac:picMkLst>
        </pc:picChg>
        <pc:cxnChg chg="del">
          <ac:chgData name="Aisha Raj" userId="1cb7113a-1cf5-422e-9c41-21560682b3f6" providerId="ADAL" clId="{BE9A01C0-FE3E-A645-9FA2-D14B4E522266}" dt="2021-10-13T08:33:34.698" v="44"/>
          <ac:cxnSpMkLst>
            <pc:docMk/>
            <pc:sldMk cId="4176439597" sldId="280"/>
            <ac:cxnSpMk id="9" creationId="{A7F400EE-A8A5-48AF-B4D6-291B52C6F0B0}"/>
          </ac:cxnSpMkLst>
        </pc:cxnChg>
      </pc:sldChg>
      <pc:sldChg chg="addSp delSp modSp add mod ord setBg delDesignElem modNotesTx">
        <pc:chgData name="Aisha Raj" userId="1cb7113a-1cf5-422e-9c41-21560682b3f6" providerId="ADAL" clId="{BE9A01C0-FE3E-A645-9FA2-D14B4E522266}" dt="2021-10-13T16:45:20.961" v="1314" actId="20577"/>
        <pc:sldMkLst>
          <pc:docMk/>
          <pc:sldMk cId="85748482" sldId="281"/>
        </pc:sldMkLst>
        <pc:spChg chg="mod">
          <ac:chgData name="Aisha Raj" userId="1cb7113a-1cf5-422e-9c41-21560682b3f6" providerId="ADAL" clId="{BE9A01C0-FE3E-A645-9FA2-D14B4E522266}" dt="2021-10-13T08:55:00.708" v="708" actId="26606"/>
          <ac:spMkLst>
            <pc:docMk/>
            <pc:sldMk cId="85748482" sldId="281"/>
            <ac:spMk id="2" creationId="{E44D19D2-9131-9849-972C-FB36671ACF6C}"/>
          </ac:spMkLst>
        </pc:spChg>
        <pc:spChg chg="mod">
          <ac:chgData name="Aisha Raj" userId="1cb7113a-1cf5-422e-9c41-21560682b3f6" providerId="ADAL" clId="{BE9A01C0-FE3E-A645-9FA2-D14B4E522266}" dt="2021-10-13T08:55:19.786" v="715" actId="1076"/>
          <ac:spMkLst>
            <pc:docMk/>
            <pc:sldMk cId="85748482" sldId="281"/>
            <ac:spMk id="3" creationId="{ADE04F06-353D-D64A-BB2D-CD79F7643706}"/>
          </ac:spMkLst>
        </pc:spChg>
        <pc:spChg chg="del">
          <ac:chgData name="Aisha Raj" userId="1cb7113a-1cf5-422e-9c41-21560682b3f6" providerId="ADAL" clId="{BE9A01C0-FE3E-A645-9FA2-D14B4E522266}" dt="2021-10-13T08:41:09.767" v="365"/>
          <ac:spMkLst>
            <pc:docMk/>
            <pc:sldMk cId="85748482" sldId="281"/>
            <ac:spMk id="71" creationId="{86C7B4A1-154A-4DF0-AC46-F88D75A2E0FD}"/>
          </ac:spMkLst>
        </pc:spChg>
        <pc:spChg chg="add">
          <ac:chgData name="Aisha Raj" userId="1cb7113a-1cf5-422e-9c41-21560682b3f6" providerId="ADAL" clId="{BE9A01C0-FE3E-A645-9FA2-D14B4E522266}" dt="2021-10-13T08:55:00.708" v="708" actId="26606"/>
          <ac:spMkLst>
            <pc:docMk/>
            <pc:sldMk cId="85748482" sldId="281"/>
            <ac:spMk id="2052" creationId="{3CD9DF72-87A3-404E-A828-84CBF11A8303}"/>
          </ac:spMkLst>
        </pc:spChg>
        <pc:picChg chg="mod">
          <ac:chgData name="Aisha Raj" userId="1cb7113a-1cf5-422e-9c41-21560682b3f6" providerId="ADAL" clId="{BE9A01C0-FE3E-A645-9FA2-D14B4E522266}" dt="2021-10-13T08:55:17.019" v="714" actId="1076"/>
          <ac:picMkLst>
            <pc:docMk/>
            <pc:sldMk cId="85748482" sldId="281"/>
            <ac:picMk id="2050" creationId="{87C6C395-8164-1D40-99AA-CC4FFA15F355}"/>
          </ac:picMkLst>
        </pc:picChg>
        <pc:cxnChg chg="add">
          <ac:chgData name="Aisha Raj" userId="1cb7113a-1cf5-422e-9c41-21560682b3f6" providerId="ADAL" clId="{BE9A01C0-FE3E-A645-9FA2-D14B4E522266}" dt="2021-10-13T08:55:00.708" v="708" actId="26606"/>
          <ac:cxnSpMkLst>
            <pc:docMk/>
            <pc:sldMk cId="85748482" sldId="281"/>
            <ac:cxnSpMk id="73" creationId="{20E3A342-4D61-4E3F-AF90-1AB42AEB96CC}"/>
          </ac:cxnSpMkLst>
        </pc:cxnChg>
      </pc:sldChg>
      <pc:sldChg chg="addSp delSp add del setBg delDesignElem">
        <pc:chgData name="Aisha Raj" userId="1cb7113a-1cf5-422e-9c41-21560682b3f6" providerId="ADAL" clId="{BE9A01C0-FE3E-A645-9FA2-D14B4E522266}" dt="2021-10-13T08:41:01.088" v="362"/>
        <pc:sldMkLst>
          <pc:docMk/>
          <pc:sldMk cId="1197555541" sldId="281"/>
        </pc:sldMkLst>
        <pc:spChg chg="add del">
          <ac:chgData name="Aisha Raj" userId="1cb7113a-1cf5-422e-9c41-21560682b3f6" providerId="ADAL" clId="{BE9A01C0-FE3E-A645-9FA2-D14B4E522266}" dt="2021-10-13T08:41:01.088" v="362"/>
          <ac:spMkLst>
            <pc:docMk/>
            <pc:sldMk cId="1197555541" sldId="281"/>
            <ac:spMk id="71" creationId="{2C61293E-6EBE-43EF-A52C-9BEBFD7679D4}"/>
          </ac:spMkLst>
        </pc:spChg>
        <pc:spChg chg="add del">
          <ac:chgData name="Aisha Raj" userId="1cb7113a-1cf5-422e-9c41-21560682b3f6" providerId="ADAL" clId="{BE9A01C0-FE3E-A645-9FA2-D14B4E522266}" dt="2021-10-13T08:41:01.088" v="362"/>
          <ac:spMkLst>
            <pc:docMk/>
            <pc:sldMk cId="1197555541" sldId="281"/>
            <ac:spMk id="73" creationId="{21540236-BFD5-4A9D-8840-4703E7F76825}"/>
          </ac:spMkLst>
        </pc:spChg>
      </pc:sldChg>
      <pc:sldChg chg="addSp delSp add del setBg delDesignElem">
        <pc:chgData name="Aisha Raj" userId="1cb7113a-1cf5-422e-9c41-21560682b3f6" providerId="ADAL" clId="{BE9A01C0-FE3E-A645-9FA2-D14B4E522266}" dt="2021-10-13T08:41:00.742" v="361"/>
        <pc:sldMkLst>
          <pc:docMk/>
          <pc:sldMk cId="3046449969" sldId="282"/>
        </pc:sldMkLst>
        <pc:spChg chg="add del">
          <ac:chgData name="Aisha Raj" userId="1cb7113a-1cf5-422e-9c41-21560682b3f6" providerId="ADAL" clId="{BE9A01C0-FE3E-A645-9FA2-D14B4E522266}" dt="2021-10-13T08:41:00.742" v="361"/>
          <ac:spMkLst>
            <pc:docMk/>
            <pc:sldMk cId="3046449969" sldId="282"/>
            <ac:spMk id="71" creationId="{2C61293E-6EBE-43EF-A52C-9BEBFD7679D4}"/>
          </ac:spMkLst>
        </pc:spChg>
        <pc:spChg chg="add del">
          <ac:chgData name="Aisha Raj" userId="1cb7113a-1cf5-422e-9c41-21560682b3f6" providerId="ADAL" clId="{BE9A01C0-FE3E-A645-9FA2-D14B4E522266}" dt="2021-10-13T08:41:00.742" v="361"/>
          <ac:spMkLst>
            <pc:docMk/>
            <pc:sldMk cId="3046449969" sldId="282"/>
            <ac:spMk id="73" creationId="{21540236-BFD5-4A9D-8840-4703E7F76825}"/>
          </ac:spMkLst>
        </pc:spChg>
      </pc:sldChg>
      <pc:sldChg chg="addSp delSp modSp add mod ord setBg modAnim delDesignElem modNotesTx">
        <pc:chgData name="Aisha Raj" userId="1cb7113a-1cf5-422e-9c41-21560682b3f6" providerId="ADAL" clId="{BE9A01C0-FE3E-A645-9FA2-D14B4E522266}" dt="2021-10-13T16:45:10.471" v="1313" actId="5793"/>
        <pc:sldMkLst>
          <pc:docMk/>
          <pc:sldMk cId="3620546496" sldId="282"/>
        </pc:sldMkLst>
        <pc:spChg chg="mod">
          <ac:chgData name="Aisha Raj" userId="1cb7113a-1cf5-422e-9c41-21560682b3f6" providerId="ADAL" clId="{BE9A01C0-FE3E-A645-9FA2-D14B4E522266}" dt="2021-10-13T16:45:10.471" v="1313" actId="5793"/>
          <ac:spMkLst>
            <pc:docMk/>
            <pc:sldMk cId="3620546496" sldId="282"/>
            <ac:spMk id="2" creationId="{E44D19D2-9131-9849-972C-FB36671ACF6C}"/>
          </ac:spMkLst>
        </pc:spChg>
        <pc:spChg chg="mod ord">
          <ac:chgData name="Aisha Raj" userId="1cb7113a-1cf5-422e-9c41-21560682b3f6" providerId="ADAL" clId="{BE9A01C0-FE3E-A645-9FA2-D14B4E522266}" dt="2021-10-13T08:54:24.095" v="663" actId="113"/>
          <ac:spMkLst>
            <pc:docMk/>
            <pc:sldMk cId="3620546496" sldId="282"/>
            <ac:spMk id="3" creationId="{ADE04F06-353D-D64A-BB2D-CD79F7643706}"/>
          </ac:spMkLst>
        </pc:spChg>
        <pc:spChg chg="add del">
          <ac:chgData name="Aisha Raj" userId="1cb7113a-1cf5-422e-9c41-21560682b3f6" providerId="ADAL" clId="{BE9A01C0-FE3E-A645-9FA2-D14B4E522266}" dt="2021-10-13T08:45:51.440" v="411"/>
          <ac:spMkLst>
            <pc:docMk/>
            <pc:sldMk cId="3620546496" sldId="282"/>
            <ac:spMk id="4" creationId="{297DE2B6-DA10-8443-82CC-4ABFEB2CA8DC}"/>
          </ac:spMkLst>
        </pc:spChg>
        <pc:spChg chg="add">
          <ac:chgData name="Aisha Raj" userId="1cb7113a-1cf5-422e-9c41-21560682b3f6" providerId="ADAL" clId="{BE9A01C0-FE3E-A645-9FA2-D14B4E522266}" dt="2021-10-13T08:46:07.348" v="413" actId="26606"/>
          <ac:spMkLst>
            <pc:docMk/>
            <pc:sldMk cId="3620546496" sldId="282"/>
            <ac:spMk id="10" creationId="{FF9B822F-893E-44C8-963C-64F50ACECBB2}"/>
          </ac:spMkLst>
        </pc:spChg>
        <pc:spChg chg="add">
          <ac:chgData name="Aisha Raj" userId="1cb7113a-1cf5-422e-9c41-21560682b3f6" providerId="ADAL" clId="{BE9A01C0-FE3E-A645-9FA2-D14B4E522266}" dt="2021-10-13T08:46:07.348" v="413" actId="26606"/>
          <ac:spMkLst>
            <pc:docMk/>
            <pc:sldMk cId="3620546496" sldId="282"/>
            <ac:spMk id="12" creationId="{EBF87945-A001-489F-9D9B-7D9435F0B9CA}"/>
          </ac:spMkLst>
        </pc:spChg>
        <pc:spChg chg="del">
          <ac:chgData name="Aisha Raj" userId="1cb7113a-1cf5-422e-9c41-21560682b3f6" providerId="ADAL" clId="{BE9A01C0-FE3E-A645-9FA2-D14B4E522266}" dt="2021-10-13T08:42:51.401" v="386"/>
          <ac:spMkLst>
            <pc:docMk/>
            <pc:sldMk cId="3620546496" sldId="282"/>
            <ac:spMk id="71" creationId="{86C7B4A1-154A-4DF0-AC46-F88D75A2E0FD}"/>
          </ac:spMkLst>
        </pc:spChg>
        <pc:picChg chg="add mod">
          <ac:chgData name="Aisha Raj" userId="1cb7113a-1cf5-422e-9c41-21560682b3f6" providerId="ADAL" clId="{BE9A01C0-FE3E-A645-9FA2-D14B4E522266}" dt="2021-10-13T08:46:07.348" v="413" actId="26606"/>
          <ac:picMkLst>
            <pc:docMk/>
            <pc:sldMk cId="3620546496" sldId="282"/>
            <ac:picMk id="5" creationId="{EBBF0F15-ECC7-B341-BBDA-C581F737354D}"/>
          </ac:picMkLst>
        </pc:picChg>
        <pc:picChg chg="del mod">
          <ac:chgData name="Aisha Raj" userId="1cb7113a-1cf5-422e-9c41-21560682b3f6" providerId="ADAL" clId="{BE9A01C0-FE3E-A645-9FA2-D14B4E522266}" dt="2021-10-13T08:43:46.322" v="407" actId="478"/>
          <ac:picMkLst>
            <pc:docMk/>
            <pc:sldMk cId="3620546496" sldId="282"/>
            <ac:picMk id="2050" creationId="{87C6C395-8164-1D40-99AA-CC4FFA15F355}"/>
          </ac:picMkLst>
        </pc:picChg>
        <pc:picChg chg="add del">
          <ac:chgData name="Aisha Raj" userId="1cb7113a-1cf5-422e-9c41-21560682b3f6" providerId="ADAL" clId="{BE9A01C0-FE3E-A645-9FA2-D14B4E522266}" dt="2021-10-13T08:45:19.664" v="409" actId="478"/>
          <ac:picMkLst>
            <pc:docMk/>
            <pc:sldMk cId="3620546496" sldId="282"/>
            <ac:picMk id="7170" creationId="{50E2CEE0-8B32-6A42-A30D-9A86FE95E692}"/>
          </ac:picMkLst>
        </pc:picChg>
      </pc:sldChg>
      <pc:sldChg chg="add del">
        <pc:chgData name="Aisha Raj" userId="1cb7113a-1cf5-422e-9c41-21560682b3f6" providerId="ADAL" clId="{BE9A01C0-FE3E-A645-9FA2-D14B4E522266}" dt="2021-10-13T10:33:28.997" v="908" actId="2696"/>
        <pc:sldMkLst>
          <pc:docMk/>
          <pc:sldMk cId="1157108090" sldId="283"/>
        </pc:sldMkLst>
      </pc:sldChg>
      <pc:sldChg chg="addSp delSp add del setBg delDesignElem">
        <pc:chgData name="Aisha Raj" userId="1cb7113a-1cf5-422e-9c41-21560682b3f6" providerId="ADAL" clId="{BE9A01C0-FE3E-A645-9FA2-D14B4E522266}" dt="2021-10-13T08:41:00.526" v="360"/>
        <pc:sldMkLst>
          <pc:docMk/>
          <pc:sldMk cId="1825040787" sldId="283"/>
        </pc:sldMkLst>
        <pc:spChg chg="add del">
          <ac:chgData name="Aisha Raj" userId="1cb7113a-1cf5-422e-9c41-21560682b3f6" providerId="ADAL" clId="{BE9A01C0-FE3E-A645-9FA2-D14B4E522266}" dt="2021-10-13T08:41:00.526" v="360"/>
          <ac:spMkLst>
            <pc:docMk/>
            <pc:sldMk cId="1825040787" sldId="283"/>
            <ac:spMk id="71" creationId="{2C61293E-6EBE-43EF-A52C-9BEBFD7679D4}"/>
          </ac:spMkLst>
        </pc:spChg>
        <pc:spChg chg="add del">
          <ac:chgData name="Aisha Raj" userId="1cb7113a-1cf5-422e-9c41-21560682b3f6" providerId="ADAL" clId="{BE9A01C0-FE3E-A645-9FA2-D14B4E522266}" dt="2021-10-13T08:41:00.526" v="360"/>
          <ac:spMkLst>
            <pc:docMk/>
            <pc:sldMk cId="1825040787" sldId="283"/>
            <ac:spMk id="73" creationId="{21540236-BFD5-4A9D-8840-4703E7F76825}"/>
          </ac:spMkLst>
        </pc:spChg>
      </pc:sldChg>
    </pc:docChg>
  </pc:docChgLst>
  <pc:docChgLst>
    <pc:chgData name="A Raj" userId="1cb7113a-1cf5-422e-9c41-21560682b3f6" providerId="ADAL" clId="{B13588FD-56C6-45C8-B5A6-E9B36FD797C7}"/>
    <pc:docChg chg="custSel addSld modSld modMainMaster">
      <pc:chgData name="A Raj" userId="1cb7113a-1cf5-422e-9c41-21560682b3f6" providerId="ADAL" clId="{B13588FD-56C6-45C8-B5A6-E9B36FD797C7}" dt="2021-10-12T07:34:09.590" v="47"/>
      <pc:docMkLst>
        <pc:docMk/>
      </pc:docMkLst>
      <pc:sldChg chg="modSp">
        <pc:chgData name="A Raj" userId="1cb7113a-1cf5-422e-9c41-21560682b3f6" providerId="ADAL" clId="{B13588FD-56C6-45C8-B5A6-E9B36FD797C7}" dt="2021-10-12T07:28:43.909" v="11" actId="1076"/>
        <pc:sldMkLst>
          <pc:docMk/>
          <pc:sldMk cId="3841871138" sldId="257"/>
        </pc:sldMkLst>
        <pc:spChg chg="mod">
          <ac:chgData name="A Raj" userId="1cb7113a-1cf5-422e-9c41-21560682b3f6" providerId="ADAL" clId="{B13588FD-56C6-45C8-B5A6-E9B36FD797C7}" dt="2021-10-12T07:28:03.126" v="2" actId="2711"/>
          <ac:spMkLst>
            <pc:docMk/>
            <pc:sldMk cId="3841871138" sldId="257"/>
            <ac:spMk id="2" creationId="{E44D19D2-9131-9849-972C-FB36671ACF6C}"/>
          </ac:spMkLst>
        </pc:spChg>
        <pc:spChg chg="mod">
          <ac:chgData name="A Raj" userId="1cb7113a-1cf5-422e-9c41-21560682b3f6" providerId="ADAL" clId="{B13588FD-56C6-45C8-B5A6-E9B36FD797C7}" dt="2021-10-12T07:28:43.909" v="11" actId="1076"/>
          <ac:spMkLst>
            <pc:docMk/>
            <pc:sldMk cId="3841871138" sldId="257"/>
            <ac:spMk id="3" creationId="{ADE04F06-353D-D64A-BB2D-CD79F7643706}"/>
          </ac:spMkLst>
        </pc:spChg>
      </pc:sldChg>
      <pc:sldChg chg="modSp">
        <pc:chgData name="A Raj" userId="1cb7113a-1cf5-422e-9c41-21560682b3f6" providerId="ADAL" clId="{B13588FD-56C6-45C8-B5A6-E9B36FD797C7}" dt="2021-10-12T07:27:57.275" v="1" actId="207"/>
        <pc:sldMkLst>
          <pc:docMk/>
          <pc:sldMk cId="4151032348" sldId="260"/>
        </pc:sldMkLst>
        <pc:spChg chg="mod">
          <ac:chgData name="A Raj" userId="1cb7113a-1cf5-422e-9c41-21560682b3f6" providerId="ADAL" clId="{B13588FD-56C6-45C8-B5A6-E9B36FD797C7}" dt="2021-10-12T07:27:57.275" v="1" actId="207"/>
          <ac:spMkLst>
            <pc:docMk/>
            <pc:sldMk cId="4151032348" sldId="260"/>
            <ac:spMk id="2" creationId="{B05F8A07-9BB1-5D43-B894-E1E23D759C52}"/>
          </ac:spMkLst>
        </pc:spChg>
      </pc:sldChg>
      <pc:sldChg chg="modSp">
        <pc:chgData name="A Raj" userId="1cb7113a-1cf5-422e-9c41-21560682b3f6" providerId="ADAL" clId="{B13588FD-56C6-45C8-B5A6-E9B36FD797C7}" dt="2021-10-12T07:29:29.164" v="18" actId="1076"/>
        <pc:sldMkLst>
          <pc:docMk/>
          <pc:sldMk cId="2890946409" sldId="262"/>
        </pc:sldMkLst>
        <pc:spChg chg="mod">
          <ac:chgData name="A Raj" userId="1cb7113a-1cf5-422e-9c41-21560682b3f6" providerId="ADAL" clId="{B13588FD-56C6-45C8-B5A6-E9B36FD797C7}" dt="2021-10-12T07:29:00.088" v="12" actId="2711"/>
          <ac:spMkLst>
            <pc:docMk/>
            <pc:sldMk cId="2890946409" sldId="262"/>
            <ac:spMk id="2" creationId="{3BD42D76-18F1-4247-9FAF-C5821D9ACC31}"/>
          </ac:spMkLst>
        </pc:spChg>
        <pc:spChg chg="mod">
          <ac:chgData name="A Raj" userId="1cb7113a-1cf5-422e-9c41-21560682b3f6" providerId="ADAL" clId="{B13588FD-56C6-45C8-B5A6-E9B36FD797C7}" dt="2021-10-12T07:29:04.494" v="14" actId="27636"/>
          <ac:spMkLst>
            <pc:docMk/>
            <pc:sldMk cId="2890946409" sldId="262"/>
            <ac:spMk id="3" creationId="{EB32DA79-7A42-AD4D-B448-5A6023889235}"/>
          </ac:spMkLst>
        </pc:spChg>
        <pc:spChg chg="mod">
          <ac:chgData name="A Raj" userId="1cb7113a-1cf5-422e-9c41-21560682b3f6" providerId="ADAL" clId="{B13588FD-56C6-45C8-B5A6-E9B36FD797C7}" dt="2021-10-12T07:29:29.164" v="18" actId="1076"/>
          <ac:spMkLst>
            <pc:docMk/>
            <pc:sldMk cId="2890946409" sldId="262"/>
            <ac:spMk id="5" creationId="{21312203-AD84-EE43-9FD1-4E03E2EFC692}"/>
          </ac:spMkLst>
        </pc:spChg>
      </pc:sldChg>
      <pc:sldChg chg="modSp">
        <pc:chgData name="A Raj" userId="1cb7113a-1cf5-422e-9c41-21560682b3f6" providerId="ADAL" clId="{B13588FD-56C6-45C8-B5A6-E9B36FD797C7}" dt="2021-10-12T07:29:24.905" v="17" actId="1076"/>
        <pc:sldMkLst>
          <pc:docMk/>
          <pc:sldMk cId="3678847047" sldId="263"/>
        </pc:sldMkLst>
        <pc:spChg chg="mod">
          <ac:chgData name="A Raj" userId="1cb7113a-1cf5-422e-9c41-21560682b3f6" providerId="ADAL" clId="{B13588FD-56C6-45C8-B5A6-E9B36FD797C7}" dt="2021-10-12T07:29:12.090" v="15" actId="2711"/>
          <ac:spMkLst>
            <pc:docMk/>
            <pc:sldMk cId="3678847047" sldId="263"/>
            <ac:spMk id="2" creationId="{83F1FF32-E491-E643-99D1-F8C883C2D862}"/>
          </ac:spMkLst>
        </pc:spChg>
        <pc:spChg chg="mod">
          <ac:chgData name="A Raj" userId="1cb7113a-1cf5-422e-9c41-21560682b3f6" providerId="ADAL" clId="{B13588FD-56C6-45C8-B5A6-E9B36FD797C7}" dt="2021-10-12T07:29:24.905" v="17" actId="1076"/>
          <ac:spMkLst>
            <pc:docMk/>
            <pc:sldMk cId="3678847047" sldId="263"/>
            <ac:spMk id="6" creationId="{28A2F0DE-DE71-D341-8366-4B3CA357FC15}"/>
          </ac:spMkLst>
        </pc:spChg>
      </pc:sldChg>
      <pc:sldChg chg="modSp">
        <pc:chgData name="A Raj" userId="1cb7113a-1cf5-422e-9c41-21560682b3f6" providerId="ADAL" clId="{B13588FD-56C6-45C8-B5A6-E9B36FD797C7}" dt="2021-10-12T07:29:17.960" v="16" actId="2711"/>
        <pc:sldMkLst>
          <pc:docMk/>
          <pc:sldMk cId="2737317666" sldId="264"/>
        </pc:sldMkLst>
        <pc:spChg chg="mod">
          <ac:chgData name="A Raj" userId="1cb7113a-1cf5-422e-9c41-21560682b3f6" providerId="ADAL" clId="{B13588FD-56C6-45C8-B5A6-E9B36FD797C7}" dt="2021-10-12T07:29:17.960" v="16" actId="2711"/>
          <ac:spMkLst>
            <pc:docMk/>
            <pc:sldMk cId="2737317666" sldId="264"/>
            <ac:spMk id="4" creationId="{AE9D6060-413A-7148-A8AE-9F859BD53FBA}"/>
          </ac:spMkLst>
        </pc:spChg>
      </pc:sldChg>
      <pc:sldChg chg="modSp">
        <pc:chgData name="A Raj" userId="1cb7113a-1cf5-422e-9c41-21560682b3f6" providerId="ADAL" clId="{B13588FD-56C6-45C8-B5A6-E9B36FD797C7}" dt="2021-10-12T07:29:43.197" v="20" actId="2711"/>
        <pc:sldMkLst>
          <pc:docMk/>
          <pc:sldMk cId="827965359" sldId="265"/>
        </pc:sldMkLst>
        <pc:spChg chg="mod">
          <ac:chgData name="A Raj" userId="1cb7113a-1cf5-422e-9c41-21560682b3f6" providerId="ADAL" clId="{B13588FD-56C6-45C8-B5A6-E9B36FD797C7}" dt="2021-10-12T07:29:39.594" v="19" actId="1076"/>
          <ac:spMkLst>
            <pc:docMk/>
            <pc:sldMk cId="827965359" sldId="265"/>
            <ac:spMk id="5" creationId="{AF87506C-1E14-EB41-8A45-684D26ABDA7D}"/>
          </ac:spMkLst>
        </pc:spChg>
        <pc:spChg chg="mod">
          <ac:chgData name="A Raj" userId="1cb7113a-1cf5-422e-9c41-21560682b3f6" providerId="ADAL" clId="{B13588FD-56C6-45C8-B5A6-E9B36FD797C7}" dt="2021-10-12T07:29:43.197" v="20" actId="2711"/>
          <ac:spMkLst>
            <pc:docMk/>
            <pc:sldMk cId="827965359" sldId="265"/>
            <ac:spMk id="8" creationId="{1B3EA8F4-4950-154C-9973-9CCB0FAA9FB2}"/>
          </ac:spMkLst>
        </pc:spChg>
      </pc:sldChg>
      <pc:sldChg chg="modSp">
        <pc:chgData name="A Raj" userId="1cb7113a-1cf5-422e-9c41-21560682b3f6" providerId="ADAL" clId="{B13588FD-56C6-45C8-B5A6-E9B36FD797C7}" dt="2021-10-12T07:29:53.133" v="22" actId="1076"/>
        <pc:sldMkLst>
          <pc:docMk/>
          <pc:sldMk cId="2795009474" sldId="266"/>
        </pc:sldMkLst>
        <pc:spChg chg="mod">
          <ac:chgData name="A Raj" userId="1cb7113a-1cf5-422e-9c41-21560682b3f6" providerId="ADAL" clId="{B13588FD-56C6-45C8-B5A6-E9B36FD797C7}" dt="2021-10-12T07:29:53.133" v="22" actId="1076"/>
          <ac:spMkLst>
            <pc:docMk/>
            <pc:sldMk cId="2795009474" sldId="266"/>
            <ac:spMk id="5" creationId="{AF87506C-1E14-EB41-8A45-684D26ABDA7D}"/>
          </ac:spMkLst>
        </pc:spChg>
        <pc:spChg chg="mod">
          <ac:chgData name="A Raj" userId="1cb7113a-1cf5-422e-9c41-21560682b3f6" providerId="ADAL" clId="{B13588FD-56C6-45C8-B5A6-E9B36FD797C7}" dt="2021-10-12T07:29:49.743" v="21" actId="2711"/>
          <ac:spMkLst>
            <pc:docMk/>
            <pc:sldMk cId="2795009474" sldId="266"/>
            <ac:spMk id="8" creationId="{1B3EA8F4-4950-154C-9973-9CCB0FAA9FB2}"/>
          </ac:spMkLst>
        </pc:spChg>
      </pc:sldChg>
      <pc:sldChg chg="modSp">
        <pc:chgData name="A Raj" userId="1cb7113a-1cf5-422e-9c41-21560682b3f6" providerId="ADAL" clId="{B13588FD-56C6-45C8-B5A6-E9B36FD797C7}" dt="2021-10-12T07:30:02.261" v="24" actId="1076"/>
        <pc:sldMkLst>
          <pc:docMk/>
          <pc:sldMk cId="1001563250" sldId="267"/>
        </pc:sldMkLst>
        <pc:spChg chg="mod">
          <ac:chgData name="A Raj" userId="1cb7113a-1cf5-422e-9c41-21560682b3f6" providerId="ADAL" clId="{B13588FD-56C6-45C8-B5A6-E9B36FD797C7}" dt="2021-10-12T07:30:02.261" v="24" actId="1076"/>
          <ac:spMkLst>
            <pc:docMk/>
            <pc:sldMk cId="1001563250" sldId="267"/>
            <ac:spMk id="5" creationId="{AF87506C-1E14-EB41-8A45-684D26ABDA7D}"/>
          </ac:spMkLst>
        </pc:spChg>
        <pc:spChg chg="mod">
          <ac:chgData name="A Raj" userId="1cb7113a-1cf5-422e-9c41-21560682b3f6" providerId="ADAL" clId="{B13588FD-56C6-45C8-B5A6-E9B36FD797C7}" dt="2021-10-12T07:29:59.246" v="23" actId="2711"/>
          <ac:spMkLst>
            <pc:docMk/>
            <pc:sldMk cId="1001563250" sldId="267"/>
            <ac:spMk id="8" creationId="{1B3EA8F4-4950-154C-9973-9CCB0FAA9FB2}"/>
          </ac:spMkLst>
        </pc:spChg>
      </pc:sldChg>
      <pc:sldChg chg="modSp">
        <pc:chgData name="A Raj" userId="1cb7113a-1cf5-422e-9c41-21560682b3f6" providerId="ADAL" clId="{B13588FD-56C6-45C8-B5A6-E9B36FD797C7}" dt="2021-10-12T07:30:20.719" v="28" actId="1076"/>
        <pc:sldMkLst>
          <pc:docMk/>
          <pc:sldMk cId="1899809794" sldId="268"/>
        </pc:sldMkLst>
        <pc:spChg chg="mod">
          <ac:chgData name="A Raj" userId="1cb7113a-1cf5-422e-9c41-21560682b3f6" providerId="ADAL" clId="{B13588FD-56C6-45C8-B5A6-E9B36FD797C7}" dt="2021-10-12T07:30:20.719" v="28" actId="1076"/>
          <ac:spMkLst>
            <pc:docMk/>
            <pc:sldMk cId="1899809794" sldId="268"/>
            <ac:spMk id="5" creationId="{AF87506C-1E14-EB41-8A45-684D26ABDA7D}"/>
          </ac:spMkLst>
        </pc:spChg>
        <pc:spChg chg="mod">
          <ac:chgData name="A Raj" userId="1cb7113a-1cf5-422e-9c41-21560682b3f6" providerId="ADAL" clId="{B13588FD-56C6-45C8-B5A6-E9B36FD797C7}" dt="2021-10-12T07:30:14.589" v="27" actId="20577"/>
          <ac:spMkLst>
            <pc:docMk/>
            <pc:sldMk cId="1899809794" sldId="268"/>
            <ac:spMk id="8" creationId="{1B3EA8F4-4950-154C-9973-9CCB0FAA9FB2}"/>
          </ac:spMkLst>
        </pc:spChg>
      </pc:sldChg>
      <pc:sldChg chg="modSp">
        <pc:chgData name="A Raj" userId="1cb7113a-1cf5-422e-9c41-21560682b3f6" providerId="ADAL" clId="{B13588FD-56C6-45C8-B5A6-E9B36FD797C7}" dt="2021-10-12T07:30:25.741" v="29" actId="2711"/>
        <pc:sldMkLst>
          <pc:docMk/>
          <pc:sldMk cId="2625242178" sldId="269"/>
        </pc:sldMkLst>
        <pc:spChg chg="mod">
          <ac:chgData name="A Raj" userId="1cb7113a-1cf5-422e-9c41-21560682b3f6" providerId="ADAL" clId="{B13588FD-56C6-45C8-B5A6-E9B36FD797C7}" dt="2021-10-12T07:30:25.741" v="29" actId="2711"/>
          <ac:spMkLst>
            <pc:docMk/>
            <pc:sldMk cId="2625242178" sldId="269"/>
            <ac:spMk id="8" creationId="{1B3EA8F4-4950-154C-9973-9CCB0FAA9FB2}"/>
          </ac:spMkLst>
        </pc:spChg>
      </pc:sldChg>
      <pc:sldChg chg="modSp">
        <pc:chgData name="A Raj" userId="1cb7113a-1cf5-422e-9c41-21560682b3f6" providerId="ADAL" clId="{B13588FD-56C6-45C8-B5A6-E9B36FD797C7}" dt="2021-10-12T07:30:56.703" v="31" actId="1076"/>
        <pc:sldMkLst>
          <pc:docMk/>
          <pc:sldMk cId="1585971422" sldId="270"/>
        </pc:sldMkLst>
        <pc:spChg chg="mod">
          <ac:chgData name="A Raj" userId="1cb7113a-1cf5-422e-9c41-21560682b3f6" providerId="ADAL" clId="{B13588FD-56C6-45C8-B5A6-E9B36FD797C7}" dt="2021-10-12T07:30:56.703" v="31" actId="1076"/>
          <ac:spMkLst>
            <pc:docMk/>
            <pc:sldMk cId="1585971422" sldId="270"/>
            <ac:spMk id="5" creationId="{AF87506C-1E14-EB41-8A45-684D26ABDA7D}"/>
          </ac:spMkLst>
        </pc:spChg>
        <pc:spChg chg="mod">
          <ac:chgData name="A Raj" userId="1cb7113a-1cf5-422e-9c41-21560682b3f6" providerId="ADAL" clId="{B13588FD-56C6-45C8-B5A6-E9B36FD797C7}" dt="2021-10-12T07:30:53.454" v="30" actId="2711"/>
          <ac:spMkLst>
            <pc:docMk/>
            <pc:sldMk cId="1585971422" sldId="270"/>
            <ac:spMk id="8" creationId="{1B3EA8F4-4950-154C-9973-9CCB0FAA9FB2}"/>
          </ac:spMkLst>
        </pc:spChg>
      </pc:sldChg>
      <pc:sldChg chg="addSp delSp modSp add">
        <pc:chgData name="A Raj" userId="1cb7113a-1cf5-422e-9c41-21560682b3f6" providerId="ADAL" clId="{B13588FD-56C6-45C8-B5A6-E9B36FD797C7}" dt="2021-10-12T07:34:02.737" v="46" actId="1076"/>
        <pc:sldMkLst>
          <pc:docMk/>
          <pc:sldMk cId="2369897079" sldId="271"/>
        </pc:sldMkLst>
        <pc:spChg chg="del">
          <ac:chgData name="A Raj" userId="1cb7113a-1cf5-422e-9c41-21560682b3f6" providerId="ADAL" clId="{B13588FD-56C6-45C8-B5A6-E9B36FD797C7}" dt="2021-10-12T07:32:17.732" v="36" actId="478"/>
          <ac:spMkLst>
            <pc:docMk/>
            <pc:sldMk cId="2369897079" sldId="271"/>
            <ac:spMk id="2" creationId="{5A9068C6-D070-4F3D-9E0B-9F34220E4772}"/>
          </ac:spMkLst>
        </pc:spChg>
        <pc:spChg chg="del">
          <ac:chgData name="A Raj" userId="1cb7113a-1cf5-422e-9c41-21560682b3f6" providerId="ADAL" clId="{B13588FD-56C6-45C8-B5A6-E9B36FD797C7}" dt="2021-10-12T07:32:14.179" v="35" actId="478"/>
          <ac:spMkLst>
            <pc:docMk/>
            <pc:sldMk cId="2369897079" sldId="271"/>
            <ac:spMk id="3" creationId="{119BA71D-5F0E-4C38-B587-BECBB7F3C3AF}"/>
          </ac:spMkLst>
        </pc:spChg>
        <pc:picChg chg="add mod">
          <ac:chgData name="A Raj" userId="1cb7113a-1cf5-422e-9c41-21560682b3f6" providerId="ADAL" clId="{B13588FD-56C6-45C8-B5A6-E9B36FD797C7}" dt="2021-10-12T07:34:02.737" v="46" actId="1076"/>
          <ac:picMkLst>
            <pc:docMk/>
            <pc:sldMk cId="2369897079" sldId="271"/>
            <ac:picMk id="4" creationId="{409B93C5-57EA-46E9-B226-610E83633B2B}"/>
          </ac:picMkLst>
        </pc:picChg>
      </pc:sldChg>
      <pc:sldChg chg="addSp add">
        <pc:chgData name="A Raj" userId="1cb7113a-1cf5-422e-9c41-21560682b3f6" providerId="ADAL" clId="{B13588FD-56C6-45C8-B5A6-E9B36FD797C7}" dt="2021-10-12T07:34:09.590" v="47"/>
        <pc:sldMkLst>
          <pc:docMk/>
          <pc:sldMk cId="3909701237" sldId="272"/>
        </pc:sldMkLst>
        <pc:picChg chg="add">
          <ac:chgData name="A Raj" userId="1cb7113a-1cf5-422e-9c41-21560682b3f6" providerId="ADAL" clId="{B13588FD-56C6-45C8-B5A6-E9B36FD797C7}" dt="2021-10-12T07:34:09.590" v="47"/>
          <ac:picMkLst>
            <pc:docMk/>
            <pc:sldMk cId="3909701237" sldId="272"/>
            <ac:picMk id="2" creationId="{B6E8ACCD-171F-4021-AF77-F08622DEAE71}"/>
          </ac:picMkLst>
        </pc:picChg>
      </pc:sldChg>
      <pc:sldChg chg="add">
        <pc:chgData name="A Raj" userId="1cb7113a-1cf5-422e-9c41-21560682b3f6" providerId="ADAL" clId="{B13588FD-56C6-45C8-B5A6-E9B36FD797C7}" dt="2021-10-12T07:33:45.941" v="38"/>
        <pc:sldMkLst>
          <pc:docMk/>
          <pc:sldMk cId="739270594" sldId="273"/>
        </pc:sldMkLst>
      </pc:sldChg>
      <pc:sldChg chg="add">
        <pc:chgData name="A Raj" userId="1cb7113a-1cf5-422e-9c41-21560682b3f6" providerId="ADAL" clId="{B13588FD-56C6-45C8-B5A6-E9B36FD797C7}" dt="2021-10-12T07:33:46.160" v="39"/>
        <pc:sldMkLst>
          <pc:docMk/>
          <pc:sldMk cId="59251993" sldId="274"/>
        </pc:sldMkLst>
      </pc:sldChg>
      <pc:sldChg chg="add">
        <pc:chgData name="A Raj" userId="1cb7113a-1cf5-422e-9c41-21560682b3f6" providerId="ADAL" clId="{B13588FD-56C6-45C8-B5A6-E9B36FD797C7}" dt="2021-10-12T07:33:46.359" v="40"/>
        <pc:sldMkLst>
          <pc:docMk/>
          <pc:sldMk cId="1975012717" sldId="275"/>
        </pc:sldMkLst>
      </pc:sldChg>
      <pc:sldChg chg="add">
        <pc:chgData name="A Raj" userId="1cb7113a-1cf5-422e-9c41-21560682b3f6" providerId="ADAL" clId="{B13588FD-56C6-45C8-B5A6-E9B36FD797C7}" dt="2021-10-12T07:33:46.729" v="41"/>
        <pc:sldMkLst>
          <pc:docMk/>
          <pc:sldMk cId="1289695534" sldId="276"/>
        </pc:sldMkLst>
      </pc:sldChg>
      <pc:sldChg chg="add">
        <pc:chgData name="A Raj" userId="1cb7113a-1cf5-422e-9c41-21560682b3f6" providerId="ADAL" clId="{B13588FD-56C6-45C8-B5A6-E9B36FD797C7}" dt="2021-10-12T07:33:46.925" v="42"/>
        <pc:sldMkLst>
          <pc:docMk/>
          <pc:sldMk cId="817523836" sldId="277"/>
        </pc:sldMkLst>
      </pc:sldChg>
      <pc:sldChg chg="add">
        <pc:chgData name="A Raj" userId="1cb7113a-1cf5-422e-9c41-21560682b3f6" providerId="ADAL" clId="{B13588FD-56C6-45C8-B5A6-E9B36FD797C7}" dt="2021-10-12T07:33:47.498" v="43"/>
        <pc:sldMkLst>
          <pc:docMk/>
          <pc:sldMk cId="3759688949" sldId="278"/>
        </pc:sldMkLst>
      </pc:sldChg>
      <pc:sldMasterChg chg="modSp">
        <pc:chgData name="A Raj" userId="1cb7113a-1cf5-422e-9c41-21560682b3f6" providerId="ADAL" clId="{B13588FD-56C6-45C8-B5A6-E9B36FD797C7}" dt="2021-10-12T07:31:49.773" v="34" actId="2711"/>
        <pc:sldMasterMkLst>
          <pc:docMk/>
          <pc:sldMasterMk cId="2039442623" sldId="2147483648"/>
        </pc:sldMasterMkLst>
        <pc:spChg chg="mod">
          <ac:chgData name="A Raj" userId="1cb7113a-1cf5-422e-9c41-21560682b3f6" providerId="ADAL" clId="{B13588FD-56C6-45C8-B5A6-E9B36FD797C7}" dt="2021-10-12T07:31:46.162" v="33" actId="2711"/>
          <ac:spMkLst>
            <pc:docMk/>
            <pc:sldMasterMk cId="2039442623" sldId="2147483648"/>
            <ac:spMk id="2" creationId="{AA526CF6-3F33-5C4E-9A3F-D67265E8D1D4}"/>
          </ac:spMkLst>
        </pc:spChg>
        <pc:spChg chg="mod">
          <ac:chgData name="A Raj" userId="1cb7113a-1cf5-422e-9c41-21560682b3f6" providerId="ADAL" clId="{B13588FD-56C6-45C8-B5A6-E9B36FD797C7}" dt="2021-10-12T07:31:49.773" v="34" actId="2711"/>
          <ac:spMkLst>
            <pc:docMk/>
            <pc:sldMasterMk cId="2039442623" sldId="2147483648"/>
            <ac:spMk id="3" creationId="{1D59FE10-FBF5-6746-8429-24B763A87F47}"/>
          </ac:spMkLst>
        </pc:spChg>
      </pc:sldMasterChg>
    </pc:docChg>
  </pc:docChgLst>
  <pc:docChgLst>
    <pc:chgData name="Aisha Raj" userId="1cb7113a-1cf5-422e-9c41-21560682b3f6" providerId="ADAL" clId="{EBABED8C-BABF-814B-84A0-DECBFF7ABA08}"/>
    <pc:docChg chg="custSel modSld sldOrd">
      <pc:chgData name="Aisha Raj" userId="1cb7113a-1cf5-422e-9c41-21560682b3f6" providerId="ADAL" clId="{EBABED8C-BABF-814B-84A0-DECBFF7ABA08}" dt="2021-10-07T14:02:49.441" v="40" actId="20577"/>
      <pc:docMkLst>
        <pc:docMk/>
      </pc:docMkLst>
      <pc:sldChg chg="mod ord modShow">
        <pc:chgData name="Aisha Raj" userId="1cb7113a-1cf5-422e-9c41-21560682b3f6" providerId="ADAL" clId="{EBABED8C-BABF-814B-84A0-DECBFF7ABA08}" dt="2021-10-07T13:13:05.889" v="4" actId="20578"/>
        <pc:sldMkLst>
          <pc:docMk/>
          <pc:sldMk cId="1262064849" sldId="256"/>
        </pc:sldMkLst>
      </pc:sldChg>
      <pc:sldChg chg="modSp mod">
        <pc:chgData name="Aisha Raj" userId="1cb7113a-1cf5-422e-9c41-21560682b3f6" providerId="ADAL" clId="{EBABED8C-BABF-814B-84A0-DECBFF7ABA08}" dt="2021-10-07T14:02:49.441" v="40" actId="20577"/>
        <pc:sldMkLst>
          <pc:docMk/>
          <pc:sldMk cId="4151032348" sldId="260"/>
        </pc:sldMkLst>
        <pc:spChg chg="mod">
          <ac:chgData name="Aisha Raj" userId="1cb7113a-1cf5-422e-9c41-21560682b3f6" providerId="ADAL" clId="{EBABED8C-BABF-814B-84A0-DECBFF7ABA08}" dt="2021-10-07T14:02:49.441" v="40" actId="20577"/>
          <ac:spMkLst>
            <pc:docMk/>
            <pc:sldMk cId="4151032348" sldId="260"/>
            <ac:spMk id="2" creationId="{B05F8A07-9BB1-5D43-B894-E1E23D759C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F1DDB-9087-1644-A1B6-B46219C0F56C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99572-E075-0C44-B8CC-E53EB0B61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4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 but damaging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www.rpharms.com</a:t>
            </a:r>
            <a:r>
              <a:rPr lang="en-GB" dirty="0"/>
              <a:t>/recognition/inclusion-and-diversity/microaggressions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0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4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6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6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2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5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1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9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themes relate to America but still important to the UK</a:t>
            </a:r>
          </a:p>
          <a:p>
            <a:r>
              <a:rPr lang="en-GB" dirty="0"/>
              <a:t>How are they seen in the UK?</a:t>
            </a:r>
          </a:p>
          <a:p>
            <a:endParaRPr lang="en-GB" dirty="0"/>
          </a:p>
          <a:p>
            <a:r>
              <a:rPr lang="en-GB" dirty="0"/>
              <a:t>E.g. meritocracy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sph.umn.edu</a:t>
            </a:r>
            <a:r>
              <a:rPr lang="en-GB" dirty="0"/>
              <a:t>/site/docs/</a:t>
            </a:r>
            <a:r>
              <a:rPr lang="en-GB" dirty="0" err="1"/>
              <a:t>hewg</a:t>
            </a:r>
            <a:r>
              <a:rPr lang="en-GB" dirty="0"/>
              <a:t>/</a:t>
            </a:r>
            <a:r>
              <a:rPr lang="en-GB" dirty="0" err="1"/>
              <a:t>microaggressions.pdf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99572-E075-0C44-B8CC-E53EB0B613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C4B2-DD23-E94A-ABC8-0A509B9F5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48462-0CFF-9E41-ADF9-D19E89AD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C5E9-0943-854B-A434-85C9B40E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1E03D-F425-8349-A2C0-81C6ADD7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8034-1718-B042-9EDD-6177080D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DFA5-0A12-1E4E-803F-DEB15A28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6C389-9C79-7140-9427-8B4EA8410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B858F-38ED-7F4B-8A45-CDB94896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39E47-E90A-0C46-B965-314749C1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7780-5C24-6144-8AE6-FA363CE7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C6943-4193-324D-B237-DF2AE29B8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15B61-8F7F-D745-8F16-B63AF1168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B231-CD94-734D-87C2-A6681981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A677-E34F-844A-8BEE-52F808FE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58D1D-13D3-754E-AF7F-003D9ED3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25A2-F561-0443-A9C2-C53D8BCA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82944-8B78-2E43-8317-B776B21B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C470C-FE37-F74B-8C0E-58B7DC5E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B35-69E9-B845-A030-EAA9505F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60DA-56EC-E243-9B4B-13341E86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8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3D17-CFF5-0F4F-8DFA-80196BB6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9BC14-CCC8-8C47-A823-9A2950047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1AEFD-61A3-BC4D-91B3-EE24A964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422A-9371-EA4E-B8D5-97AC8899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55622-350E-DF48-BD37-94C9990D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8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EC90-C4C8-1A40-9FF0-D0EC5B1E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E5FB-2F86-794F-8B5E-C0B759446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2D386-D2DC-E048-A606-00949D25F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52827-2724-9B48-A244-9CBB5A95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C3EE7-1AC3-9F45-90E2-E035B5D6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284FE-6538-944F-81AF-C4086FA8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2FEA-61F5-B742-8FAC-A58774F6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8812-7CD0-7043-954F-B1F1F6AE0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84068-0A07-6C4A-9C48-94562BF8E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4D2C0-CCF6-0A45-8DE2-B2043FECD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3FBDC-67BC-5547-92EA-A4FE9F168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9DAA3-3867-9448-98B6-D14F5B3B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9421C-8014-DD49-B5BF-5587FD5B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B3049-B52A-214C-8AFA-BEE8C7CA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7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B8CE-100A-3C49-AF02-17FB70EE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75596-4C82-F64E-AEC3-09A11500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D188E-A6DE-2745-86CE-7804AD8C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7D2BD-C0DF-7547-8EB8-EFC12E31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6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0F2A3-6084-4D44-97F9-13D839BE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14710-5B74-6442-8E1A-BDEEDE2B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3C72-51CC-8846-8FDA-5C60EA14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157B-C908-3F40-8050-96442A24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C0C7-65C5-F341-815A-7528E8A2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00767-CF21-8843-AFE5-4EB4B8DC7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BC1FE-B470-4F40-91EF-CF3458B7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E000D-53EA-8144-A833-2DD4566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C3216-6450-B64F-A63F-76488BBD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9589-EAA9-AD42-9F6E-9EF2E97F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8FB70-8714-1D46-AA29-71746439A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9FBDE-51FE-9F4D-998E-3B66DB338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56FFD-3F79-3E4D-A8F7-D239647A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97C6-4332-FD46-8D60-CDEF1D43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675E8-2D74-AF44-B63E-EC5A0E4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5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26CF6-3F33-5C4E-9A3F-D67265E8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9FE10-FBF5-6746-8429-24B763A8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EAE6-F97D-7E45-9341-1C4823718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BF69-2C79-EE43-AA8B-153D2A3B67A1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161B-D4F4-3240-9BB7-1E75EBEC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D9423-9DBE-EE44-A75F-CFC04EF8C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CE78-2B60-6E4B-B8AB-EF88BB2B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ynJkN5Hb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hat is a Microaggression? What to Know About These Everyday Slights">
            <a:extLst>
              <a:ext uri="{FF2B5EF4-FFF2-40B4-BE49-F238E27FC236}">
                <a16:creationId xmlns:a16="http://schemas.microsoft.com/office/drawing/2014/main" id="{BF1B723D-D4E6-DA4A-9863-0E3364A0C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 b="927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FF32-E491-E643-99D1-F8C883C2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rgbClr val="FB9373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Ascription of intelligence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785AC-A95E-1941-9ABE-E1B16210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79" y="2405396"/>
            <a:ext cx="11307040" cy="1815729"/>
          </a:xfrm>
          <a:prstGeom prst="rect">
            <a:avLst/>
          </a:prstGeom>
        </p:spPr>
      </p:pic>
      <p:pic>
        <p:nvPicPr>
          <p:cNvPr id="8194" name="Picture 2" descr="Free Intelligent Cliparts, Download Free Intelligent Cliparts png images,  Free ClipArts on Clipart Library">
            <a:extLst>
              <a:ext uri="{FF2B5EF4-FFF2-40B4-BE49-F238E27FC236}">
                <a16:creationId xmlns:a16="http://schemas.microsoft.com/office/drawing/2014/main" id="{F04F5CEE-85AA-D44B-86F1-FB4AC18F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96" y="4400660"/>
            <a:ext cx="2299522" cy="23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A2F0DE-DE71-D341-8366-4B3CA357FC15}"/>
              </a:ext>
            </a:extLst>
          </p:cNvPr>
          <p:cNvSpPr/>
          <p:nvPr/>
        </p:nvSpPr>
        <p:spPr>
          <a:xfrm>
            <a:off x="442479" y="2405395"/>
            <a:ext cx="3682954" cy="181572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AA736-AD75-4549-863F-6006CA908487}"/>
              </a:ext>
            </a:extLst>
          </p:cNvPr>
          <p:cNvSpPr/>
          <p:nvPr/>
        </p:nvSpPr>
        <p:spPr>
          <a:xfrm>
            <a:off x="4203848" y="2405396"/>
            <a:ext cx="3682954" cy="18157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23563-2E43-1142-81BF-8E22966F4B30}"/>
              </a:ext>
            </a:extLst>
          </p:cNvPr>
          <p:cNvSpPr/>
          <p:nvPr/>
        </p:nvSpPr>
        <p:spPr>
          <a:xfrm>
            <a:off x="7965216" y="2425410"/>
            <a:ext cx="3862717" cy="1795715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88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9D6060-413A-7148-A8AE-9F859BD5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Colour Blindness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B1F97-C362-D843-856B-238186CC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3" y="2888658"/>
            <a:ext cx="11151995" cy="176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9359A0-9FC3-EA41-8F0F-93CC641CF6C0}"/>
              </a:ext>
            </a:extLst>
          </p:cNvPr>
          <p:cNvSpPr/>
          <p:nvPr/>
        </p:nvSpPr>
        <p:spPr>
          <a:xfrm>
            <a:off x="442479" y="2888657"/>
            <a:ext cx="3682954" cy="181572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E45C3-BA54-6043-B7EE-E3DBB378A433}"/>
              </a:ext>
            </a:extLst>
          </p:cNvPr>
          <p:cNvSpPr/>
          <p:nvPr/>
        </p:nvSpPr>
        <p:spPr>
          <a:xfrm>
            <a:off x="4203848" y="2888658"/>
            <a:ext cx="3682954" cy="181572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B1C605-18FB-934E-AB01-999745212DAC}"/>
              </a:ext>
            </a:extLst>
          </p:cNvPr>
          <p:cNvSpPr/>
          <p:nvPr/>
        </p:nvSpPr>
        <p:spPr>
          <a:xfrm>
            <a:off x="7965216" y="2908672"/>
            <a:ext cx="3862717" cy="1795715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pic>
        <p:nvPicPr>
          <p:cNvPr id="9220" name="Picture 4" descr="Free Fingerprint Clipart, Download Free Fingerprint Clipart png images,  Free ClipArts on Clipart Library">
            <a:extLst>
              <a:ext uri="{FF2B5EF4-FFF2-40B4-BE49-F238E27FC236}">
                <a16:creationId xmlns:a16="http://schemas.microsoft.com/office/drawing/2014/main" id="{386AEA87-EF8B-734A-8680-68E078B7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97" y="152472"/>
            <a:ext cx="1892523" cy="24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9C8C319-D018-4F49-9B14-191AA9AD6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27"/>
          <a:stretch/>
        </p:blipFill>
        <p:spPr>
          <a:xfrm>
            <a:off x="838199" y="2491383"/>
            <a:ext cx="10515599" cy="2448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7506C-1E14-EB41-8A45-684D26ABDA7D}"/>
              </a:ext>
            </a:extLst>
          </p:cNvPr>
          <p:cNvSpPr/>
          <p:nvPr/>
        </p:nvSpPr>
        <p:spPr>
          <a:xfrm>
            <a:off x="421214" y="2464724"/>
            <a:ext cx="3682954" cy="241859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F53BD-9F31-754B-A86E-D45A4B85AD05}"/>
              </a:ext>
            </a:extLst>
          </p:cNvPr>
          <p:cNvSpPr/>
          <p:nvPr/>
        </p:nvSpPr>
        <p:spPr>
          <a:xfrm>
            <a:off x="4182583" y="2471369"/>
            <a:ext cx="3682954" cy="241859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86AE4-E424-944B-8C54-847897600467}"/>
              </a:ext>
            </a:extLst>
          </p:cNvPr>
          <p:cNvSpPr/>
          <p:nvPr/>
        </p:nvSpPr>
        <p:spPr>
          <a:xfrm>
            <a:off x="7943951" y="2491383"/>
            <a:ext cx="3862717" cy="2391939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3EA8F4-4950-154C-9973-9CCB0FA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Criminality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519235-2CA3-6048-BD4C-0DDE4B3A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28" y="363594"/>
            <a:ext cx="2647809" cy="19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3EA8F4-4950-154C-9973-9CCB0FA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Denial of individual racism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7EE0DE-1D9F-8249-975C-424F7CE6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49" y="2766217"/>
            <a:ext cx="11033657" cy="14868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7506C-1E14-EB41-8A45-684D26ABDA7D}"/>
              </a:ext>
            </a:extLst>
          </p:cNvPr>
          <p:cNvSpPr/>
          <p:nvPr/>
        </p:nvSpPr>
        <p:spPr>
          <a:xfrm>
            <a:off x="481884" y="2326979"/>
            <a:ext cx="3682954" cy="241859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F53BD-9F31-754B-A86E-D45A4B85AD05}"/>
              </a:ext>
            </a:extLst>
          </p:cNvPr>
          <p:cNvSpPr/>
          <p:nvPr/>
        </p:nvSpPr>
        <p:spPr>
          <a:xfrm>
            <a:off x="4254524" y="2300320"/>
            <a:ext cx="3682954" cy="241859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86AE4-E424-944B-8C54-847897600467}"/>
              </a:ext>
            </a:extLst>
          </p:cNvPr>
          <p:cNvSpPr/>
          <p:nvPr/>
        </p:nvSpPr>
        <p:spPr>
          <a:xfrm>
            <a:off x="8012354" y="2326979"/>
            <a:ext cx="3862717" cy="2391939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pic>
        <p:nvPicPr>
          <p:cNvPr id="12290" name="Picture 2" descr="CORE Group Statement on Racism and Injustice | CORE Group: Working Together  in Health for Mothers, Children and Communities">
            <a:extLst>
              <a:ext uri="{FF2B5EF4-FFF2-40B4-BE49-F238E27FC236}">
                <a16:creationId xmlns:a16="http://schemas.microsoft.com/office/drawing/2014/main" id="{6D3515A5-6D9A-F644-A89B-A8B12DF3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37" y="5131108"/>
            <a:ext cx="3560411" cy="17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3EA8F4-4950-154C-9973-9CCB0FA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rgbClr val="F8A9C6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Myth of meritocracy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994BE-7852-5245-A06B-7EB8E7CEA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59" y="1987881"/>
            <a:ext cx="11191459" cy="1508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7506C-1E14-EB41-8A45-684D26ABDA7D}"/>
              </a:ext>
            </a:extLst>
          </p:cNvPr>
          <p:cNvSpPr/>
          <p:nvPr/>
        </p:nvSpPr>
        <p:spPr>
          <a:xfrm>
            <a:off x="476617" y="1900907"/>
            <a:ext cx="3682954" cy="168201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F53BD-9F31-754B-A86E-D45A4B85AD05}"/>
              </a:ext>
            </a:extLst>
          </p:cNvPr>
          <p:cNvSpPr/>
          <p:nvPr/>
        </p:nvSpPr>
        <p:spPr>
          <a:xfrm>
            <a:off x="4268035" y="1900907"/>
            <a:ext cx="3682954" cy="168201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86AE4-E424-944B-8C54-847897600467}"/>
              </a:ext>
            </a:extLst>
          </p:cNvPr>
          <p:cNvSpPr/>
          <p:nvPr/>
        </p:nvSpPr>
        <p:spPr>
          <a:xfrm>
            <a:off x="7995265" y="1900908"/>
            <a:ext cx="3862717" cy="1682016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pic>
        <p:nvPicPr>
          <p:cNvPr id="14338" name="Picture 2" descr="Coard: America&amp;#39;s racist disparities as old as America | Michael Coard |  phillytrib.com">
            <a:extLst>
              <a:ext uri="{FF2B5EF4-FFF2-40B4-BE49-F238E27FC236}">
                <a16:creationId xmlns:a16="http://schemas.microsoft.com/office/drawing/2014/main" id="{46BBE5E1-A010-F44B-8A48-193D770E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28" y="3711480"/>
            <a:ext cx="3682954" cy="31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3EA8F4-4950-154C-9973-9CCB0FA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rgbClr val="DBED6B"/>
          </a:solidFill>
        </p:spPr>
        <p:txBody>
          <a:bodyPr/>
          <a:lstStyle/>
          <a:p>
            <a:pPr algn="ctr"/>
            <a:r>
              <a:rPr lang="en-GB" dirty="0" err="1">
                <a:latin typeface="+mn-lt"/>
              </a:rPr>
              <a:t>Pathologising</a:t>
            </a:r>
            <a:r>
              <a:rPr lang="en-GB" dirty="0">
                <a:latin typeface="+mn-lt"/>
              </a:rPr>
              <a:t> cultural values &amp; communication styles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2BB833-2E6D-7248-A9BF-3F1E915E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79" y="1934372"/>
            <a:ext cx="9339303" cy="24449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7506C-1E14-EB41-8A45-684D26ABDA7D}"/>
              </a:ext>
            </a:extLst>
          </p:cNvPr>
          <p:cNvSpPr/>
          <p:nvPr/>
        </p:nvSpPr>
        <p:spPr>
          <a:xfrm>
            <a:off x="994673" y="1859682"/>
            <a:ext cx="3185260" cy="244495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F53BD-9F31-754B-A86E-D45A4B85AD05}"/>
              </a:ext>
            </a:extLst>
          </p:cNvPr>
          <p:cNvSpPr/>
          <p:nvPr/>
        </p:nvSpPr>
        <p:spPr>
          <a:xfrm>
            <a:off x="4247825" y="1860474"/>
            <a:ext cx="3185260" cy="244495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86AE4-E424-944B-8C54-847897600467}"/>
              </a:ext>
            </a:extLst>
          </p:cNvPr>
          <p:cNvSpPr/>
          <p:nvPr/>
        </p:nvSpPr>
        <p:spPr>
          <a:xfrm>
            <a:off x="7500977" y="1860474"/>
            <a:ext cx="3083813" cy="2444957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pic>
        <p:nvPicPr>
          <p:cNvPr id="16400" name="Picture 16" descr="Favourite Lesson – Waunarlwydd Primary School">
            <a:extLst>
              <a:ext uri="{FF2B5EF4-FFF2-40B4-BE49-F238E27FC236}">
                <a16:creationId xmlns:a16="http://schemas.microsoft.com/office/drawing/2014/main" id="{AE4A45E3-5073-CF45-8DDF-6CEA5DD4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67" y="4229946"/>
            <a:ext cx="2027845" cy="24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3EA8F4-4950-154C-9973-9CCB0FA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rgbClr val="B69FF2"/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Second class citizen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A1729-6C26-7848-B733-BB874FAF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72" y="2210123"/>
            <a:ext cx="9267855" cy="24377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7506C-1E14-EB41-8A45-684D26ABDA7D}"/>
              </a:ext>
            </a:extLst>
          </p:cNvPr>
          <p:cNvSpPr/>
          <p:nvPr/>
        </p:nvSpPr>
        <p:spPr>
          <a:xfrm>
            <a:off x="1186815" y="2085502"/>
            <a:ext cx="3185260" cy="256237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F53BD-9F31-754B-A86E-D45A4B85AD05}"/>
              </a:ext>
            </a:extLst>
          </p:cNvPr>
          <p:cNvSpPr/>
          <p:nvPr/>
        </p:nvSpPr>
        <p:spPr>
          <a:xfrm>
            <a:off x="4503368" y="2085502"/>
            <a:ext cx="3024483" cy="256237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86AE4-E424-944B-8C54-847897600467}"/>
              </a:ext>
            </a:extLst>
          </p:cNvPr>
          <p:cNvSpPr/>
          <p:nvPr/>
        </p:nvSpPr>
        <p:spPr>
          <a:xfrm>
            <a:off x="7646114" y="2085502"/>
            <a:ext cx="3083813" cy="2562374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pic>
        <p:nvPicPr>
          <p:cNvPr id="17410" name="Picture 2" descr="Flags Hand World - Free vector graphic on Pixabay">
            <a:extLst>
              <a:ext uri="{FF2B5EF4-FFF2-40B4-BE49-F238E27FC236}">
                <a16:creationId xmlns:a16="http://schemas.microsoft.com/office/drawing/2014/main" id="{BA306195-A159-A74B-A65B-A0E90391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58" y="3934047"/>
            <a:ext cx="2485360" cy="27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B3EA8F4-4950-154C-9973-9CCB0FAA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79" y="407655"/>
            <a:ext cx="11307039" cy="13255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+mn-lt"/>
              </a:rPr>
              <a:t>Environmental microaggressions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8481B-86EE-6C4C-88A4-5A2ABB27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79" y="1968041"/>
            <a:ext cx="7805153" cy="2261826"/>
          </a:xfrm>
          <a:prstGeom prst="rect">
            <a:avLst/>
          </a:prstGeom>
        </p:spPr>
      </p:pic>
      <p:pic>
        <p:nvPicPr>
          <p:cNvPr id="20482" name="Picture 2" descr="financial institutions Royalty Free Vector Clip Art illustration  -vc018823-CoolCLIPS.com">
            <a:extLst>
              <a:ext uri="{FF2B5EF4-FFF2-40B4-BE49-F238E27FC236}">
                <a16:creationId xmlns:a16="http://schemas.microsoft.com/office/drawing/2014/main" id="{77265271-08BB-8E49-8597-42375B25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832" y="4229867"/>
            <a:ext cx="2241331" cy="25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ree Textbooks Cliparts, Download Free Textbooks Cliparts png images, Free  ClipArts on Clipart Library">
            <a:extLst>
              <a:ext uri="{FF2B5EF4-FFF2-40B4-BE49-F238E27FC236}">
                <a16:creationId xmlns:a16="http://schemas.microsoft.com/office/drawing/2014/main" id="{2DCDA206-76AA-C840-B01A-1CAFBA57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328" y="4895523"/>
            <a:ext cx="1970468" cy="15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87506C-1E14-EB41-8A45-684D26ABDA7D}"/>
              </a:ext>
            </a:extLst>
          </p:cNvPr>
          <p:cNvSpPr/>
          <p:nvPr/>
        </p:nvSpPr>
        <p:spPr>
          <a:xfrm>
            <a:off x="1510399" y="1940449"/>
            <a:ext cx="2781786" cy="226182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F53BD-9F31-754B-A86E-D45A4B85AD05}"/>
              </a:ext>
            </a:extLst>
          </p:cNvPr>
          <p:cNvSpPr/>
          <p:nvPr/>
        </p:nvSpPr>
        <p:spPr>
          <a:xfrm>
            <a:off x="4388087" y="1968041"/>
            <a:ext cx="2616257" cy="226182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86AE4-E424-944B-8C54-847897600467}"/>
              </a:ext>
            </a:extLst>
          </p:cNvPr>
          <p:cNvSpPr/>
          <p:nvPr/>
        </p:nvSpPr>
        <p:spPr>
          <a:xfrm>
            <a:off x="7091476" y="1940449"/>
            <a:ext cx="2616258" cy="2261826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59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3FBB2D86-67A8-4F47-B1A0-395CB36FF3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/>
          <a:stretch/>
        </p:blipFill>
        <p:spPr>
          <a:xfrm>
            <a:off x="413982" y="0"/>
            <a:ext cx="1151846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2FFEFD-334D-6B45-A73E-5B4260906A22}"/>
              </a:ext>
            </a:extLst>
          </p:cNvPr>
          <p:cNvSpPr/>
          <p:nvPr/>
        </p:nvSpPr>
        <p:spPr>
          <a:xfrm>
            <a:off x="585788" y="2432394"/>
            <a:ext cx="4013508" cy="996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DE2F0-BA6B-AD4F-8001-A5EAA7CB84A0}"/>
              </a:ext>
            </a:extLst>
          </p:cNvPr>
          <p:cNvSpPr/>
          <p:nvPr/>
        </p:nvSpPr>
        <p:spPr>
          <a:xfrm>
            <a:off x="2253089" y="450057"/>
            <a:ext cx="3714750" cy="996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EF2680-D09C-B247-92D3-8C985F9DCE23}"/>
              </a:ext>
            </a:extLst>
          </p:cNvPr>
          <p:cNvSpPr/>
          <p:nvPr/>
        </p:nvSpPr>
        <p:spPr>
          <a:xfrm>
            <a:off x="7092765" y="526879"/>
            <a:ext cx="4152989" cy="9197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1FE1DB-4049-2D47-AF16-3D490A4FA849}"/>
              </a:ext>
            </a:extLst>
          </p:cNvPr>
          <p:cNvSpPr/>
          <p:nvPr/>
        </p:nvSpPr>
        <p:spPr>
          <a:xfrm>
            <a:off x="6317118" y="2509216"/>
            <a:ext cx="4152989" cy="9197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0D2550-2543-7741-B369-1C873CD96E16}"/>
              </a:ext>
            </a:extLst>
          </p:cNvPr>
          <p:cNvSpPr/>
          <p:nvPr/>
        </p:nvSpPr>
        <p:spPr>
          <a:xfrm>
            <a:off x="2592542" y="3615617"/>
            <a:ext cx="3098344" cy="18298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F9D24-52BF-FE4C-8AF3-01BD02162A88}"/>
              </a:ext>
            </a:extLst>
          </p:cNvPr>
          <p:cNvSpPr/>
          <p:nvPr/>
        </p:nvSpPr>
        <p:spPr>
          <a:xfrm>
            <a:off x="527518" y="5855957"/>
            <a:ext cx="4071778" cy="996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22BB01-A521-C54D-99BC-CBA34BF517CE}"/>
              </a:ext>
            </a:extLst>
          </p:cNvPr>
          <p:cNvSpPr/>
          <p:nvPr/>
        </p:nvSpPr>
        <p:spPr>
          <a:xfrm>
            <a:off x="6317118" y="3715761"/>
            <a:ext cx="3591157" cy="11428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4D3E51-4BBE-304A-A591-5EEFE0682A9A}"/>
              </a:ext>
            </a:extLst>
          </p:cNvPr>
          <p:cNvSpPr/>
          <p:nvPr/>
        </p:nvSpPr>
        <p:spPr>
          <a:xfrm>
            <a:off x="6878950" y="5775510"/>
            <a:ext cx="4899068" cy="9197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8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595115E1-4FAA-E447-91A0-297F934EB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0"/>
            <a:ext cx="10915650" cy="68186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A21C14-0F96-3540-B731-DCEAD38084AB}"/>
              </a:ext>
            </a:extLst>
          </p:cNvPr>
          <p:cNvSpPr/>
          <p:nvPr/>
        </p:nvSpPr>
        <p:spPr>
          <a:xfrm>
            <a:off x="2238801" y="235744"/>
            <a:ext cx="3714750" cy="15930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C6469-C8C9-6E4C-8BD4-E19B626B1B1D}"/>
              </a:ext>
            </a:extLst>
          </p:cNvPr>
          <p:cNvSpPr/>
          <p:nvPr/>
        </p:nvSpPr>
        <p:spPr>
          <a:xfrm>
            <a:off x="828675" y="2328863"/>
            <a:ext cx="3714750" cy="9554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8DE2D6-27F8-EC4D-AD9B-CB891B4A7F0F}"/>
              </a:ext>
            </a:extLst>
          </p:cNvPr>
          <p:cNvSpPr/>
          <p:nvPr/>
        </p:nvSpPr>
        <p:spPr>
          <a:xfrm>
            <a:off x="7339013" y="76847"/>
            <a:ext cx="3714750" cy="18519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FAD329-6E72-7349-9FBF-522F6034340A}"/>
              </a:ext>
            </a:extLst>
          </p:cNvPr>
          <p:cNvSpPr/>
          <p:nvPr/>
        </p:nvSpPr>
        <p:spPr>
          <a:xfrm>
            <a:off x="6303169" y="2529754"/>
            <a:ext cx="3714750" cy="75453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F04C1-E6FD-6A4F-90E2-CB602FE4D08D}"/>
              </a:ext>
            </a:extLst>
          </p:cNvPr>
          <p:cNvSpPr/>
          <p:nvPr/>
        </p:nvSpPr>
        <p:spPr>
          <a:xfrm>
            <a:off x="1654969" y="3780395"/>
            <a:ext cx="3714750" cy="11345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EE604-D195-9C45-AADB-947CE60B64BF}"/>
              </a:ext>
            </a:extLst>
          </p:cNvPr>
          <p:cNvSpPr/>
          <p:nvPr/>
        </p:nvSpPr>
        <p:spPr>
          <a:xfrm>
            <a:off x="828675" y="5666832"/>
            <a:ext cx="4429125" cy="9554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172FBF-65AF-7F49-B27C-55458176539A}"/>
              </a:ext>
            </a:extLst>
          </p:cNvPr>
          <p:cNvSpPr/>
          <p:nvPr/>
        </p:nvSpPr>
        <p:spPr>
          <a:xfrm>
            <a:off x="6256735" y="3573714"/>
            <a:ext cx="3473054" cy="17412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A8766-83E1-D54F-8946-3CB24B652419}"/>
              </a:ext>
            </a:extLst>
          </p:cNvPr>
          <p:cNvSpPr/>
          <p:nvPr/>
        </p:nvSpPr>
        <p:spPr>
          <a:xfrm>
            <a:off x="7166371" y="5987275"/>
            <a:ext cx="4196953" cy="75453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7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19D2-9131-9849-972C-FB36671A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949066" cy="1286160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Understanding </a:t>
            </a:r>
            <a:r>
              <a:rPr lang="en-GB" dirty="0">
                <a:latin typeface="+mn-lt"/>
              </a:rPr>
              <a:t>Microaggression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4F06-353D-D64A-BB2D-CD79F764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670743"/>
            <a:ext cx="6586491" cy="278835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>
                <a:latin typeface="+mn-lt"/>
              </a:rPr>
              <a:t>Microaggressions are defined as the everyday, subtle, intentional — and oftentimes unintentional — interactions or behaviours that communicate some sort of bias towards historically marginalised groups. 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4" descr="NVC for Real: Coaching Across Racial Microaggressions – Roxy Manning, PhD">
            <a:extLst>
              <a:ext uri="{FF2B5EF4-FFF2-40B4-BE49-F238E27FC236}">
                <a16:creationId xmlns:a16="http://schemas.microsoft.com/office/drawing/2014/main" id="{28C06F6C-D754-D84D-9CB2-D102E72D8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6809"/>
          <a:stretch/>
        </p:blipFill>
        <p:spPr bwMode="auto">
          <a:xfrm>
            <a:off x="21" y="235426"/>
            <a:ext cx="4476444" cy="66225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2E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text&#10;&#10;Description automatically generated">
            <a:extLst>
              <a:ext uri="{FF2B5EF4-FFF2-40B4-BE49-F238E27FC236}">
                <a16:creationId xmlns:a16="http://schemas.microsoft.com/office/drawing/2014/main" id="{0825073C-9F23-C245-B7E1-5F34F60A7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"/>
          <a:stretch/>
        </p:blipFill>
        <p:spPr>
          <a:xfrm>
            <a:off x="671513" y="0"/>
            <a:ext cx="10987087" cy="68493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C2B81F-AB6B-6F4D-AD77-B58B997EE22B}"/>
              </a:ext>
            </a:extLst>
          </p:cNvPr>
          <p:cNvSpPr/>
          <p:nvPr/>
        </p:nvSpPr>
        <p:spPr>
          <a:xfrm>
            <a:off x="2267376" y="180092"/>
            <a:ext cx="3714750" cy="15930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5867C-A616-1A41-80E6-DAA29B43AAB1}"/>
              </a:ext>
            </a:extLst>
          </p:cNvPr>
          <p:cNvSpPr/>
          <p:nvPr/>
        </p:nvSpPr>
        <p:spPr>
          <a:xfrm>
            <a:off x="819576" y="2600326"/>
            <a:ext cx="3438099" cy="6810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B0FF8-766C-BC44-9276-7853BF9D23FD}"/>
              </a:ext>
            </a:extLst>
          </p:cNvPr>
          <p:cNvSpPr/>
          <p:nvPr/>
        </p:nvSpPr>
        <p:spPr>
          <a:xfrm>
            <a:off x="7163226" y="180091"/>
            <a:ext cx="4166762" cy="13200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2AFD6-0646-5745-917F-1EC158E47EEE}"/>
              </a:ext>
            </a:extLst>
          </p:cNvPr>
          <p:cNvSpPr/>
          <p:nvPr/>
        </p:nvSpPr>
        <p:spPr>
          <a:xfrm>
            <a:off x="6358363" y="2600326"/>
            <a:ext cx="3971500" cy="6810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2106E-EA48-5149-8062-14DEC51485F4}"/>
              </a:ext>
            </a:extLst>
          </p:cNvPr>
          <p:cNvSpPr/>
          <p:nvPr/>
        </p:nvSpPr>
        <p:spPr>
          <a:xfrm>
            <a:off x="819576" y="3562352"/>
            <a:ext cx="5162550" cy="15930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B4762-FB4F-C84F-BFFA-65B7A27EA177}"/>
              </a:ext>
            </a:extLst>
          </p:cNvPr>
          <p:cNvSpPr/>
          <p:nvPr/>
        </p:nvSpPr>
        <p:spPr>
          <a:xfrm>
            <a:off x="2267376" y="5881688"/>
            <a:ext cx="3700037" cy="7643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E16FEE-445E-1B40-B45E-6C3688E50454}"/>
              </a:ext>
            </a:extLst>
          </p:cNvPr>
          <p:cNvSpPr/>
          <p:nvPr/>
        </p:nvSpPr>
        <p:spPr>
          <a:xfrm>
            <a:off x="8143875" y="3663556"/>
            <a:ext cx="3148864" cy="14918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99F49-DEB6-574A-9042-41FD7A2DEABB}"/>
              </a:ext>
            </a:extLst>
          </p:cNvPr>
          <p:cNvSpPr/>
          <p:nvPr/>
        </p:nvSpPr>
        <p:spPr>
          <a:xfrm>
            <a:off x="6315499" y="5913526"/>
            <a:ext cx="3971499" cy="76438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text&#10;&#10;Description automatically generated">
            <a:extLst>
              <a:ext uri="{FF2B5EF4-FFF2-40B4-BE49-F238E27FC236}">
                <a16:creationId xmlns:a16="http://schemas.microsoft.com/office/drawing/2014/main" id="{B3A263CB-D525-BE4A-AC5A-76FB969F9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0"/>
            <a:ext cx="107013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DD9222-A22E-1E40-956A-C001FB9BE713}"/>
              </a:ext>
            </a:extLst>
          </p:cNvPr>
          <p:cNvSpPr/>
          <p:nvPr/>
        </p:nvSpPr>
        <p:spPr>
          <a:xfrm>
            <a:off x="2267376" y="180092"/>
            <a:ext cx="3714750" cy="15930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73C06-FE98-C94B-915D-D174ADED08B2}"/>
              </a:ext>
            </a:extLst>
          </p:cNvPr>
          <p:cNvSpPr/>
          <p:nvPr/>
        </p:nvSpPr>
        <p:spPr>
          <a:xfrm>
            <a:off x="1091038" y="2400300"/>
            <a:ext cx="3423812" cy="9230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2F016-A512-DC4A-BE2A-56CF8F8DCCA7}"/>
              </a:ext>
            </a:extLst>
          </p:cNvPr>
          <p:cNvSpPr/>
          <p:nvPr/>
        </p:nvSpPr>
        <p:spPr>
          <a:xfrm>
            <a:off x="6500812" y="338137"/>
            <a:ext cx="2971801" cy="14350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F5785-1F66-1A4E-80BC-EAF8DE50F350}"/>
              </a:ext>
            </a:extLst>
          </p:cNvPr>
          <p:cNvSpPr/>
          <p:nvPr/>
        </p:nvSpPr>
        <p:spPr>
          <a:xfrm>
            <a:off x="8629650" y="2400299"/>
            <a:ext cx="2971801" cy="9230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C6D3-E990-CF4E-B40A-84EA0E76F624}"/>
              </a:ext>
            </a:extLst>
          </p:cNvPr>
          <p:cNvSpPr/>
          <p:nvPr/>
        </p:nvSpPr>
        <p:spPr>
          <a:xfrm>
            <a:off x="1317043" y="3534662"/>
            <a:ext cx="2971801" cy="15516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FFAAB-B7CA-E241-A228-D1FDC5D42D7E}"/>
              </a:ext>
            </a:extLst>
          </p:cNvPr>
          <p:cNvSpPr/>
          <p:nvPr/>
        </p:nvSpPr>
        <p:spPr>
          <a:xfrm>
            <a:off x="3028949" y="5824979"/>
            <a:ext cx="2971801" cy="9230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CD40C-49FF-D345-A663-DCF84606B506}"/>
              </a:ext>
            </a:extLst>
          </p:cNvPr>
          <p:cNvSpPr/>
          <p:nvPr/>
        </p:nvSpPr>
        <p:spPr>
          <a:xfrm>
            <a:off x="7253286" y="3534662"/>
            <a:ext cx="4219577" cy="15501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BEFF9-9FAA-2649-AD4B-8CF2F176F2D7}"/>
              </a:ext>
            </a:extLst>
          </p:cNvPr>
          <p:cNvSpPr/>
          <p:nvPr/>
        </p:nvSpPr>
        <p:spPr>
          <a:xfrm>
            <a:off x="6391275" y="6100763"/>
            <a:ext cx="3795714" cy="64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C9CA89B-94AF-1A4F-8B52-8E348C8A0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" y="0"/>
            <a:ext cx="9962867" cy="68384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7495B-EE12-E14C-A300-5F29321CA51E}"/>
              </a:ext>
            </a:extLst>
          </p:cNvPr>
          <p:cNvSpPr/>
          <p:nvPr/>
        </p:nvSpPr>
        <p:spPr>
          <a:xfrm>
            <a:off x="2057400" y="180092"/>
            <a:ext cx="3924726" cy="15930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DB8FC-DBBD-D340-8391-FA10318D9189}"/>
              </a:ext>
            </a:extLst>
          </p:cNvPr>
          <p:cNvSpPr/>
          <p:nvPr/>
        </p:nvSpPr>
        <p:spPr>
          <a:xfrm>
            <a:off x="1232421" y="2524836"/>
            <a:ext cx="3714750" cy="8413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13DC29-D745-E641-A781-35DBCA2474E5}"/>
              </a:ext>
            </a:extLst>
          </p:cNvPr>
          <p:cNvSpPr/>
          <p:nvPr/>
        </p:nvSpPr>
        <p:spPr>
          <a:xfrm>
            <a:off x="6966756" y="247268"/>
            <a:ext cx="3714750" cy="1593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C316-891E-7644-83EB-CE8614A90DF1}"/>
              </a:ext>
            </a:extLst>
          </p:cNvPr>
          <p:cNvSpPr/>
          <p:nvPr/>
        </p:nvSpPr>
        <p:spPr>
          <a:xfrm>
            <a:off x="6209874" y="2479995"/>
            <a:ext cx="3179786" cy="8413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A4D79-12E3-7244-B2DA-8847B9E3E7BE}"/>
              </a:ext>
            </a:extLst>
          </p:cNvPr>
          <p:cNvSpPr/>
          <p:nvPr/>
        </p:nvSpPr>
        <p:spPr>
          <a:xfrm>
            <a:off x="1232421" y="3528921"/>
            <a:ext cx="3714750" cy="19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E8966E-D08E-9641-B81F-B09F66B8B179}"/>
              </a:ext>
            </a:extLst>
          </p:cNvPr>
          <p:cNvSpPr/>
          <p:nvPr/>
        </p:nvSpPr>
        <p:spPr>
          <a:xfrm>
            <a:off x="2893325" y="6127845"/>
            <a:ext cx="3202674" cy="5409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B90101-FBE0-0746-B990-0C007B2D90B0}"/>
              </a:ext>
            </a:extLst>
          </p:cNvPr>
          <p:cNvSpPr/>
          <p:nvPr/>
        </p:nvSpPr>
        <p:spPr>
          <a:xfrm>
            <a:off x="6693800" y="3536640"/>
            <a:ext cx="3987706" cy="1593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3F4A05-5D7B-3C4C-9441-A21C1D17354A}"/>
              </a:ext>
            </a:extLst>
          </p:cNvPr>
          <p:cNvSpPr/>
          <p:nvPr/>
        </p:nvSpPr>
        <p:spPr>
          <a:xfrm>
            <a:off x="6209874" y="5991366"/>
            <a:ext cx="3202674" cy="677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08C5B88-E372-1844-8AF4-11FD0ECB8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9" y="0"/>
            <a:ext cx="10101262" cy="6835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FC6D41-0206-864B-AC99-1AB1D7E78745}"/>
              </a:ext>
            </a:extLst>
          </p:cNvPr>
          <p:cNvSpPr/>
          <p:nvPr/>
        </p:nvSpPr>
        <p:spPr>
          <a:xfrm>
            <a:off x="1152950" y="308680"/>
            <a:ext cx="4104849" cy="15930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EA981-4C3D-CA4B-8167-D5120BF298BF}"/>
              </a:ext>
            </a:extLst>
          </p:cNvPr>
          <p:cNvSpPr/>
          <p:nvPr/>
        </p:nvSpPr>
        <p:spPr>
          <a:xfrm>
            <a:off x="2038776" y="2628900"/>
            <a:ext cx="3847674" cy="644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5381D-BCE6-B447-9814-1C6E81A17B19}"/>
              </a:ext>
            </a:extLst>
          </p:cNvPr>
          <p:cNvSpPr/>
          <p:nvPr/>
        </p:nvSpPr>
        <p:spPr>
          <a:xfrm>
            <a:off x="7048503" y="152400"/>
            <a:ext cx="3309935" cy="18621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EDAFE-532A-3141-86C8-2047EED1096C}"/>
              </a:ext>
            </a:extLst>
          </p:cNvPr>
          <p:cNvSpPr/>
          <p:nvPr/>
        </p:nvSpPr>
        <p:spPr>
          <a:xfrm>
            <a:off x="6305550" y="2628900"/>
            <a:ext cx="2895600" cy="644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19939-9B88-A049-89D8-F93E9946B232}"/>
              </a:ext>
            </a:extLst>
          </p:cNvPr>
          <p:cNvSpPr/>
          <p:nvPr/>
        </p:nvSpPr>
        <p:spPr>
          <a:xfrm>
            <a:off x="2557463" y="3584666"/>
            <a:ext cx="3214688" cy="175885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E805D-1B07-7449-B6B2-0297DACE3F31}"/>
              </a:ext>
            </a:extLst>
          </p:cNvPr>
          <p:cNvSpPr/>
          <p:nvPr/>
        </p:nvSpPr>
        <p:spPr>
          <a:xfrm>
            <a:off x="1152949" y="6057306"/>
            <a:ext cx="3976263" cy="6444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EA1EF8-61ED-3545-84B3-2E4FF5F912B4}"/>
              </a:ext>
            </a:extLst>
          </p:cNvPr>
          <p:cNvSpPr/>
          <p:nvPr/>
        </p:nvSpPr>
        <p:spPr>
          <a:xfrm>
            <a:off x="6095999" y="3565479"/>
            <a:ext cx="4462463" cy="15494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ADBFE-C161-464E-9893-F4D8EFD0EC5F}"/>
              </a:ext>
            </a:extLst>
          </p:cNvPr>
          <p:cNvSpPr/>
          <p:nvPr/>
        </p:nvSpPr>
        <p:spPr>
          <a:xfrm>
            <a:off x="6900863" y="5902235"/>
            <a:ext cx="4138188" cy="84759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6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66B9C3-CD33-1848-A1A9-144A41D24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Why are people from some ethnic minority groups in the UK less likely to take a coronavirus jab?</a:t>
            </a:r>
            <a:b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aggressions: they add up – Mexigander">
            <a:extLst>
              <a:ext uri="{FF2B5EF4-FFF2-40B4-BE49-F238E27FC236}">
                <a16:creationId xmlns:a16="http://schemas.microsoft.com/office/drawing/2014/main" id="{0A27995B-EB24-1048-9314-3257BEAA4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792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: Shape 7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19D2-9131-9849-972C-FB36671A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GB" sz="2500"/>
              <a:t>How are microaggressions different to discrimination?</a:t>
            </a:r>
            <a:endParaRPr lang="en-GB" sz="250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4F06-353D-D64A-BB2D-CD79F764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en-GB" sz="2400" dirty="0"/>
              <a:t>The difference between microaggressions and overt discrimination or macroaggressions, is that people who commit microaggressions might not even be aware of them.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071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19D2-9131-9849-972C-FB36671A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Biases towards…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F0F15-ECC7-B341-BBDA-C581F7373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" r="3950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4F06-353D-D64A-BB2D-CD79F764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GB" sz="2200" dirty="0">
                <a:latin typeface="+mn-lt"/>
              </a:rPr>
              <a:t>They can be intentional and unintentional and are based on biases (either conscious and unconscious) associated with our </a:t>
            </a:r>
            <a:r>
              <a:rPr lang="en-GB" sz="2200" b="1" dirty="0">
                <a:latin typeface="+mn-lt"/>
              </a:rPr>
              <a:t>race</a:t>
            </a:r>
            <a:r>
              <a:rPr lang="en-GB" sz="2200" dirty="0">
                <a:latin typeface="+mn-lt"/>
              </a:rPr>
              <a:t>, </a:t>
            </a:r>
            <a:r>
              <a:rPr lang="en-GB" sz="2200" b="1" dirty="0">
                <a:latin typeface="+mn-lt"/>
              </a:rPr>
              <a:t>religion or belief, ethnicity, sexual orientation, gender and disability.</a:t>
            </a:r>
            <a:endParaRPr lang="en-GB" sz="2200" b="1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205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k &amp;amp; Compliance: Everyday Bias and Liability">
            <a:extLst>
              <a:ext uri="{FF2B5EF4-FFF2-40B4-BE49-F238E27FC236}">
                <a16:creationId xmlns:a16="http://schemas.microsoft.com/office/drawing/2014/main" id="{87C6C395-8164-1D40-99AA-CC4FFA15F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 b="4541"/>
          <a:stretch/>
        </p:blipFill>
        <p:spPr bwMode="auto">
          <a:xfrm>
            <a:off x="20" y="-11422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19D2-9131-9849-972C-FB36671A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800">
                <a:latin typeface="+mn-lt"/>
              </a:rPr>
              <a:t>What do microaggressions look like?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4F06-353D-D64A-BB2D-CD79F764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520861"/>
            <a:ext cx="4593021" cy="2619839"/>
          </a:xfrm>
        </p:spPr>
        <p:txBody>
          <a:bodyPr anchor="ctr">
            <a:normAutofit lnSpcReduction="10000"/>
          </a:bodyPr>
          <a:lstStyle/>
          <a:p>
            <a:pPr marL="0" indent="0" algn="ctr" fontAlgn="base">
              <a:buNone/>
            </a:pPr>
            <a:r>
              <a:rPr lang="en-GB" sz="2400" dirty="0"/>
              <a:t>Microaggressions are verbal, non-verbal snubs and insults which communicate hostile, derogatory or negative messages and behaviours that target a person based on their protected characteristic or belonging to a marginalised group. 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7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8A07-9BB1-5D43-B894-E1E23D75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57" y="1457944"/>
            <a:ext cx="4280209" cy="3693919"/>
          </a:xfrm>
          <a:solidFill>
            <a:srgbClr val="DBED6B"/>
          </a:solidFill>
        </p:spPr>
        <p:txBody>
          <a:bodyPr/>
          <a:lstStyle/>
          <a:p>
            <a:r>
              <a:rPr lang="en-GB" dirty="0">
                <a:latin typeface="+mn-lt"/>
                <a:hlinkClick r:id="rId3"/>
              </a:rPr>
              <a:t>What kind of Asian are you?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3074" name="Picture 2" descr="328 Short Video Illustrations &amp;amp; Clip Art - iStock">
            <a:extLst>
              <a:ext uri="{FF2B5EF4-FFF2-40B4-BE49-F238E27FC236}">
                <a16:creationId xmlns:a16="http://schemas.microsoft.com/office/drawing/2014/main" id="{699A8C15-D71E-C24F-8D73-C3053759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6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3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icroaggressions Word Cloud On A White Background. Royalty Free Cliparts,  Vectors, And Stock Illustration. Image 108894972.">
            <a:extLst>
              <a:ext uri="{FF2B5EF4-FFF2-40B4-BE49-F238E27FC236}">
                <a16:creationId xmlns:a16="http://schemas.microsoft.com/office/drawing/2014/main" id="{137F4F63-698C-5F47-A8D9-37282BEB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mple University - Temple University Black Alumni Alliance:  Microaggressions in the Workplace">
            <a:extLst>
              <a:ext uri="{FF2B5EF4-FFF2-40B4-BE49-F238E27FC236}">
                <a16:creationId xmlns:a16="http://schemas.microsoft.com/office/drawing/2014/main" id="{72CA2851-A374-414E-96BA-27AFEF77E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2665296" y="0"/>
            <a:ext cx="7157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CF18D-896E-4941-825D-3CFFECA5300F}"/>
              </a:ext>
            </a:extLst>
          </p:cNvPr>
          <p:cNvSpPr/>
          <p:nvPr/>
        </p:nvSpPr>
        <p:spPr>
          <a:xfrm>
            <a:off x="3100038" y="1217766"/>
            <a:ext cx="2041625" cy="1508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AAAF8-239A-A84C-9C64-77C039C9981F}"/>
              </a:ext>
            </a:extLst>
          </p:cNvPr>
          <p:cNvSpPr/>
          <p:nvPr/>
        </p:nvSpPr>
        <p:spPr>
          <a:xfrm>
            <a:off x="3200552" y="3279466"/>
            <a:ext cx="1616776" cy="1170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1BA31-8B47-4E46-9684-95EE1DAADA53}"/>
              </a:ext>
            </a:extLst>
          </p:cNvPr>
          <p:cNvSpPr/>
          <p:nvPr/>
        </p:nvSpPr>
        <p:spPr>
          <a:xfrm>
            <a:off x="4008940" y="4722541"/>
            <a:ext cx="1616775" cy="1003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B1C53-E7BA-714D-85FC-BDAC738A9285}"/>
              </a:ext>
            </a:extLst>
          </p:cNvPr>
          <p:cNvSpPr/>
          <p:nvPr/>
        </p:nvSpPr>
        <p:spPr>
          <a:xfrm>
            <a:off x="3200552" y="5901782"/>
            <a:ext cx="1181877" cy="7805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C08EC-F36C-874D-9B3B-6756A3989470}"/>
              </a:ext>
            </a:extLst>
          </p:cNvPr>
          <p:cNvSpPr/>
          <p:nvPr/>
        </p:nvSpPr>
        <p:spPr>
          <a:xfrm>
            <a:off x="7018857" y="1155823"/>
            <a:ext cx="1943043" cy="477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Kristen ITC" panose="03050502040202030202" pitchFamily="66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E31811-348E-2041-8AF4-54F759504865}"/>
              </a:ext>
            </a:extLst>
          </p:cNvPr>
          <p:cNvSpPr/>
          <p:nvPr/>
        </p:nvSpPr>
        <p:spPr>
          <a:xfrm>
            <a:off x="8333753" y="1962215"/>
            <a:ext cx="1174443" cy="797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14B87-1EB7-DE43-B2E3-7E7AB23B6BBB}"/>
              </a:ext>
            </a:extLst>
          </p:cNvPr>
          <p:cNvSpPr/>
          <p:nvPr/>
        </p:nvSpPr>
        <p:spPr>
          <a:xfrm>
            <a:off x="7501052" y="2985022"/>
            <a:ext cx="1431074" cy="784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4CAB0D-004C-9746-8315-71FA238AF028}"/>
              </a:ext>
            </a:extLst>
          </p:cNvPr>
          <p:cNvSpPr/>
          <p:nvPr/>
        </p:nvSpPr>
        <p:spPr>
          <a:xfrm>
            <a:off x="8051182" y="4111695"/>
            <a:ext cx="1338145" cy="10036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E8176-B335-A54A-999C-4FA4BCC0EE6D}"/>
              </a:ext>
            </a:extLst>
          </p:cNvPr>
          <p:cNvSpPr/>
          <p:nvPr/>
        </p:nvSpPr>
        <p:spPr>
          <a:xfrm>
            <a:off x="7077306" y="5296828"/>
            <a:ext cx="1431074" cy="13604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48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icroaggressions in the Workplace">
            <a:extLst>
              <a:ext uri="{FF2B5EF4-FFF2-40B4-BE49-F238E27FC236}">
                <a16:creationId xmlns:a16="http://schemas.microsoft.com/office/drawing/2014/main" id="{7CFF3E71-1A7C-C447-9D2A-37BD37D3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icroaggressions">
            <a:extLst>
              <a:ext uri="{FF2B5EF4-FFF2-40B4-BE49-F238E27FC236}">
                <a16:creationId xmlns:a16="http://schemas.microsoft.com/office/drawing/2014/main" id="{CCCC8279-3CC4-434B-89D0-1F028FAD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0"/>
            <a:ext cx="7780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7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2D76-18F1-4247-9FAF-C5821D9A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6096"/>
          </a:xfrm>
          <a:solidFill>
            <a:srgbClr val="D8A6CA"/>
          </a:solidFill>
        </p:spPr>
        <p:txBody>
          <a:bodyPr/>
          <a:lstStyle/>
          <a:p>
            <a:r>
              <a:rPr lang="en-GB" dirty="0">
                <a:latin typeface="+mn-lt"/>
              </a:rPr>
              <a:t>In groups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2DA79-7A42-AD4D-B448-5A602388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91" y="1872857"/>
            <a:ext cx="10515600" cy="1738312"/>
          </a:xfrm>
          <a:solidFill>
            <a:schemeClr val="accent4">
              <a:lumMod val="75000"/>
              <a:alpha val="27059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You are going to sort through different examples of microaggressions </a:t>
            </a:r>
          </a:p>
          <a:p>
            <a:r>
              <a:rPr lang="en-GB" dirty="0">
                <a:latin typeface="+mn-lt"/>
              </a:rPr>
              <a:t>You will need to identify the theme, microaggression  and the message this portray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DDCF3-B03A-8543-8D45-93BF3C28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7" y="3739032"/>
            <a:ext cx="11156685" cy="25728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312203-AD84-EE43-9FD1-4E03E2EFC692}"/>
              </a:ext>
            </a:extLst>
          </p:cNvPr>
          <p:cNvSpPr/>
          <p:nvPr/>
        </p:nvSpPr>
        <p:spPr>
          <a:xfrm>
            <a:off x="753024" y="4536201"/>
            <a:ext cx="3403241" cy="1775699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C7381-FF7B-664E-B65E-36F66CD1250F}"/>
              </a:ext>
            </a:extLst>
          </p:cNvPr>
          <p:cNvSpPr/>
          <p:nvPr/>
        </p:nvSpPr>
        <p:spPr>
          <a:xfrm>
            <a:off x="4426032" y="4486735"/>
            <a:ext cx="3190759" cy="1775699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30514-8A1E-934A-AC5C-7B120AD35D9C}"/>
              </a:ext>
            </a:extLst>
          </p:cNvPr>
          <p:cNvSpPr/>
          <p:nvPr/>
        </p:nvSpPr>
        <p:spPr>
          <a:xfrm>
            <a:off x="7794873" y="4486734"/>
            <a:ext cx="3383266" cy="1775699"/>
          </a:xfrm>
          <a:prstGeom prst="rect">
            <a:avLst/>
          </a:prstGeom>
          <a:solidFill>
            <a:srgbClr val="00E2E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  <a:latin typeface="Kristen ITC" panose="03050502040202030202" pitchFamily="66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09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324</Words>
  <Application>Microsoft Macintosh PowerPoint</Application>
  <PresentationFormat>Widescreen</PresentationFormat>
  <Paragraphs>79</Paragraphs>
  <Slides>24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Kristen ITC</vt:lpstr>
      <vt:lpstr>Office Theme</vt:lpstr>
      <vt:lpstr>PowerPoint Presentation</vt:lpstr>
      <vt:lpstr>Understanding Microaggression </vt:lpstr>
      <vt:lpstr>How are microaggressions different to discrimination?</vt:lpstr>
      <vt:lpstr>Biases towards…</vt:lpstr>
      <vt:lpstr>What do microaggressions look like?</vt:lpstr>
      <vt:lpstr>What kind of Asian are you?  </vt:lpstr>
      <vt:lpstr>PowerPoint Presentation</vt:lpstr>
      <vt:lpstr>PowerPoint Presentation</vt:lpstr>
      <vt:lpstr>In groups </vt:lpstr>
      <vt:lpstr>Ascription of intelligence </vt:lpstr>
      <vt:lpstr>Colour Blindness </vt:lpstr>
      <vt:lpstr>Criminality </vt:lpstr>
      <vt:lpstr>Denial of individual racism  </vt:lpstr>
      <vt:lpstr>Myth of meritocracy </vt:lpstr>
      <vt:lpstr>Pathologising cultural values &amp; communication styles </vt:lpstr>
      <vt:lpstr>Second class citizen </vt:lpstr>
      <vt:lpstr>Environmental microaggressions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people from some ethnic minority groups in the UK less likely to take a coronavirus jab?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Raj</dc:creator>
  <cp:lastModifiedBy>Aisha Raj</cp:lastModifiedBy>
  <cp:revision>11</cp:revision>
  <dcterms:created xsi:type="dcterms:W3CDTF">2021-07-09T09:10:16Z</dcterms:created>
  <dcterms:modified xsi:type="dcterms:W3CDTF">2021-10-13T16:50:53Z</dcterms:modified>
</cp:coreProperties>
</file>