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84" r:id="rId6"/>
    <p:sldMasterId id="2147483660" r:id="rId7"/>
    <p:sldMasterId id="2147483771" r:id="rId8"/>
    <p:sldMasterId id="2147483786" r:id="rId9"/>
    <p:sldMasterId id="2147483801" r:id="rId10"/>
    <p:sldMasterId id="2147483803" r:id="rId11"/>
    <p:sldMasterId id="2147483815" r:id="rId12"/>
    <p:sldMasterId id="2147483827" r:id="rId13"/>
    <p:sldMasterId id="2147483829" r:id="rId14"/>
  </p:sldMasterIdLst>
  <p:notesMasterIdLst>
    <p:notesMasterId r:id="rId59"/>
  </p:notesMasterIdLst>
  <p:sldIdLst>
    <p:sldId id="256" r:id="rId15"/>
    <p:sldId id="303" r:id="rId16"/>
    <p:sldId id="304" r:id="rId17"/>
    <p:sldId id="305" r:id="rId18"/>
    <p:sldId id="307" r:id="rId19"/>
    <p:sldId id="312" r:id="rId20"/>
    <p:sldId id="308" r:id="rId21"/>
    <p:sldId id="314" r:id="rId22"/>
    <p:sldId id="313" r:id="rId23"/>
    <p:sldId id="322" r:id="rId24"/>
    <p:sldId id="306" r:id="rId25"/>
    <p:sldId id="310" r:id="rId26"/>
    <p:sldId id="311" r:id="rId27"/>
    <p:sldId id="270" r:id="rId28"/>
    <p:sldId id="315" r:id="rId29"/>
    <p:sldId id="316" r:id="rId30"/>
    <p:sldId id="317" r:id="rId31"/>
    <p:sldId id="318" r:id="rId32"/>
    <p:sldId id="331" r:id="rId33"/>
    <p:sldId id="330" r:id="rId34"/>
    <p:sldId id="323" r:id="rId35"/>
    <p:sldId id="332" r:id="rId36"/>
    <p:sldId id="328" r:id="rId37"/>
    <p:sldId id="326" r:id="rId38"/>
    <p:sldId id="333" r:id="rId39"/>
    <p:sldId id="327" r:id="rId40"/>
    <p:sldId id="299" r:id="rId41"/>
    <p:sldId id="302" r:id="rId42"/>
    <p:sldId id="277" r:id="rId43"/>
    <p:sldId id="324" r:id="rId44"/>
    <p:sldId id="325" r:id="rId45"/>
    <p:sldId id="329" r:id="rId46"/>
    <p:sldId id="319" r:id="rId47"/>
    <p:sldId id="320" r:id="rId48"/>
    <p:sldId id="321" r:id="rId49"/>
    <p:sldId id="261" r:id="rId50"/>
    <p:sldId id="263" r:id="rId51"/>
    <p:sldId id="264" r:id="rId52"/>
    <p:sldId id="275" r:id="rId53"/>
    <p:sldId id="276" r:id="rId54"/>
    <p:sldId id="273" r:id="rId55"/>
    <p:sldId id="274" r:id="rId56"/>
    <p:sldId id="269" r:id="rId57"/>
    <p:sldId id="334" r:id="rId58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9AE80-3663-4EEB-AD9D-82709339801B}" v="1461" dt="2018-10-02T18:03:56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C869AE80-3663-4EEB-AD9D-82709339801B}"/>
    <pc:docChg chg="custSel addSld delSld modSld sldOrd">
      <pc:chgData name="J Barker" userId="8227ee0e-fd3b-4e42-9476-b3edf034b415" providerId="ADAL" clId="{C869AE80-3663-4EEB-AD9D-82709339801B}" dt="2018-10-02T18:03:54.216" v="849"/>
      <pc:docMkLst>
        <pc:docMk/>
      </pc:docMkLst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61"/>
        </pc:sldMkLst>
      </pc:sldChg>
      <pc:sldChg chg="add del modTransition">
        <pc:chgData name="J Barker" userId="8227ee0e-fd3b-4e42-9476-b3edf034b415" providerId="ADAL" clId="{C869AE80-3663-4EEB-AD9D-82709339801B}" dt="2018-10-02T18:03:54.216" v="849"/>
        <pc:sldMkLst>
          <pc:docMk/>
          <pc:sldMk cId="0" sldId="263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64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69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73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74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75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276"/>
        </pc:sldMkLst>
      </pc:sldChg>
      <pc:sldChg chg="addSp modSp">
        <pc:chgData name="J Barker" userId="8227ee0e-fd3b-4e42-9476-b3edf034b415" providerId="ADAL" clId="{C869AE80-3663-4EEB-AD9D-82709339801B}" dt="2018-09-30T11:20:13.317" v="146"/>
        <pc:sldMkLst>
          <pc:docMk/>
          <pc:sldMk cId="3407531977" sldId="306"/>
        </pc:sldMkLst>
        <pc:picChg chg="add mod ord modCrop">
          <ac:chgData name="J Barker" userId="8227ee0e-fd3b-4e42-9476-b3edf034b415" providerId="ADAL" clId="{C869AE80-3663-4EEB-AD9D-82709339801B}" dt="2018-09-30T11:20:06.261" v="145" actId="167"/>
          <ac:picMkLst>
            <pc:docMk/>
            <pc:sldMk cId="3407531977" sldId="306"/>
            <ac:picMk id="2" creationId="{121F4547-D31F-4415-9C87-5239D2A3083A}"/>
          </ac:picMkLst>
        </pc:picChg>
        <pc:picChg chg="mod modCrop">
          <ac:chgData name="J Barker" userId="8227ee0e-fd3b-4e42-9476-b3edf034b415" providerId="ADAL" clId="{C869AE80-3663-4EEB-AD9D-82709339801B}" dt="2018-09-30T11:20:13.317" v="146"/>
          <ac:picMkLst>
            <pc:docMk/>
            <pc:sldMk cId="3407531977" sldId="306"/>
            <ac:picMk id="5" creationId="{4210C9E3-27E8-4D53-B94C-92A59E1D6201}"/>
          </ac:picMkLst>
        </pc:picChg>
      </pc:sldChg>
      <pc:sldChg chg="addSp modSp">
        <pc:chgData name="J Barker" userId="8227ee0e-fd3b-4e42-9476-b3edf034b415" providerId="ADAL" clId="{C869AE80-3663-4EEB-AD9D-82709339801B}" dt="2018-09-30T11:39:43.605" v="846" actId="20577"/>
        <pc:sldMkLst>
          <pc:docMk/>
          <pc:sldMk cId="1396716936" sldId="307"/>
        </pc:sldMkLst>
        <pc:spChg chg="mod">
          <ac:chgData name="J Barker" userId="8227ee0e-fd3b-4e42-9476-b3edf034b415" providerId="ADAL" clId="{C869AE80-3663-4EEB-AD9D-82709339801B}" dt="2018-09-30T11:39:43.605" v="846" actId="20577"/>
          <ac:spMkLst>
            <pc:docMk/>
            <pc:sldMk cId="1396716936" sldId="307"/>
            <ac:spMk id="5" creationId="{BBD202A1-D527-4426-93C9-0A9E827DDA19}"/>
          </ac:spMkLst>
        </pc:spChg>
        <pc:spChg chg="mod">
          <ac:chgData name="J Barker" userId="8227ee0e-fd3b-4e42-9476-b3edf034b415" providerId="ADAL" clId="{C869AE80-3663-4EEB-AD9D-82709339801B}" dt="2018-09-30T11:17:38.899" v="121" actId="1076"/>
          <ac:spMkLst>
            <pc:docMk/>
            <pc:sldMk cId="1396716936" sldId="307"/>
            <ac:spMk id="6" creationId="{07031C42-3F20-472C-AFE2-B99F685B21F7}"/>
          </ac:spMkLst>
        </pc:spChg>
        <pc:picChg chg="add mod">
          <ac:chgData name="J Barker" userId="8227ee0e-fd3b-4e42-9476-b3edf034b415" providerId="ADAL" clId="{C869AE80-3663-4EEB-AD9D-82709339801B}" dt="2018-09-30T11:18:02.362" v="124"/>
          <ac:picMkLst>
            <pc:docMk/>
            <pc:sldMk cId="1396716936" sldId="307"/>
            <ac:picMk id="4" creationId="{B153DC31-A0BA-44D2-BA69-51236B5036BF}"/>
          </ac:picMkLst>
        </pc:picChg>
      </pc:sldChg>
      <pc:sldChg chg="addSp modSp modAnim">
        <pc:chgData name="J Barker" userId="8227ee0e-fd3b-4e42-9476-b3edf034b415" providerId="ADAL" clId="{C869AE80-3663-4EEB-AD9D-82709339801B}" dt="2018-09-30T11:18:57.369" v="134"/>
        <pc:sldMkLst>
          <pc:docMk/>
          <pc:sldMk cId="0" sldId="308"/>
        </pc:sldMkLst>
        <pc:spChg chg="add mod">
          <ac:chgData name="J Barker" userId="8227ee0e-fd3b-4e42-9476-b3edf034b415" providerId="ADAL" clId="{C869AE80-3663-4EEB-AD9D-82709339801B}" dt="2018-09-30T11:18:42.369" v="130" actId="207"/>
          <ac:spMkLst>
            <pc:docMk/>
            <pc:sldMk cId="0" sldId="308"/>
            <ac:spMk id="19" creationId="{D162D439-0485-4FC5-BCB5-A949BD8E3FA6}"/>
          </ac:spMkLst>
        </pc:spChg>
        <pc:spChg chg="mod">
          <ac:chgData name="J Barker" userId="8227ee0e-fd3b-4e42-9476-b3edf034b415" providerId="ADAL" clId="{C869AE80-3663-4EEB-AD9D-82709339801B}" dt="2018-09-30T11:18:49.457" v="131" actId="1076"/>
          <ac:spMkLst>
            <pc:docMk/>
            <pc:sldMk cId="0" sldId="308"/>
            <ac:spMk id="62508" creationId="{00000000-0000-0000-0000-000000000000}"/>
          </ac:spMkLst>
        </pc:spChg>
        <pc:spChg chg="mod">
          <ac:chgData name="J Barker" userId="8227ee0e-fd3b-4e42-9476-b3edf034b415" providerId="ADAL" clId="{C869AE80-3663-4EEB-AD9D-82709339801B}" dt="2018-09-30T11:18:54.904" v="133" actId="14100"/>
          <ac:spMkLst>
            <pc:docMk/>
            <pc:sldMk cId="0" sldId="308"/>
            <ac:spMk id="62521" creationId="{00000000-0000-0000-0000-000000000000}"/>
          </ac:spMkLst>
        </pc:spChg>
      </pc:sldChg>
      <pc:sldChg chg="addSp modSp add">
        <pc:chgData name="J Barker" userId="8227ee0e-fd3b-4e42-9476-b3edf034b415" providerId="ADAL" clId="{C869AE80-3663-4EEB-AD9D-82709339801B}" dt="2018-09-30T11:33:22.785" v="740" actId="1076"/>
        <pc:sldMkLst>
          <pc:docMk/>
          <pc:sldMk cId="1538067467" sldId="310"/>
        </pc:sldMkLst>
        <pc:spChg chg="add mod">
          <ac:chgData name="J Barker" userId="8227ee0e-fd3b-4e42-9476-b3edf034b415" providerId="ADAL" clId="{C869AE80-3663-4EEB-AD9D-82709339801B}" dt="2018-09-30T11:33:13.553" v="739" actId="14100"/>
          <ac:spMkLst>
            <pc:docMk/>
            <pc:sldMk cId="1538067467" sldId="310"/>
            <ac:spMk id="4" creationId="{DE71FBFB-9B5E-424B-9AE0-723D45FF438A}"/>
          </ac:spMkLst>
        </pc:spChg>
        <pc:picChg chg="add mod">
          <ac:chgData name="J Barker" userId="8227ee0e-fd3b-4e42-9476-b3edf034b415" providerId="ADAL" clId="{C869AE80-3663-4EEB-AD9D-82709339801B}" dt="2018-09-30T11:32:42.039" v="699" actId="14100"/>
          <ac:picMkLst>
            <pc:docMk/>
            <pc:sldMk cId="1538067467" sldId="310"/>
            <ac:picMk id="3" creationId="{569F5722-A528-437C-A5DC-617C6C2FA08F}"/>
          </ac:picMkLst>
        </pc:picChg>
        <pc:picChg chg="add mod">
          <ac:chgData name="J Barker" userId="8227ee0e-fd3b-4e42-9476-b3edf034b415" providerId="ADAL" clId="{C869AE80-3663-4EEB-AD9D-82709339801B}" dt="2018-09-30T11:33:22.785" v="740" actId="1076"/>
          <ac:picMkLst>
            <pc:docMk/>
            <pc:sldMk cId="1538067467" sldId="310"/>
            <ac:picMk id="5" creationId="{C84210C6-6AF3-49D2-B531-1E0D96B5B3F0}"/>
          </ac:picMkLst>
        </pc:picChg>
      </pc:sldChg>
      <pc:sldChg chg="addSp modSp add">
        <pc:chgData name="J Barker" userId="8227ee0e-fd3b-4e42-9476-b3edf034b415" providerId="ADAL" clId="{C869AE80-3663-4EEB-AD9D-82709339801B}" dt="2018-09-30T11:34:50.713" v="841" actId="1076"/>
        <pc:sldMkLst>
          <pc:docMk/>
          <pc:sldMk cId="317828200" sldId="311"/>
        </pc:sldMkLst>
        <pc:spChg chg="add mod">
          <ac:chgData name="J Barker" userId="8227ee0e-fd3b-4e42-9476-b3edf034b415" providerId="ADAL" clId="{C869AE80-3663-4EEB-AD9D-82709339801B}" dt="2018-09-30T11:34:47.780" v="840" actId="14100"/>
          <ac:spMkLst>
            <pc:docMk/>
            <pc:sldMk cId="317828200" sldId="311"/>
            <ac:spMk id="4" creationId="{8A55034E-1463-4604-B495-621251565B72}"/>
          </ac:spMkLst>
        </pc:spChg>
        <pc:picChg chg="add mod modCrop">
          <ac:chgData name="J Barker" userId="8227ee0e-fd3b-4e42-9476-b3edf034b415" providerId="ADAL" clId="{C869AE80-3663-4EEB-AD9D-82709339801B}" dt="2018-09-30T11:33:34.787" v="742" actId="14100"/>
          <ac:picMkLst>
            <pc:docMk/>
            <pc:sldMk cId="317828200" sldId="311"/>
            <ac:picMk id="3" creationId="{F52C98B2-A8D7-42D3-B7BB-8BD42E1552C0}"/>
          </ac:picMkLst>
        </pc:picChg>
        <pc:picChg chg="add mod">
          <ac:chgData name="J Barker" userId="8227ee0e-fd3b-4e42-9476-b3edf034b415" providerId="ADAL" clId="{C869AE80-3663-4EEB-AD9D-82709339801B}" dt="2018-09-30T11:34:50.713" v="841" actId="1076"/>
          <ac:picMkLst>
            <pc:docMk/>
            <pc:sldMk cId="317828200" sldId="311"/>
            <ac:picMk id="5" creationId="{6D0A7DB1-FBA7-42FC-A838-BFA2984A9B82}"/>
          </ac:picMkLst>
        </pc:picChg>
      </pc:sldChg>
      <pc:sldChg chg="addSp delSp modSp add ord">
        <pc:chgData name="J Barker" userId="8227ee0e-fd3b-4e42-9476-b3edf034b415" providerId="ADAL" clId="{C869AE80-3663-4EEB-AD9D-82709339801B}" dt="2018-09-30T11:18:08.900" v="125"/>
        <pc:sldMkLst>
          <pc:docMk/>
          <pc:sldMk cId="3150519931" sldId="312"/>
        </pc:sldMkLst>
        <pc:spChg chg="del">
          <ac:chgData name="J Barker" userId="8227ee0e-fd3b-4e42-9476-b3edf034b415" providerId="ADAL" clId="{C869AE80-3663-4EEB-AD9D-82709339801B}" dt="2018-09-30T11:13:47.204" v="13"/>
          <ac:spMkLst>
            <pc:docMk/>
            <pc:sldMk cId="3150519931" sldId="312"/>
            <ac:spMk id="2" creationId="{F35EEEB2-A58E-4EDE-8D46-34C3C001138F}"/>
          </ac:spMkLst>
        </pc:spChg>
        <pc:spChg chg="del">
          <ac:chgData name="J Barker" userId="8227ee0e-fd3b-4e42-9476-b3edf034b415" providerId="ADAL" clId="{C869AE80-3663-4EEB-AD9D-82709339801B}" dt="2018-09-30T11:13:47.204" v="13"/>
          <ac:spMkLst>
            <pc:docMk/>
            <pc:sldMk cId="3150519931" sldId="312"/>
            <ac:spMk id="3" creationId="{8FBBEDA6-1D2F-4E3E-A9EE-99A7F4A9E7C1}"/>
          </ac:spMkLst>
        </pc:spChg>
        <pc:picChg chg="add mod">
          <ac:chgData name="J Barker" userId="8227ee0e-fd3b-4e42-9476-b3edf034b415" providerId="ADAL" clId="{C869AE80-3663-4EEB-AD9D-82709339801B}" dt="2018-09-30T11:18:08.900" v="125"/>
          <ac:picMkLst>
            <pc:docMk/>
            <pc:sldMk cId="3150519931" sldId="312"/>
            <ac:picMk id="4" creationId="{A651C80D-E65D-458C-B15B-C034CD17E9FB}"/>
          </ac:picMkLst>
        </pc:picChg>
      </pc:sldChg>
      <pc:sldChg chg="addSp delSp modSp add setBg">
        <pc:chgData name="J Barker" userId="8227ee0e-fd3b-4e42-9476-b3edf034b415" providerId="ADAL" clId="{C869AE80-3663-4EEB-AD9D-82709339801B}" dt="2018-09-30T11:29:19.656" v="479" actId="1076"/>
        <pc:sldMkLst>
          <pc:docMk/>
          <pc:sldMk cId="2129207067" sldId="313"/>
        </pc:sldMkLst>
        <pc:spChg chg="del">
          <ac:chgData name="J Barker" userId="8227ee0e-fd3b-4e42-9476-b3edf034b415" providerId="ADAL" clId="{C869AE80-3663-4EEB-AD9D-82709339801B}" dt="2018-09-30T11:21:32.444" v="148"/>
          <ac:spMkLst>
            <pc:docMk/>
            <pc:sldMk cId="2129207067" sldId="313"/>
            <ac:spMk id="2" creationId="{BB2D72D3-8D65-4C51-998A-0DAC055269B0}"/>
          </ac:spMkLst>
        </pc:spChg>
        <pc:spChg chg="del">
          <ac:chgData name="J Barker" userId="8227ee0e-fd3b-4e42-9476-b3edf034b415" providerId="ADAL" clId="{C869AE80-3663-4EEB-AD9D-82709339801B}" dt="2018-09-30T11:21:32.444" v="148"/>
          <ac:spMkLst>
            <pc:docMk/>
            <pc:sldMk cId="2129207067" sldId="313"/>
            <ac:spMk id="3" creationId="{7A2E73EC-810E-42DB-ABE2-7248B7EAF348}"/>
          </ac:spMkLst>
        </pc:spChg>
        <pc:spChg chg="add mod">
          <ac:chgData name="J Barker" userId="8227ee0e-fd3b-4e42-9476-b3edf034b415" providerId="ADAL" clId="{C869AE80-3663-4EEB-AD9D-82709339801B}" dt="2018-09-30T11:29:16.569" v="478" actId="114"/>
          <ac:spMkLst>
            <pc:docMk/>
            <pc:sldMk cId="2129207067" sldId="313"/>
            <ac:spMk id="5" creationId="{2787E79A-FD47-4742-8230-DB9F3F70A45D}"/>
          </ac:spMkLst>
        </pc:spChg>
        <pc:spChg chg="add mod">
          <ac:chgData name="J Barker" userId="8227ee0e-fd3b-4e42-9476-b3edf034b415" providerId="ADAL" clId="{C869AE80-3663-4EEB-AD9D-82709339801B}" dt="2018-09-30T11:29:19.656" v="479" actId="1076"/>
          <ac:spMkLst>
            <pc:docMk/>
            <pc:sldMk cId="2129207067" sldId="313"/>
            <ac:spMk id="6" creationId="{75E7DEA4-1C32-41D5-9D20-9A7F431B07E8}"/>
          </ac:spMkLst>
        </pc:spChg>
        <pc:picChg chg="add mod">
          <ac:chgData name="J Barker" userId="8227ee0e-fd3b-4e42-9476-b3edf034b415" providerId="ADAL" clId="{C869AE80-3663-4EEB-AD9D-82709339801B}" dt="2018-09-30T11:21:40.944" v="151" actId="1076"/>
          <ac:picMkLst>
            <pc:docMk/>
            <pc:sldMk cId="2129207067" sldId="313"/>
            <ac:picMk id="4" creationId="{9DB238C2-DED9-459E-8411-30EBD7541CF5}"/>
          </ac:picMkLst>
        </pc:picChg>
      </pc:sldChg>
      <pc:sldChg chg="addSp modSp">
        <pc:chgData name="J Barker" userId="8227ee0e-fd3b-4e42-9476-b3edf034b415" providerId="ADAL" clId="{C869AE80-3663-4EEB-AD9D-82709339801B}" dt="2018-09-30T11:30:37.665" v="611" actId="20577"/>
        <pc:sldMkLst>
          <pc:docMk/>
          <pc:sldMk cId="1938232535" sldId="314"/>
        </pc:sldMkLst>
        <pc:spChg chg="add mod">
          <ac:chgData name="J Barker" userId="8227ee0e-fd3b-4e42-9476-b3edf034b415" providerId="ADAL" clId="{C869AE80-3663-4EEB-AD9D-82709339801B}" dt="2018-09-30T11:30:37.665" v="611" actId="20577"/>
          <ac:spMkLst>
            <pc:docMk/>
            <pc:sldMk cId="1938232535" sldId="314"/>
            <ac:spMk id="5" creationId="{AF6E511F-243A-4077-B67C-EEF44D4E4FA7}"/>
          </ac:spMkLst>
        </pc:spChg>
      </pc:sldChg>
      <pc:sldChg chg="addSp modSp">
        <pc:chgData name="J Barker" userId="8227ee0e-fd3b-4e42-9476-b3edf034b415" providerId="ADAL" clId="{C869AE80-3663-4EEB-AD9D-82709339801B}" dt="2018-09-30T11:31:58.360" v="697" actId="20577"/>
        <pc:sldMkLst>
          <pc:docMk/>
          <pc:sldMk cId="574601553" sldId="315"/>
        </pc:sldMkLst>
        <pc:spChg chg="mod">
          <ac:chgData name="J Barker" userId="8227ee0e-fd3b-4e42-9476-b3edf034b415" providerId="ADAL" clId="{C869AE80-3663-4EEB-AD9D-82709339801B}" dt="2018-09-30T11:31:58.360" v="697" actId="20577"/>
          <ac:spMkLst>
            <pc:docMk/>
            <pc:sldMk cId="574601553" sldId="315"/>
            <ac:spMk id="5" creationId="{AF6E511F-243A-4077-B67C-EEF44D4E4FA7}"/>
          </ac:spMkLst>
        </pc:spChg>
        <pc:spChg chg="add mod">
          <ac:chgData name="J Barker" userId="8227ee0e-fd3b-4e42-9476-b3edf034b415" providerId="ADAL" clId="{C869AE80-3663-4EEB-AD9D-82709339801B}" dt="2018-09-30T11:31:29.804" v="617" actId="1076"/>
          <ac:spMkLst>
            <pc:docMk/>
            <pc:sldMk cId="574601553" sldId="315"/>
            <ac:spMk id="6" creationId="{191162E7-9575-475C-8F1A-CCC94051A44D}"/>
          </ac:spMkLst>
        </pc:spChg>
      </pc:sldChg>
      <pc:sldChg chg="add">
        <pc:chgData name="J Barker" userId="8227ee0e-fd3b-4e42-9476-b3edf034b415" providerId="ADAL" clId="{C869AE80-3663-4EEB-AD9D-82709339801B}" dt="2018-09-30T11:35:26.662" v="844"/>
        <pc:sldMkLst>
          <pc:docMk/>
          <pc:sldMk cId="3833342597" sldId="319"/>
        </pc:sldMkLst>
      </pc:sldChg>
      <pc:sldChg chg="add">
        <pc:chgData name="J Barker" userId="8227ee0e-fd3b-4e42-9476-b3edf034b415" providerId="ADAL" clId="{C869AE80-3663-4EEB-AD9D-82709339801B}" dt="2018-09-30T11:35:26.662" v="844"/>
        <pc:sldMkLst>
          <pc:docMk/>
          <pc:sldMk cId="3822757503" sldId="320"/>
        </pc:sldMkLst>
      </pc:sldChg>
      <pc:sldChg chg="add">
        <pc:chgData name="J Barker" userId="8227ee0e-fd3b-4e42-9476-b3edf034b415" providerId="ADAL" clId="{C869AE80-3663-4EEB-AD9D-82709339801B}" dt="2018-09-30T11:35:26.662" v="844"/>
        <pc:sldMkLst>
          <pc:docMk/>
          <pc:sldMk cId="2749498907" sldId="321"/>
        </pc:sldMkLst>
      </pc:sldChg>
      <pc:sldChg chg="add del">
        <pc:chgData name="J Barker" userId="8227ee0e-fd3b-4e42-9476-b3edf034b415" providerId="ADAL" clId="{C869AE80-3663-4EEB-AD9D-82709339801B}" dt="2018-10-02T18:03:54.216" v="849"/>
        <pc:sldMkLst>
          <pc:docMk/>
          <pc:sldMk cId="0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3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6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8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7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0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5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85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0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44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5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9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8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6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3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0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0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29799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2E4FF-44CB-49F4-9F04-3A5834650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686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AA65B-F889-451F-BBA5-ED43C727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7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CD80-18F3-4CBB-8F05-E8714E63D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1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E41D-2A00-4830-9BD7-668CA6592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10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F5E75-0980-478A-A8C0-F7FCDB5D0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52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9909-B8D3-4922-AAA7-10791BF68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871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BEF20-9C68-4A4A-92DB-3A65BF3BF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5041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570E1-2179-4AD1-9A3C-3FC962AA8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73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26808-31EF-446A-BE3D-DA59CD39F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5414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BE98-F700-4564-B2B1-A47B5147B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8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C1AE-387D-46D3-A803-05C11E9B2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1400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FDFBF-99F9-44FC-BF0A-5FFC82A886A3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945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76814-E263-4441-805D-08F42362E190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568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7A197-1ACD-44AD-821E-DC4574FCA138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9345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563E6-F38D-48DE-AADB-F0C080BA2914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6512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D751B-0D18-4C8B-8824-6850E4673135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0725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77F8F-89BE-4C2F-91D3-CB058F546B58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4802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64D0B-AB87-41FE-88EC-16064F98C84C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908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DF2B2-B1B5-4A9E-8DFD-C241FB9494F2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802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9E746-FA76-4AD8-804F-A06B8510A205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1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D8E94-BB20-45CA-8809-C92EEEC1BE15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124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135F3-55BC-4742-9C76-A1D7E5E07AC8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4819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95455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5461704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1290733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121938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63378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0440968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4879604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616032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599100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184304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0379951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226284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602622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96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97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9790240B-55FC-43FD-A134-DD3839AA4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9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1EBC2-EED8-4D11-A255-D630DE980286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3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69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11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doddlelearn.co.uk/app/teacher/launch-content/01966587-9968-49f7-97ab-9bb91cf7f3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ol529s_gUIc?rel=0&amp;showinfo=0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youtu.be/ol529s_gUI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doddlelearn.co.uk/app/teacher/launch-content/01966587-9968-49f7-97ab-9bb91cf7f3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ighamspark.fireflycloud.net/resource.aspx?id=7111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twig-world.com/film/colour-1437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twig-world.com/film/factpack-colour-mixing-1442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.fireflycloud.net/Resources/Subjects%20%5bF4%5d/Science%20%5bF6%5d/KS3%20Science%20%5bF1t%5d/Year%208%20Science%20NEW%20(from%20Sept%202018)%20%5bF19mf%5d/8J%20Light%20%5bF19mp%5d/8Je%20Colour%20%5bF1h9i%5d/Colour%20filters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ighamspark.fireflycloud.net/Resources/Subjects%20%5bF4%5d/Science%20%5bF6%5d/KS3%20Science%20%5bF1t%5d/Year%208%20Science%20NEW%20(from%20Sept%202018)%20%5bF19mf%5d/8J%20Light%20%5bF19mp%5d/8Je%20Colour%20%5bF1h9i%5d/Colour%20filters.sw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02/10/2018</a:t>
            </a:fld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617080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8Je2 Coloured objects</a:t>
            </a:r>
          </a:p>
        </p:txBody>
      </p:sp>
      <p:graphicFrame>
        <p:nvGraphicFramePr>
          <p:cNvPr id="9" name="Group 172">
            <a:extLst>
              <a:ext uri="{FF2B5EF4-FFF2-40B4-BE49-F238E27FC236}">
                <a16:creationId xmlns:a16="http://schemas.microsoft.com/office/drawing/2014/main" id="{410997E5-749B-42C3-A83A-1637F419A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41082"/>
              </p:ext>
            </p:extLst>
          </p:nvPr>
        </p:nvGraphicFramePr>
        <p:xfrm>
          <a:off x="623916" y="1379751"/>
          <a:ext cx="7777163" cy="342265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3162993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93889195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192719404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val="132859057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184173511"/>
                    </a:ext>
                  </a:extLst>
                </a:gridCol>
              </a:tblGrid>
              <a:tr h="590550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object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shining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object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74140"/>
                  </a:ext>
                </a:extLst>
              </a:tr>
              <a:tr h="877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65707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09969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24801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03207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31312"/>
                  </a:ext>
                </a:extLst>
              </a:tr>
            </a:tbl>
          </a:graphicData>
        </a:graphic>
      </p:graphicFrame>
      <p:sp>
        <p:nvSpPr>
          <p:cNvPr id="10" name="Rectangle 67">
            <a:extLst>
              <a:ext uri="{FF2B5EF4-FFF2-40B4-BE49-F238E27FC236}">
                <a16:creationId xmlns:a16="http://schemas.microsoft.com/office/drawing/2014/main" id="{C17FB79E-2FE3-4A0F-A393-D2C42789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964" y="3389698"/>
            <a:ext cx="1152525" cy="3603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51A2F62C-8F41-44A3-8729-7A790B1E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964" y="3892936"/>
            <a:ext cx="1152525" cy="3603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A4C88568-6FB0-427B-A0A3-8E38A62B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964" y="4397761"/>
            <a:ext cx="1152525" cy="360362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4F693B99-97F1-4394-B2BB-52BDA8D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841" y="2998382"/>
            <a:ext cx="2573079" cy="1630324"/>
          </a:xfrm>
          <a:prstGeom prst="cloudCallout">
            <a:avLst>
              <a:gd name="adj1" fmla="val 27644"/>
              <a:gd name="adj2" fmla="val -993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will these objects 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30505"/>
            <a:ext cx="5017906" cy="4461831"/>
            <a:chOff x="1542361" y="55083"/>
            <a:chExt cx="5982389" cy="50884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890"/>
            <a:stretch/>
          </p:blipFill>
          <p:spPr>
            <a:xfrm>
              <a:off x="1619250" y="55083"/>
              <a:ext cx="5905500" cy="50788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42361" y="4263528"/>
              <a:ext cx="980502" cy="879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63" y="-42251"/>
            <a:ext cx="3434337" cy="5185751"/>
          </a:xfrm>
          <a:prstGeom prst="rect">
            <a:avLst/>
          </a:prstGeom>
        </p:spPr>
      </p:pic>
      <p:sp>
        <p:nvSpPr>
          <p:cNvPr id="6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675" y="2856785"/>
            <a:ext cx="3207746" cy="2158953"/>
          </a:xfrm>
          <a:prstGeom prst="cloudCallout">
            <a:avLst>
              <a:gd name="adj1" fmla="val -66910"/>
              <a:gd name="adj2" fmla="val 489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make it look like the actors top is all one colour?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F4547-D31F-4415-9C87-5239D2A3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4" r="5498" b="61018"/>
          <a:stretch/>
        </p:blipFill>
        <p:spPr>
          <a:xfrm>
            <a:off x="0" y="381506"/>
            <a:ext cx="2434363" cy="14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0C9E3-27E8-4D53-B94C-92A59E1D6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2"/>
          <a:stretch/>
        </p:blipFill>
        <p:spPr>
          <a:xfrm>
            <a:off x="1901259" y="0"/>
            <a:ext cx="7242741" cy="3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69F5722-A528-437C-A5DC-617C6C2F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2" y="48446"/>
            <a:ext cx="6847508" cy="4153114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68192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Seeing Colours in White light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84210C6-6AF3-49D2-B531-1E0D96B5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02" y="2811978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2C98B2-A8D7-42D3-B7BB-8BD42E155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2639"/>
          <a:stretch/>
        </p:blipFill>
        <p:spPr>
          <a:xfrm>
            <a:off x="2275366" y="66613"/>
            <a:ext cx="6868633" cy="416951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3716830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 from slide 13.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Light Waves Part 5 – Colour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and launch presentation from slide 13.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67" y="3861057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13"/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ol529s_gUI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609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coloured objects appear coloured.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objects look different in light of different colours. 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AF6E511F-243A-4077-B67C-EEF44D4E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53" y="3235118"/>
            <a:ext cx="6648893" cy="1265997"/>
          </a:xfrm>
          <a:prstGeom prst="roundRect">
            <a:avLst>
              <a:gd name="adj" fmla="val 783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marR="0" lvl="0" indent="-3571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Use your rough notes to explain these two LOs.</a:t>
            </a:r>
          </a:p>
          <a:p>
            <a:pPr marL="357188" marR="0" lvl="0" indent="-3571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Make sure you i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nclude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DIAGRAMS!</a:t>
            </a:r>
          </a:p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Include secondary colours.</a:t>
            </a: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191162E7-9575-475C-8F1A-CCC94051A44D}"/>
              </a:ext>
            </a:extLst>
          </p:cNvPr>
          <p:cNvSpPr/>
          <p:nvPr/>
        </p:nvSpPr>
        <p:spPr>
          <a:xfrm>
            <a:off x="748778" y="4072561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7460155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F4547-D31F-4415-9C87-5239D2A3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4" r="5498" b="61018"/>
          <a:stretch/>
        </p:blipFill>
        <p:spPr>
          <a:xfrm>
            <a:off x="0" y="381506"/>
            <a:ext cx="2434363" cy="14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0C9E3-27E8-4D53-B94C-92A59E1D6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2"/>
          <a:stretch/>
        </p:blipFill>
        <p:spPr>
          <a:xfrm>
            <a:off x="1901259" y="0"/>
            <a:ext cx="7242741" cy="3011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3880" y="3040655"/>
            <a:ext cx="6510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absorbing of some colours is often called </a:t>
            </a:r>
            <a:r>
              <a:rPr lang="en-GB" sz="3200" b="1" dirty="0"/>
              <a:t>colour subtraction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5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69F5722-A528-437C-A5DC-617C6C2F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8" y="48445"/>
            <a:ext cx="6810102" cy="4130427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68192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Seeing Colours in White light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84210C6-6AF3-49D2-B531-1E0D96B5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02" y="2811978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0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2C98B2-A8D7-42D3-B7BB-8BD42E155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2639"/>
          <a:stretch/>
        </p:blipFill>
        <p:spPr>
          <a:xfrm>
            <a:off x="2280492" y="85547"/>
            <a:ext cx="6863508" cy="4166398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3716830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 from slide 13.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Light Waves Part 5 – Colour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and launch presentation from slide 13.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67" y="3861057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37" y="0"/>
            <a:ext cx="6906164" cy="4230477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3716830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run Doddle interactive from slide 12.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Light Waves Part 5 – Colour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and launch presentation from slide 12.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67" y="3861057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31DA0D1-FC6B-4EB9-A5B7-E3144AB3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DB101A2-2AEF-4AF0-B830-6CCFF394E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613" y="1357313"/>
            <a:ext cx="8829108" cy="3374231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that the appearance of an object depends on the colour of light shining on it.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FCC0F9F-D654-4E0C-96BB-C01F587EFB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85"/>
            <a:ext cx="7072829" cy="5137516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065" y="171441"/>
            <a:ext cx="1741774" cy="1701425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Click image to run Flash animation via Firefly.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98" y="0"/>
            <a:ext cx="2962165" cy="2144873"/>
          </a:xfrm>
          <a:prstGeom prst="cloudCallout">
            <a:avLst>
              <a:gd name="adj1" fmla="val -58052"/>
              <a:gd name="adj2" fmla="val 544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colours will these flags look through different filters?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672230" y="2032295"/>
            <a:ext cx="29065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Pablo Picasso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Artist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(1881-1973)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21" y="1406627"/>
            <a:ext cx="2848692" cy="36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 rot="455518">
            <a:off x="1490135" y="1168405"/>
            <a:ext cx="3511867" cy="4205749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946" y="0"/>
            <a:ext cx="8932053" cy="1695576"/>
          </a:xfrm>
        </p:spPr>
        <p:txBody>
          <a:bodyPr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I want to know one thing. What is colour?</a:t>
            </a:r>
            <a:endParaRPr lang="en-GB" altLang="en-US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6" y="0"/>
            <a:ext cx="7603130" cy="48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AD6C331-909D-4F71-B4C1-9BF5932E45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75F41C2-A324-402B-B40B-A52F2A2A8E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8" y="1519237"/>
            <a:ext cx="82295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paints of different colours can be made by colour subtraction.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CF7AC114-CA48-416B-B03E-3719D692E7C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40401474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2" y="1806042"/>
            <a:ext cx="4781320" cy="3337457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BBD202A1-D527-4426-93C9-0A9E827D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8" y="116235"/>
            <a:ext cx="8862510" cy="164646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	Look through overlapping red, green, blue and then yellow, magenta &amp; cyan filters.</a:t>
            </a:r>
          </a:p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 panose="05000000000000000000" pitchFamily="2" charset="2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Write on blue paper with red or green ink (or red paper with blue or green ink, or …)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111" y="1424593"/>
            <a:ext cx="3207746" cy="2158953"/>
          </a:xfrm>
          <a:prstGeom prst="cloudCallout">
            <a:avLst>
              <a:gd name="adj1" fmla="val 50548"/>
              <a:gd name="adj2" fmla="val 709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notice?</a:t>
            </a:r>
            <a:endParaRPr lang="en-US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33" y="3097321"/>
            <a:ext cx="3207746" cy="2158953"/>
          </a:xfrm>
          <a:prstGeom prst="cloudCallout">
            <a:avLst>
              <a:gd name="adj1" fmla="val 71155"/>
              <a:gd name="adj2" fmla="val 397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inks does a printer have?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9" y="0"/>
            <a:ext cx="81665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5" y="-10493"/>
            <a:ext cx="7888765" cy="51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0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 dirty="0"/>
              <a:t>Science Help &amp; Support Drop-in</a:t>
            </a:r>
          </a:p>
          <a:p>
            <a:r>
              <a:rPr lang="en-GB" dirty="0"/>
              <a:t>Every Wednesday after school in E3/E4</a:t>
            </a:r>
          </a:p>
          <a:p>
            <a:endParaRPr lang="en-GB" dirty="0"/>
          </a:p>
          <a:p>
            <a:r>
              <a:rPr lang="en-GB" dirty="0"/>
              <a:t>Do your H/W. Work on past papers. Get help on content </a:t>
            </a:r>
            <a:r>
              <a:rPr lang="en-GB"/>
              <a:t>from teachers </a:t>
            </a:r>
            <a:r>
              <a:rPr lang="en-GB" dirty="0"/>
              <a:t>and 6</a:t>
            </a:r>
            <a:r>
              <a:rPr lang="en-GB" baseline="30000" dirty="0"/>
              <a:t>th</a:t>
            </a:r>
            <a:r>
              <a:rPr lang="en-GB" dirty="0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86" y="162560"/>
            <a:ext cx="89882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 your own physics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best way of finding out whether you understand something is to try to teach it to someone else.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Simply choose a lesson that interests you by looking around on Firefly and let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your teacher know.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0"/>
            <a:ext cx="1456267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9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2708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rgbClr val="C0000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coloured objects appear coloured.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objects look different in light of different colours. 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3557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rgbClr val="009242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40437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658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rgbClr val="0070C0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108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11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 subtraction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31DA0D1-FC6B-4EB9-A5B7-E3144AB3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DB101A2-2AEF-4AF0-B830-6CCFF394E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613" y="1357313"/>
            <a:ext cx="8829108" cy="3374231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that the appearance of an object depends on the colour of light shining on it.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FCC0F9F-D654-4E0C-96BB-C01F587EFB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334259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coloured objects appear coloured.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objects look different in light of different colours. 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2275750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AD6C331-909D-4F71-B4C1-9BF5932E45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75F41C2-A324-402B-B40B-A52F2A2A8E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8" y="1519237"/>
            <a:ext cx="82295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paints of different colours can be made by colour subtraction.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CF7AC114-CA48-416B-B03E-3719D692E7C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49498907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133BB9FD-994C-46A4-BF21-EB44D3C7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9D5F1B21-FB09-4003-9D99-7B53E1B51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Colour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AC261884-930F-4D82-B6F7-A2D317AA77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3289DE31-E12D-4F83-A97C-3D7849CCC5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7883934-DC79-40BB-9241-0318A74A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256DDD-0D31-4540-B77B-1D598FAF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FFBEA48E-50A8-4D29-9E00-7D950DF6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B9BCC373-62E1-413C-A7EB-A47BCFA9B66A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We should be able to see more colours.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248B5F36-CF65-4945-BC76-BA4A4A9DB598}"/>
              </a:ext>
            </a:extLst>
          </p:cNvPr>
          <p:cNvSpPr>
            <a:spLocks/>
          </p:cNvSpPr>
          <p:nvPr/>
        </p:nvSpPr>
        <p:spPr bwMode="auto">
          <a:xfrm>
            <a:off x="1331119" y="1700213"/>
            <a:ext cx="6155531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could have more colourful clothes/objects around us.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too many colours make identifying things difficult.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our skin look a different colour if we could see other colours? Would the appearance of things around us change? Some insects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can see colours that we cannot, so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some flowers look different to them.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D6E4BCE9-9C3A-403A-AC6C-39B63F5419B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CC230C-48ED-4F57-9D99-43507418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4F8059-DEB1-41AE-AF80-0E68E590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2C2E341F-C2FA-4318-AA96-304DF486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8" name="Content Placeholder 5">
            <a:extLst>
              <a:ext uri="{FF2B5EF4-FFF2-40B4-BE49-F238E27FC236}">
                <a16:creationId xmlns:a16="http://schemas.microsoft.com/office/drawing/2014/main" id="{E1E83529-F0E6-4120-814A-FA12740F37E5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We should be able to see more colours.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>
            <a:extLst>
              <a:ext uri="{FF2B5EF4-FFF2-40B4-BE49-F238E27FC236}">
                <a16:creationId xmlns:a16="http://schemas.microsoft.com/office/drawing/2014/main" id="{19AAC436-28D5-4247-B007-1E32CC2BA0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1619" name="Rectangle 5">
            <a:extLst>
              <a:ext uri="{FF2B5EF4-FFF2-40B4-BE49-F238E27FC236}">
                <a16:creationId xmlns:a16="http://schemas.microsoft.com/office/drawing/2014/main" id="{9DFB756A-F951-445C-9523-1F228186BC7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0" name="Content Placeholder 5">
            <a:extLst>
              <a:ext uri="{FF2B5EF4-FFF2-40B4-BE49-F238E27FC236}">
                <a16:creationId xmlns:a16="http://schemas.microsoft.com/office/drawing/2014/main" id="{66FCF295-12DE-4A46-B99F-2AE16BFF6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426994" cy="415498"/>
          </a:xfrm>
        </p:spPr>
        <p:txBody>
          <a:bodyPr>
            <a:spAutoFit/>
          </a:bodyPr>
          <a:lstStyle/>
          <a:p>
            <a:pPr marL="130969"/>
            <a:r>
              <a:rPr lang="en-GB" altLang="en-US" sz="2100"/>
              <a:t>You can see a rainbow.</a:t>
            </a:r>
          </a:p>
        </p:txBody>
      </p:sp>
      <p:sp>
        <p:nvSpPr>
          <p:cNvPr id="111621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463801-0757-495C-8FFA-1D762417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A50D5C-528B-4217-8B31-E209DFB0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AD6C331-909D-4F71-B4C1-9BF5932E45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75F41C2-A324-402B-B40B-A52F2A2A8E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8" y="1519237"/>
            <a:ext cx="82295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paints of different colours can be made by colour subtraction.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CF7AC114-CA48-416B-B03E-3719D692E7C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3B8D65CA-6B02-447B-A9DB-FB542EF07589}"/>
              </a:ext>
            </a:extLst>
          </p:cNvPr>
          <p:cNvSpPr>
            <a:spLocks/>
          </p:cNvSpPr>
          <p:nvPr/>
        </p:nvSpPr>
        <p:spPr bwMode="auto">
          <a:xfrm>
            <a:off x="1331119" y="1564482"/>
            <a:ext cx="6155531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using a prism to split up white light.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a rainbow outside.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through the water spray from a fountain/sprinkler on a sunny day.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at light reflected in a CD.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at a photo of a rainbow. </a:t>
            </a:r>
          </a:p>
        </p:txBody>
      </p:sp>
      <p:sp>
        <p:nvSpPr>
          <p:cNvPr id="112642" name="Rectangle 4">
            <a:extLst>
              <a:ext uri="{FF2B5EF4-FFF2-40B4-BE49-F238E27FC236}">
                <a16:creationId xmlns:a16="http://schemas.microsoft.com/office/drawing/2014/main" id="{D8FCB3B6-61E3-44AD-BE9A-EEB2EEBBE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2643" name="Rectangle 5">
            <a:extLst>
              <a:ext uri="{FF2B5EF4-FFF2-40B4-BE49-F238E27FC236}">
                <a16:creationId xmlns:a16="http://schemas.microsoft.com/office/drawing/2014/main" id="{2442022C-EFD7-408D-9DE2-938B5D22B66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3476D0-C14A-4F31-8E6B-286A2678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5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AD92C8-8627-4883-AAF3-E2136A87F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2651" name="Content Placeholder 5">
            <a:extLst>
              <a:ext uri="{FF2B5EF4-FFF2-40B4-BE49-F238E27FC236}">
                <a16:creationId xmlns:a16="http://schemas.microsoft.com/office/drawing/2014/main" id="{084D9A8C-239F-412A-9DA0-5C2F3F4558CA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4269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You can see a rainbow.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2181F005-F5D1-470D-9DA7-751E2D981D4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09DA4EE-024D-4B52-9658-480A54A1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95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E3609A-0340-4A2F-B1C0-BF544DC9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3" name="Rectangle 4">
            <a:extLst>
              <a:ext uri="{FF2B5EF4-FFF2-40B4-BE49-F238E27FC236}">
                <a16:creationId xmlns:a16="http://schemas.microsoft.com/office/drawing/2014/main" id="{2AEFE4D9-19F8-418C-974A-F3A40479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9574" name="Content Placeholder 5">
            <a:extLst>
              <a:ext uri="{FF2B5EF4-FFF2-40B4-BE49-F238E27FC236}">
                <a16:creationId xmlns:a16="http://schemas.microsoft.com/office/drawing/2014/main" id="{AB8E47F1-94BC-413F-8762-4DC04F6DD4AC}"/>
              </a:ext>
            </a:extLst>
          </p:cNvPr>
          <p:cNvSpPr>
            <a:spLocks/>
          </p:cNvSpPr>
          <p:nvPr/>
        </p:nvSpPr>
        <p:spPr bwMode="auto">
          <a:xfrm>
            <a:off x="1331119" y="971550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Black</a:t>
            </a:r>
            <a:r>
              <a:rPr lang="en-US" altLang="en-US" sz="2100">
                <a:cs typeface="Arial" panose="020B0604020202020204" pitchFamily="34" charset="0"/>
              </a:rPr>
              <a:t>         White         Red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57A73C85-5E73-427C-9B5A-B20678E8B7B6}"/>
              </a:ext>
            </a:extLst>
          </p:cNvPr>
          <p:cNvSpPr>
            <a:spLocks/>
          </p:cNvSpPr>
          <p:nvPr/>
        </p:nvSpPr>
        <p:spPr bwMode="auto">
          <a:xfrm>
            <a:off x="1250156" y="1402557"/>
            <a:ext cx="6640116" cy="3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Black is the only ‘colour’ that is an absence of light/results from absorbing all colours.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Black is the only colour whose appearance will not change if the colour of light falling on it changes.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one that is made up of a mixture of other colours.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‘colour’ that reflects all the colours in light.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colour that will appear the same colour as </a:t>
            </a:r>
            <a:r>
              <a:rPr lang="en-GB" altLang="en-US" sz="1725" i="1">
                <a:solidFill>
                  <a:srgbClr val="000000"/>
                </a:solidFill>
                <a:cs typeface="Arial" panose="020B0604020202020204" pitchFamily="34" charset="0"/>
              </a:rPr>
              <a:t>any</a:t>
            </a: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 colour of light falling on it. 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Red is the only one that reflects a single </a:t>
            </a:r>
            <a:b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colour/narrow range of wavelengths/frequencies.  </a:t>
            </a:r>
          </a:p>
        </p:txBody>
      </p:sp>
      <p:sp>
        <p:nvSpPr>
          <p:cNvPr id="110594" name="Rectangle 5">
            <a:extLst>
              <a:ext uri="{FF2B5EF4-FFF2-40B4-BE49-F238E27FC236}">
                <a16:creationId xmlns:a16="http://schemas.microsoft.com/office/drawing/2014/main" id="{2DD92FFB-EE32-4815-9C5F-F97AA68D7A2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F0F947-2430-4EA0-BE87-35B2661B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78FCFE-5F43-4722-B41A-270B58B7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5D72166C-754D-4CCD-9B2B-867231A4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10601" name="Content Placeholder 5">
            <a:extLst>
              <a:ext uri="{FF2B5EF4-FFF2-40B4-BE49-F238E27FC236}">
                <a16:creationId xmlns:a16="http://schemas.microsoft.com/office/drawing/2014/main" id="{12F2971B-7750-4C8F-A572-6D12F8F92C03}"/>
              </a:ext>
            </a:extLst>
          </p:cNvPr>
          <p:cNvSpPr>
            <a:spLocks/>
          </p:cNvSpPr>
          <p:nvPr/>
        </p:nvSpPr>
        <p:spPr bwMode="auto">
          <a:xfrm>
            <a:off x="1331119" y="971550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Black</a:t>
            </a:r>
            <a:r>
              <a:rPr lang="en-US" altLang="en-US" sz="2100">
                <a:cs typeface="Arial" panose="020B0604020202020204" pitchFamily="34" charset="0"/>
              </a:rPr>
              <a:t>         White         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2A475BBE-BE3B-41D7-B6A4-095B214A677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DA85D2-8D96-47E6-9B26-F2A48D3D6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1E6145C-12FE-4BEC-8556-FCDF59DC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3CFA4092-52E0-4673-8B3B-DD960A4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3BDF1057-0FEE-4358-9434-00D0E090B621}"/>
              </a:ext>
            </a:extLst>
          </p:cNvPr>
          <p:cNvSpPr>
            <a:spLocks/>
          </p:cNvSpPr>
          <p:nvPr/>
        </p:nvSpPr>
        <p:spPr bwMode="auto">
          <a:xfrm>
            <a:off x="1331119" y="1112044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Yellow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DE499BF0-4ECA-489C-B752-0B211889A2B3}"/>
              </a:ext>
            </a:extLst>
          </p:cNvPr>
          <p:cNvSpPr>
            <a:spLocks/>
          </p:cNvSpPr>
          <p:nvPr/>
        </p:nvSpPr>
        <p:spPr bwMode="auto">
          <a:xfrm>
            <a:off x="1331119" y="1510904"/>
            <a:ext cx="6535341" cy="273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do you get if green and red lights are mixed?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has a wavelength in the middle of the visible spectrum?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does the Sun appear to be in the morning and afternoon?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would a white car appear if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illuminated in street lights/yellow lights/a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mixture of red and green lights? </a:t>
            </a:r>
          </a:p>
        </p:txBody>
      </p:sp>
      <p:sp>
        <p:nvSpPr>
          <p:cNvPr id="106498" name="Rectangle 5">
            <a:extLst>
              <a:ext uri="{FF2B5EF4-FFF2-40B4-BE49-F238E27FC236}">
                <a16:creationId xmlns:a16="http://schemas.microsoft.com/office/drawing/2014/main" id="{0B85931A-BF59-41FE-95C1-5C8EC418D0A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1B3461-0615-49B2-902B-35BFF388C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F948B3B-D51E-4137-B495-E468F316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650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559B7EE-86F0-4AAD-BB31-DC53E501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B3243F67-F462-420E-854E-4881AB57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6505" name="Content Placeholder 5">
            <a:extLst>
              <a:ext uri="{FF2B5EF4-FFF2-40B4-BE49-F238E27FC236}">
                <a16:creationId xmlns:a16="http://schemas.microsoft.com/office/drawing/2014/main" id="{F83A2AAC-3899-42FE-A95C-33807861D00B}"/>
              </a:ext>
            </a:extLst>
          </p:cNvPr>
          <p:cNvSpPr>
            <a:spLocks/>
          </p:cNvSpPr>
          <p:nvPr/>
        </p:nvSpPr>
        <p:spPr bwMode="auto">
          <a:xfrm>
            <a:off x="1331119" y="111323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Yellow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BBD202A1-D527-4426-93C9-0A9E827D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8" y="116234"/>
            <a:ext cx="8862510" cy="1658065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	Shine (white), red, blue &amp; green light at your white, red, blue &amp; green objects (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eg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dice).</a:t>
            </a:r>
          </a:p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Use pencil to write the colour it appears in your table, then complete it in full from the animation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eg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by using colours.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07031C42-3F20-472C-AFE2-B99F685B2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753" y="1991985"/>
            <a:ext cx="3319177" cy="2199214"/>
          </a:xfrm>
          <a:prstGeom prst="cloudCallout">
            <a:avLst>
              <a:gd name="adj1" fmla="val 53058"/>
              <a:gd name="adj2" fmla="val 6859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this work best if you carry out the experiment in a closed box?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153DC31-A0BA-44D2-BA69-51236B503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7" y="1895411"/>
            <a:ext cx="3811761" cy="31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651C80D-E65D-458C-B15B-C034CD17E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09" y="0"/>
            <a:ext cx="6238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172">
            <a:extLst>
              <a:ext uri="{FF2B5EF4-FFF2-40B4-BE49-F238E27FC236}">
                <a16:creationId xmlns:a16="http://schemas.microsoft.com/office/drawing/2014/main" id="{04297289-DB08-47AA-B694-E1764B58F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34534"/>
              </p:ext>
            </p:extLst>
          </p:nvPr>
        </p:nvGraphicFramePr>
        <p:xfrm>
          <a:off x="638092" y="203081"/>
          <a:ext cx="7777163" cy="342265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3162993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93889195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192719404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val="132859057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184173511"/>
                    </a:ext>
                  </a:extLst>
                </a:gridCol>
              </a:tblGrid>
              <a:tr h="590550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object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light shining on object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74140"/>
                  </a:ext>
                </a:extLst>
              </a:tr>
              <a:tr h="877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65707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09969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24801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03207"/>
                  </a:ext>
                </a:extLst>
              </a:tr>
              <a:tr h="4889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31312"/>
                  </a:ext>
                </a:extLst>
              </a:tr>
            </a:tbl>
          </a:graphicData>
        </a:graphic>
      </p:graphicFrame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2357243" y="2229958"/>
            <a:ext cx="1333389" cy="3384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2357243" y="2727887"/>
            <a:ext cx="1333389" cy="33844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2350014" y="3227008"/>
            <a:ext cx="1333389" cy="338443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3977878" y="2222870"/>
            <a:ext cx="1333389" cy="3384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5478010" y="2720799"/>
            <a:ext cx="1333389" cy="33844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7016713" y="3191566"/>
            <a:ext cx="1333389" cy="338443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5563071" y="2229958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3970789" y="1730837"/>
            <a:ext cx="1333389" cy="3384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5456746" y="1730837"/>
            <a:ext cx="1333389" cy="33844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6988359" y="1752102"/>
            <a:ext cx="1333389" cy="338443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7023800" y="2215781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3970790" y="2685357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8" name="Rectangle 54"/>
          <p:cNvSpPr>
            <a:spLocks noChangeArrowheads="1"/>
          </p:cNvSpPr>
          <p:nvPr/>
        </p:nvSpPr>
        <p:spPr bwMode="auto">
          <a:xfrm>
            <a:off x="6960005" y="2720799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3942436" y="3170301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5456745" y="3234096"/>
            <a:ext cx="1333389" cy="338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3988356" y="3503060"/>
            <a:ext cx="2489430" cy="1571182"/>
          </a:xfrm>
          <a:prstGeom prst="cloudCallout">
            <a:avLst>
              <a:gd name="adj1" fmla="val 77544"/>
              <a:gd name="adj2" fmla="val 4522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explain these results?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D162D439-0485-4FC5-BCB5-A949BD8E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307" y="1758628"/>
            <a:ext cx="1333389" cy="338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coloured objects appear coloured.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objects look different in light of different colours. 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AF6E511F-243A-4077-B67C-EEF44D4E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79" y="3206765"/>
            <a:ext cx="8853377" cy="1301440"/>
          </a:xfrm>
          <a:prstGeom prst="roundRect">
            <a:avLst>
              <a:gd name="adj" fmla="val 783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	Note down your ideas in rough (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eg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scrap paper/ whiteboard) as we use the Sunflower Science and Doddle animations to help explain what is happening.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253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238C2-DED9-459E-8411-30EBD754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86" y="0"/>
            <a:ext cx="5582914" cy="4123912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2787E79A-FD47-4742-8230-DB9F3F70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8" y="116235"/>
            <a:ext cx="3248942" cy="2726202"/>
          </a:xfrm>
          <a:prstGeom prst="roundRect">
            <a:avLst>
              <a:gd name="adj" fmla="val 4023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	Run Sunflower Science simulation from Start menu (in School, teachers only).</a:t>
            </a:r>
          </a:p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Choose </a:t>
            </a:r>
            <a:r>
              <a:rPr lang="en-GB" sz="2400" i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Physics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400" i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Colour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51" y="2658482"/>
            <a:ext cx="3207746" cy="2158953"/>
          </a:xfrm>
          <a:prstGeom prst="cloudCallout">
            <a:avLst>
              <a:gd name="adj1" fmla="val -63476"/>
              <a:gd name="adj2" fmla="val 530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explain why coloured objects look different in coloured light?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07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Je2 Coloured objects slides JBR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1433</Words>
  <Application>Microsoft Office PowerPoint</Application>
  <PresentationFormat>On-screen Show (16:9)</PresentationFormat>
  <Paragraphs>195</Paragraphs>
  <Slides>44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Arial</vt:lpstr>
      <vt:lpstr>Arial Black</vt:lpstr>
      <vt:lpstr>Calibri</vt:lpstr>
      <vt:lpstr>Calibri Light</vt:lpstr>
      <vt:lpstr>Comic Sans MS</vt:lpstr>
      <vt:lpstr>Trebuchet MS</vt:lpstr>
      <vt:lpstr>Verdana</vt:lpstr>
      <vt:lpstr>Webdings</vt:lpstr>
      <vt:lpstr>Wingdings</vt:lpstr>
      <vt:lpstr>Office Theme</vt:lpstr>
      <vt:lpstr>4_Default Design</vt:lpstr>
      <vt:lpstr>2_Default Design</vt:lpstr>
      <vt:lpstr>6_Default Design</vt:lpstr>
      <vt:lpstr>3_Office Theme</vt:lpstr>
      <vt:lpstr>3_Default Design</vt:lpstr>
      <vt:lpstr>Default Design</vt:lpstr>
      <vt:lpstr>2 Content slides</vt:lpstr>
      <vt:lpstr>1_2 Content slides</vt:lpstr>
      <vt:lpstr>5_Default Design</vt:lpstr>
      <vt:lpstr>1_Default Design</vt:lpstr>
      <vt:lpstr>7_Default Design</vt:lpstr>
      <vt:lpstr>8_Default Design</vt:lpstr>
      <vt:lpstr>9_Default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want to know one thing. What is colour?</vt:lpstr>
      <vt:lpstr>PowerPoint Presentation</vt:lpstr>
      <vt:lpstr>Objectives</vt:lpstr>
      <vt:lpstr>PowerPoint Presentation</vt:lpstr>
      <vt:lpstr>PowerPoint Presentation</vt:lpstr>
      <vt:lpstr>PowerPoint Presentation</vt:lpstr>
      <vt:lpstr>Science Help &amp; Support Drop-in Every Wednesday after school in E3/E4  Do your H/W. Work on past papers. Get help on content from teachers and 6th Formers. Develop your understanding by helping others.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8Je2 Coloured objects slides JBR</dc:title>
  <cp:lastModifiedBy>J Barker</cp:lastModifiedBy>
  <cp:revision>10</cp:revision>
  <dcterms:modified xsi:type="dcterms:W3CDTF">2018-10-02T18:03:56Z</dcterms:modified>
</cp:coreProperties>
</file>