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theme/theme8.xml" ContentType="application/vnd.openxmlformats-officedocument.theme+xml"/>
  <Override PartName="/ppt/slideLayouts/slideLayout88.xml" ContentType="application/vnd.openxmlformats-officedocument.presentationml.slideLayout+xml"/>
  <Override PartName="/ppt/theme/theme9.xml" ContentType="application/vnd.openxmlformats-officedocument.theme+xml"/>
  <Override PartName="/ppt/slideLayouts/slideLayout89.xml" ContentType="application/vnd.openxmlformats-officedocument.presentationml.slideLayout+xml"/>
  <Override PartName="/ppt/theme/theme10.xml" ContentType="application/vnd.openxmlformats-officedocument.theme+xml"/>
  <Override PartName="/ppt/slideLayouts/slideLayout90.xml" ContentType="application/vnd.openxmlformats-officedocument.presentationml.slideLayout+xml"/>
  <Override PartName="/ppt/theme/theme11.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2.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11" r:id="rId3"/>
    <p:sldMasterId id="2147483747" r:id="rId4"/>
    <p:sldMasterId id="2147483660" r:id="rId5"/>
    <p:sldMasterId id="2147483771" r:id="rId6"/>
    <p:sldMasterId id="2147483786" r:id="rId7"/>
    <p:sldMasterId id="2147483801" r:id="rId8"/>
    <p:sldMasterId id="2147483803" r:id="rId9"/>
    <p:sldMasterId id="2147483805" r:id="rId10"/>
    <p:sldMasterId id="2147483807" r:id="rId11"/>
    <p:sldMasterId id="2147483809" r:id="rId12"/>
    <p:sldMasterId id="2147483822" r:id="rId13"/>
  </p:sldMasterIdLst>
  <p:notesMasterIdLst>
    <p:notesMasterId r:id="rId49"/>
  </p:notesMasterIdLst>
  <p:sldIdLst>
    <p:sldId id="256" r:id="rId14"/>
    <p:sldId id="303" r:id="rId15"/>
    <p:sldId id="304" r:id="rId16"/>
    <p:sldId id="305" r:id="rId17"/>
    <p:sldId id="310" r:id="rId18"/>
    <p:sldId id="311" r:id="rId19"/>
    <p:sldId id="317" r:id="rId20"/>
    <p:sldId id="312" r:id="rId21"/>
    <p:sldId id="313" r:id="rId22"/>
    <p:sldId id="316" r:id="rId23"/>
    <p:sldId id="315" r:id="rId24"/>
    <p:sldId id="318" r:id="rId25"/>
    <p:sldId id="321" r:id="rId26"/>
    <p:sldId id="323" r:id="rId27"/>
    <p:sldId id="319" r:id="rId28"/>
    <p:sldId id="322" r:id="rId29"/>
    <p:sldId id="324" r:id="rId30"/>
    <p:sldId id="325" r:id="rId31"/>
    <p:sldId id="326" r:id="rId32"/>
    <p:sldId id="330" r:id="rId33"/>
    <p:sldId id="331" r:id="rId34"/>
    <p:sldId id="332" r:id="rId35"/>
    <p:sldId id="327" r:id="rId36"/>
    <p:sldId id="277" r:id="rId37"/>
    <p:sldId id="328" r:id="rId38"/>
    <p:sldId id="329" r:id="rId39"/>
    <p:sldId id="306" r:id="rId40"/>
    <p:sldId id="263" r:id="rId41"/>
    <p:sldId id="264" r:id="rId42"/>
    <p:sldId id="267" r:id="rId43"/>
    <p:sldId id="268" r:id="rId44"/>
    <p:sldId id="307" r:id="rId45"/>
    <p:sldId id="308" r:id="rId46"/>
    <p:sldId id="269" r:id="rId47"/>
    <p:sldId id="309" r:id="rId48"/>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9242"/>
    <a:srgbClr val="AD1E1E"/>
    <a:srgbClr val="E6E6E6"/>
    <a:srgbClr val="CC0000"/>
    <a:srgbClr val="CC99FF"/>
    <a:srgbClr val="CCECFF"/>
    <a:srgbClr val="6699FF"/>
    <a:srgbClr val="66FF66"/>
    <a:srgbClr val="DDD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45DB2B-9ADD-4604-8A0E-7E8C64774369}" v="4" dt="2019-09-10T12:50:32.9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8" d="100"/>
          <a:sy n="158" d="100"/>
        </p:scale>
        <p:origin x="180" y="1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0" Type="http://schemas.openxmlformats.org/officeDocument/2006/relationships/slide" Target="slides/slide7.xml"/><Relationship Id="rId41" Type="http://schemas.openxmlformats.org/officeDocument/2006/relationships/slide" Target="slides/slide28.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 Barker" userId="8227ee0e-fd3b-4e42-9476-b3edf034b415" providerId="ADAL" clId="{A8C27350-FEC6-4D19-9156-E36DACE336E4}"/>
  </pc:docChgLst>
  <pc:docChgLst>
    <pc:chgData name="J Barker" userId="8227ee0e-fd3b-4e42-9476-b3edf034b415" providerId="ADAL" clId="{414F8623-167E-4A15-B882-108BC73BC27A}"/>
  </pc:docChgLst>
  <pc:docChgLst>
    <pc:chgData name="J Barker" userId="8227ee0e-fd3b-4e42-9476-b3edf034b415" providerId="ADAL" clId="{1C45DB2B-9ADD-4604-8A0E-7E8C64774369}"/>
    <pc:docChg chg="addSld delSld modSld">
      <pc:chgData name="J Barker" userId="8227ee0e-fd3b-4e42-9476-b3edf034b415" providerId="ADAL" clId="{1C45DB2B-9ADD-4604-8A0E-7E8C64774369}" dt="2019-09-10T12:50:28.496" v="2"/>
      <pc:docMkLst>
        <pc:docMk/>
      </pc:docMkLst>
      <pc:sldChg chg="add del modTransition">
        <pc:chgData name="J Barker" userId="8227ee0e-fd3b-4e42-9476-b3edf034b415" providerId="ADAL" clId="{1C45DB2B-9ADD-4604-8A0E-7E8C64774369}" dt="2019-09-10T12:50:28.484" v="1"/>
        <pc:sldMkLst>
          <pc:docMk/>
          <pc:sldMk cId="619547076" sldId="330"/>
        </pc:sldMkLst>
      </pc:sldChg>
      <pc:sldChg chg="add">
        <pc:chgData name="J Barker" userId="8227ee0e-fd3b-4e42-9476-b3edf034b415" providerId="ADAL" clId="{1C45DB2B-9ADD-4604-8A0E-7E8C64774369}" dt="2019-09-10T12:50:28.496" v="2"/>
        <pc:sldMkLst>
          <pc:docMk/>
          <pc:sldMk cId="3309310295" sldId="330"/>
        </pc:sldMkLst>
      </pc:sldChg>
      <pc:sldChg chg="add">
        <pc:chgData name="J Barker" userId="8227ee0e-fd3b-4e42-9476-b3edf034b415" providerId="ADAL" clId="{1C45DB2B-9ADD-4604-8A0E-7E8C64774369}" dt="2019-09-10T12:50:28.496" v="2"/>
        <pc:sldMkLst>
          <pc:docMk/>
          <pc:sldMk cId="862406973" sldId="331"/>
        </pc:sldMkLst>
      </pc:sldChg>
      <pc:sldChg chg="add del modTransition">
        <pc:chgData name="J Barker" userId="8227ee0e-fd3b-4e42-9476-b3edf034b415" providerId="ADAL" clId="{1C45DB2B-9ADD-4604-8A0E-7E8C64774369}" dt="2019-09-10T12:50:28.484" v="1"/>
        <pc:sldMkLst>
          <pc:docMk/>
          <pc:sldMk cId="909117383" sldId="331"/>
        </pc:sldMkLst>
      </pc:sldChg>
      <pc:sldChg chg="add del modTransition">
        <pc:chgData name="J Barker" userId="8227ee0e-fd3b-4e42-9476-b3edf034b415" providerId="ADAL" clId="{1C45DB2B-9ADD-4604-8A0E-7E8C64774369}" dt="2019-09-10T12:50:28.484" v="1"/>
        <pc:sldMkLst>
          <pc:docMk/>
          <pc:sldMk cId="1467411868" sldId="332"/>
        </pc:sldMkLst>
      </pc:sldChg>
      <pc:sldChg chg="add">
        <pc:chgData name="J Barker" userId="8227ee0e-fd3b-4e42-9476-b3edf034b415" providerId="ADAL" clId="{1C45DB2B-9ADD-4604-8A0E-7E8C64774369}" dt="2019-09-10T12:50:28.496" v="2"/>
        <pc:sldMkLst>
          <pc:docMk/>
          <pc:sldMk cId="2732401161" sldId="33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4047FF-82DF-4047-8B8C-B2B43DFA3F78}" type="datetimeFigureOut">
              <a:rPr lang="en-GB" smtClean="0"/>
              <a:pPr/>
              <a:t>10/09/2019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4FA946-96D3-4D6E-B846-4BFDA4E73D69}" type="slidenum">
              <a:rPr lang="en-GB" smtClean="0"/>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4FA946-96D3-4D6E-B846-4BFDA4E73D69}" type="slidenum">
              <a:rPr lang="en-GB" smtClean="0"/>
              <a:pPr/>
              <a:t>1</a:t>
            </a:fld>
            <a:endParaRPr lang="en-GB"/>
          </a:p>
        </p:txBody>
      </p:sp>
    </p:spTree>
    <p:extLst>
      <p:ext uri="{BB962C8B-B14F-4D97-AF65-F5344CB8AC3E}">
        <p14:creationId xmlns:p14="http://schemas.microsoft.com/office/powerpoint/2010/main" val="1876863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B7F63A-259F-47BB-A7DF-B00C05F48199}" type="slidenum">
              <a:rPr kumimoji="0" lang="en-GB"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GB" altLang="nl-NL" dirty="0"/>
              <a:t>EXAMPLE SCREENSHOT ONLY:</a:t>
            </a:r>
          </a:p>
          <a:p>
            <a:r>
              <a:rPr lang="en-GB" altLang="nl-NL" dirty="0"/>
              <a:t>Run </a:t>
            </a:r>
            <a:r>
              <a:rPr lang="en-GB" altLang="nl-NL" i="1" dirty="0"/>
              <a:t>Sunflower for Science</a:t>
            </a:r>
            <a:r>
              <a:rPr lang="en-GB" altLang="nl-NL" dirty="0"/>
              <a:t> as external application &amp; choose ‘Earth in Space </a:t>
            </a:r>
            <a:r>
              <a:rPr lang="en-GB" altLang="nl-NL" dirty="0">
                <a:sym typeface="Wingdings" panose="05000000000000000000" pitchFamily="2" charset="2"/>
              </a:rPr>
              <a:t> Examples  Eclipses</a:t>
            </a:r>
            <a:r>
              <a:rPr lang="en-GB" altLang="nl-NL" dirty="0"/>
              <a:t>’.</a:t>
            </a:r>
          </a:p>
        </p:txBody>
      </p:sp>
    </p:spTree>
    <p:extLst>
      <p:ext uri="{BB962C8B-B14F-4D97-AF65-F5344CB8AC3E}">
        <p14:creationId xmlns:p14="http://schemas.microsoft.com/office/powerpoint/2010/main" val="3677908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8.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9.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0.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1.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68314" y="1383507"/>
            <a:ext cx="8207375" cy="3178969"/>
          </a:xfrm>
          <a:prstGeom prst="rect">
            <a:avLst/>
          </a:prstGeom>
        </p:spPr>
        <p:txBody>
          <a:bodyPr vert="eaVert"/>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a:extLst>
              <a:ext uri="{FF2B5EF4-FFF2-40B4-BE49-F238E27FC236}">
                <a16:creationId xmlns:a16="http://schemas.microsoft.com/office/drawing/2014/main" id="{55008F71-EB6F-4263-9894-C45E81BAA1AF}"/>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38816780"/>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627460"/>
            <a:ext cx="2070100" cy="393501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627460"/>
            <a:ext cx="6057900" cy="3935015"/>
          </a:xfrm>
          <a:prstGeom prst="rect">
            <a:avLst/>
          </a:prstGeom>
        </p:spPr>
        <p:txBody>
          <a:bodyPr vert="eaVert"/>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a:extLst>
              <a:ext uri="{FF2B5EF4-FFF2-40B4-BE49-F238E27FC236}">
                <a16:creationId xmlns:a16="http://schemas.microsoft.com/office/drawing/2014/main" id="{D872E498-7C19-4FC4-9211-2554E903E58F}"/>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4281768167"/>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627460"/>
            <a:ext cx="8229600" cy="540544"/>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4" y="1383507"/>
            <a:ext cx="8207375" cy="3178969"/>
          </a:xfrm>
          <a:prstGeom prst="rect">
            <a:avLst/>
          </a:prstGeom>
        </p:spPr>
        <p:txBody>
          <a:bodyPr rtlCol="0">
            <a:normAutofit/>
          </a:bodyPr>
          <a:lstStyle/>
          <a:p>
            <a:pPr lvl="0"/>
            <a:endParaRPr lang="en-GB" noProof="0"/>
          </a:p>
        </p:txBody>
      </p:sp>
      <p:sp>
        <p:nvSpPr>
          <p:cNvPr id="4" name="Rectangle 5">
            <a:extLst>
              <a:ext uri="{FF2B5EF4-FFF2-40B4-BE49-F238E27FC236}">
                <a16:creationId xmlns:a16="http://schemas.microsoft.com/office/drawing/2014/main" id="{C83DA16E-5BDE-4E0D-BAC3-38DD5236BA96}"/>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528091448"/>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nl-NL"/>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nl-NL"/>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ltLang="nl-NL">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US" altLang="nl-NL">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50B9EA41-7428-4093-AAC5-EC99A7B1B9AF}" type="slidenum">
              <a:rPr lang="en-US" altLang="nl-NL" smtClean="0">
                <a:solidFill>
                  <a:srgbClr val="000000"/>
                </a:solidFill>
              </a:rPr>
              <a:pPr fontAlgn="base">
                <a:spcBef>
                  <a:spcPct val="0"/>
                </a:spcBef>
                <a:spcAft>
                  <a:spcPct val="0"/>
                </a:spcAft>
              </a:pPr>
              <a:t>‹#›</a:t>
            </a:fld>
            <a:endParaRPr lang="en-US" altLang="nl-NL">
              <a:solidFill>
                <a:srgbClr val="000000"/>
              </a:solidFill>
            </a:endParaRPr>
          </a:p>
        </p:txBody>
      </p:sp>
    </p:spTree>
    <p:extLst>
      <p:ext uri="{BB962C8B-B14F-4D97-AF65-F5344CB8AC3E}">
        <p14:creationId xmlns:p14="http://schemas.microsoft.com/office/powerpoint/2010/main" val="143687605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ltLang="nl-NL">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US" altLang="nl-NL">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7F3F70CE-102C-48CD-A1C0-69152E679375}" type="slidenum">
              <a:rPr lang="en-US" altLang="nl-NL" smtClean="0">
                <a:solidFill>
                  <a:srgbClr val="000000"/>
                </a:solidFill>
              </a:rPr>
              <a:pPr fontAlgn="base">
                <a:spcBef>
                  <a:spcPct val="0"/>
                </a:spcBef>
                <a:spcAft>
                  <a:spcPct val="0"/>
                </a:spcAft>
              </a:pPr>
              <a:t>‹#›</a:t>
            </a:fld>
            <a:endParaRPr lang="en-US" altLang="nl-NL">
              <a:solidFill>
                <a:srgbClr val="000000"/>
              </a:solidFill>
            </a:endParaRPr>
          </a:p>
        </p:txBody>
      </p:sp>
    </p:spTree>
    <p:extLst>
      <p:ext uri="{BB962C8B-B14F-4D97-AF65-F5344CB8AC3E}">
        <p14:creationId xmlns:p14="http://schemas.microsoft.com/office/powerpoint/2010/main" val="258302967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nl-NL"/>
          </a:p>
        </p:txBody>
      </p:sp>
      <p:sp>
        <p:nvSpPr>
          <p:cNvPr id="3" name="Text Placeholder 2"/>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ltLang="nl-NL">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US" altLang="nl-NL">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D2B80926-197F-45C4-94D7-0BD5615B9B91}" type="slidenum">
              <a:rPr lang="en-US" altLang="nl-NL" smtClean="0">
                <a:solidFill>
                  <a:srgbClr val="000000"/>
                </a:solidFill>
              </a:rPr>
              <a:pPr fontAlgn="base">
                <a:spcBef>
                  <a:spcPct val="0"/>
                </a:spcBef>
                <a:spcAft>
                  <a:spcPct val="0"/>
                </a:spcAft>
              </a:pPr>
              <a:t>‹#›</a:t>
            </a:fld>
            <a:endParaRPr lang="en-US" altLang="nl-NL">
              <a:solidFill>
                <a:srgbClr val="000000"/>
              </a:solidFill>
            </a:endParaRPr>
          </a:p>
        </p:txBody>
      </p:sp>
    </p:spTree>
    <p:extLst>
      <p:ext uri="{BB962C8B-B14F-4D97-AF65-F5344CB8AC3E}">
        <p14:creationId xmlns:p14="http://schemas.microsoft.com/office/powerpoint/2010/main" val="326514271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457200" y="1200151"/>
            <a:ext cx="4038600"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4648200" y="1200151"/>
            <a:ext cx="4038600"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n-US" altLang="nl-NL">
              <a:solidFill>
                <a:srgbClr val="000000"/>
              </a:solidFill>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pPr>
            <a:endParaRPr lang="en-US" altLang="nl-NL">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8DB92C43-BD8B-47AB-8F58-1907F96E0771}" type="slidenum">
              <a:rPr lang="en-US" altLang="nl-NL" smtClean="0">
                <a:solidFill>
                  <a:srgbClr val="000000"/>
                </a:solidFill>
              </a:rPr>
              <a:pPr fontAlgn="base">
                <a:spcBef>
                  <a:spcPct val="0"/>
                </a:spcBef>
                <a:spcAft>
                  <a:spcPct val="0"/>
                </a:spcAft>
              </a:pPr>
              <a:t>‹#›</a:t>
            </a:fld>
            <a:endParaRPr lang="en-US" altLang="nl-NL">
              <a:solidFill>
                <a:srgbClr val="000000"/>
              </a:solidFill>
            </a:endParaRPr>
          </a:p>
        </p:txBody>
      </p:sp>
    </p:spTree>
    <p:extLst>
      <p:ext uri="{BB962C8B-B14F-4D97-AF65-F5344CB8AC3E}">
        <p14:creationId xmlns:p14="http://schemas.microsoft.com/office/powerpoint/2010/main" val="242649226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a:t>Click to edit Master title style</a:t>
            </a:r>
            <a:endParaRPr lang="nl-NL"/>
          </a:p>
        </p:txBody>
      </p:sp>
      <p:sp>
        <p:nvSpPr>
          <p:cNvPr id="3" name="Text Placeholder 2"/>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lvl1pPr>
              <a:defRPr/>
            </a:lvl1pPr>
          </a:lstStyle>
          <a:p>
            <a:pPr fontAlgn="base">
              <a:spcBef>
                <a:spcPct val="0"/>
              </a:spcBef>
              <a:spcAft>
                <a:spcPct val="0"/>
              </a:spcAft>
            </a:pPr>
            <a:endParaRPr lang="en-US" altLang="nl-NL">
              <a:solidFill>
                <a:srgbClr val="000000"/>
              </a:solidFill>
            </a:endParaRPr>
          </a:p>
        </p:txBody>
      </p:sp>
      <p:sp>
        <p:nvSpPr>
          <p:cNvPr id="8" name="Footer Placeholder 7"/>
          <p:cNvSpPr>
            <a:spLocks noGrp="1"/>
          </p:cNvSpPr>
          <p:nvPr>
            <p:ph type="ftr" sz="quarter" idx="11"/>
          </p:nvPr>
        </p:nvSpPr>
        <p:spPr/>
        <p:txBody>
          <a:bodyPr/>
          <a:lstStyle>
            <a:lvl1pPr>
              <a:defRPr/>
            </a:lvl1pPr>
          </a:lstStyle>
          <a:p>
            <a:pPr fontAlgn="base">
              <a:spcBef>
                <a:spcPct val="0"/>
              </a:spcBef>
              <a:spcAft>
                <a:spcPct val="0"/>
              </a:spcAft>
            </a:pPr>
            <a:endParaRPr lang="en-US" altLang="nl-NL">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fontAlgn="base">
              <a:spcBef>
                <a:spcPct val="0"/>
              </a:spcBef>
              <a:spcAft>
                <a:spcPct val="0"/>
              </a:spcAft>
            </a:pPr>
            <a:fld id="{D1A144F8-3438-48A0-8A19-34FE0ECE0FC2}" type="slidenum">
              <a:rPr lang="en-US" altLang="nl-NL" smtClean="0">
                <a:solidFill>
                  <a:srgbClr val="000000"/>
                </a:solidFill>
              </a:rPr>
              <a:pPr fontAlgn="base">
                <a:spcBef>
                  <a:spcPct val="0"/>
                </a:spcBef>
                <a:spcAft>
                  <a:spcPct val="0"/>
                </a:spcAft>
              </a:pPr>
              <a:t>‹#›</a:t>
            </a:fld>
            <a:endParaRPr lang="en-US" altLang="nl-NL">
              <a:solidFill>
                <a:srgbClr val="000000"/>
              </a:solidFill>
            </a:endParaRPr>
          </a:p>
        </p:txBody>
      </p:sp>
    </p:spTree>
    <p:extLst>
      <p:ext uri="{BB962C8B-B14F-4D97-AF65-F5344CB8AC3E}">
        <p14:creationId xmlns:p14="http://schemas.microsoft.com/office/powerpoint/2010/main" val="9024211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lvl1pPr>
              <a:defRPr/>
            </a:lvl1pPr>
          </a:lstStyle>
          <a:p>
            <a:pPr fontAlgn="base">
              <a:spcBef>
                <a:spcPct val="0"/>
              </a:spcBef>
              <a:spcAft>
                <a:spcPct val="0"/>
              </a:spcAft>
            </a:pPr>
            <a:endParaRPr lang="en-US" altLang="nl-NL">
              <a:solidFill>
                <a:srgbClr val="000000"/>
              </a:solidFill>
            </a:endParaRPr>
          </a:p>
        </p:txBody>
      </p:sp>
      <p:sp>
        <p:nvSpPr>
          <p:cNvPr id="4" name="Footer Placeholder 3"/>
          <p:cNvSpPr>
            <a:spLocks noGrp="1"/>
          </p:cNvSpPr>
          <p:nvPr>
            <p:ph type="ftr" sz="quarter" idx="11"/>
          </p:nvPr>
        </p:nvSpPr>
        <p:spPr/>
        <p:txBody>
          <a:bodyPr/>
          <a:lstStyle>
            <a:lvl1pPr>
              <a:defRPr/>
            </a:lvl1pPr>
          </a:lstStyle>
          <a:p>
            <a:pPr fontAlgn="base">
              <a:spcBef>
                <a:spcPct val="0"/>
              </a:spcBef>
              <a:spcAft>
                <a:spcPct val="0"/>
              </a:spcAft>
            </a:pPr>
            <a:endParaRPr lang="en-US" altLang="nl-NL">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fontAlgn="base">
              <a:spcBef>
                <a:spcPct val="0"/>
              </a:spcBef>
              <a:spcAft>
                <a:spcPct val="0"/>
              </a:spcAft>
            </a:pPr>
            <a:fld id="{8D01B4D5-5019-4E74-93CA-5D4DFA24B24F}" type="slidenum">
              <a:rPr lang="en-US" altLang="nl-NL" smtClean="0">
                <a:solidFill>
                  <a:srgbClr val="000000"/>
                </a:solidFill>
              </a:rPr>
              <a:pPr fontAlgn="base">
                <a:spcBef>
                  <a:spcPct val="0"/>
                </a:spcBef>
                <a:spcAft>
                  <a:spcPct val="0"/>
                </a:spcAft>
              </a:pPr>
              <a:t>‹#›</a:t>
            </a:fld>
            <a:endParaRPr lang="en-US" altLang="nl-NL">
              <a:solidFill>
                <a:srgbClr val="000000"/>
              </a:solidFill>
            </a:endParaRPr>
          </a:p>
        </p:txBody>
      </p:sp>
    </p:spTree>
    <p:extLst>
      <p:ext uri="{BB962C8B-B14F-4D97-AF65-F5344CB8AC3E}">
        <p14:creationId xmlns:p14="http://schemas.microsoft.com/office/powerpoint/2010/main" val="287616929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fontAlgn="base">
              <a:spcBef>
                <a:spcPct val="0"/>
              </a:spcBef>
              <a:spcAft>
                <a:spcPct val="0"/>
              </a:spcAft>
            </a:pPr>
            <a:endParaRPr lang="en-US" altLang="nl-NL">
              <a:solidFill>
                <a:srgbClr val="000000"/>
              </a:solidFill>
            </a:endParaRPr>
          </a:p>
        </p:txBody>
      </p:sp>
      <p:sp>
        <p:nvSpPr>
          <p:cNvPr id="3" name="Footer Placeholder 2"/>
          <p:cNvSpPr>
            <a:spLocks noGrp="1"/>
          </p:cNvSpPr>
          <p:nvPr>
            <p:ph type="ftr" sz="quarter" idx="11"/>
          </p:nvPr>
        </p:nvSpPr>
        <p:spPr/>
        <p:txBody>
          <a:bodyPr/>
          <a:lstStyle>
            <a:lvl1pPr>
              <a:defRPr/>
            </a:lvl1pPr>
          </a:lstStyle>
          <a:p>
            <a:pPr fontAlgn="base">
              <a:spcBef>
                <a:spcPct val="0"/>
              </a:spcBef>
              <a:spcAft>
                <a:spcPct val="0"/>
              </a:spcAft>
            </a:pPr>
            <a:endParaRPr lang="en-US" altLang="nl-NL">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fontAlgn="base">
              <a:spcBef>
                <a:spcPct val="0"/>
              </a:spcBef>
              <a:spcAft>
                <a:spcPct val="0"/>
              </a:spcAft>
            </a:pPr>
            <a:fld id="{0E8395AE-A522-4FBD-A4AC-1415A005BD97}" type="slidenum">
              <a:rPr lang="en-US" altLang="nl-NL" smtClean="0">
                <a:solidFill>
                  <a:srgbClr val="000000"/>
                </a:solidFill>
              </a:rPr>
              <a:pPr fontAlgn="base">
                <a:spcBef>
                  <a:spcPct val="0"/>
                </a:spcBef>
                <a:spcAft>
                  <a:spcPct val="0"/>
                </a:spcAft>
              </a:pPr>
              <a:t>‹#›</a:t>
            </a:fld>
            <a:endParaRPr lang="en-US" altLang="nl-NL">
              <a:solidFill>
                <a:srgbClr val="000000"/>
              </a:solidFill>
            </a:endParaRPr>
          </a:p>
        </p:txBody>
      </p:sp>
    </p:spTree>
    <p:extLst>
      <p:ext uri="{BB962C8B-B14F-4D97-AF65-F5344CB8AC3E}">
        <p14:creationId xmlns:p14="http://schemas.microsoft.com/office/powerpoint/2010/main" val="2382490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endParaRPr lang="nl-NL"/>
          </a:p>
        </p:txBody>
      </p:sp>
      <p:sp>
        <p:nvSpPr>
          <p:cNvPr id="3" name="Content Placeholder 2"/>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n-US" altLang="nl-NL">
              <a:solidFill>
                <a:srgbClr val="000000"/>
              </a:solidFill>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pPr>
            <a:endParaRPr lang="en-US" altLang="nl-NL">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C2674642-011C-401D-AC00-34AE8A1F56B1}" type="slidenum">
              <a:rPr lang="en-US" altLang="nl-NL" smtClean="0">
                <a:solidFill>
                  <a:srgbClr val="000000"/>
                </a:solidFill>
              </a:rPr>
              <a:pPr fontAlgn="base">
                <a:spcBef>
                  <a:spcPct val="0"/>
                </a:spcBef>
                <a:spcAft>
                  <a:spcPct val="0"/>
                </a:spcAft>
              </a:pPr>
              <a:t>‹#›</a:t>
            </a:fld>
            <a:endParaRPr lang="en-US" altLang="nl-NL">
              <a:solidFill>
                <a:srgbClr val="000000"/>
              </a:solidFill>
            </a:endParaRPr>
          </a:p>
        </p:txBody>
      </p:sp>
    </p:spTree>
    <p:extLst>
      <p:ext uri="{BB962C8B-B14F-4D97-AF65-F5344CB8AC3E}">
        <p14:creationId xmlns:p14="http://schemas.microsoft.com/office/powerpoint/2010/main" val="366630672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endParaRPr lang="nl-NL"/>
          </a:p>
        </p:txBody>
      </p:sp>
      <p:sp>
        <p:nvSpPr>
          <p:cNvPr id="3" name="Picture Placeholder 2"/>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n-US" altLang="nl-NL">
              <a:solidFill>
                <a:srgbClr val="000000"/>
              </a:solidFill>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pPr>
            <a:endParaRPr lang="en-US" altLang="nl-NL">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4D5A6734-E8EE-4CA6-B9F8-B01E392A07F7}" type="slidenum">
              <a:rPr lang="en-US" altLang="nl-NL" smtClean="0">
                <a:solidFill>
                  <a:srgbClr val="000000"/>
                </a:solidFill>
              </a:rPr>
              <a:pPr fontAlgn="base">
                <a:spcBef>
                  <a:spcPct val="0"/>
                </a:spcBef>
                <a:spcAft>
                  <a:spcPct val="0"/>
                </a:spcAft>
              </a:pPr>
              <a:t>‹#›</a:t>
            </a:fld>
            <a:endParaRPr lang="en-US" altLang="nl-NL">
              <a:solidFill>
                <a:srgbClr val="000000"/>
              </a:solidFill>
            </a:endParaRPr>
          </a:p>
        </p:txBody>
      </p:sp>
    </p:spTree>
    <p:extLst>
      <p:ext uri="{BB962C8B-B14F-4D97-AF65-F5344CB8AC3E}">
        <p14:creationId xmlns:p14="http://schemas.microsoft.com/office/powerpoint/2010/main" val="193230044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ltLang="nl-NL">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US" altLang="nl-NL">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2DB3752C-997D-40BE-A94A-693973BBB7C1}" type="slidenum">
              <a:rPr lang="en-US" altLang="nl-NL" smtClean="0">
                <a:solidFill>
                  <a:srgbClr val="000000"/>
                </a:solidFill>
              </a:rPr>
              <a:pPr fontAlgn="base">
                <a:spcBef>
                  <a:spcPct val="0"/>
                </a:spcBef>
                <a:spcAft>
                  <a:spcPct val="0"/>
                </a:spcAft>
              </a:pPr>
              <a:t>‹#›</a:t>
            </a:fld>
            <a:endParaRPr lang="en-US" altLang="nl-NL">
              <a:solidFill>
                <a:srgbClr val="000000"/>
              </a:solidFill>
            </a:endParaRPr>
          </a:p>
        </p:txBody>
      </p:sp>
    </p:spTree>
    <p:extLst>
      <p:ext uri="{BB962C8B-B14F-4D97-AF65-F5344CB8AC3E}">
        <p14:creationId xmlns:p14="http://schemas.microsoft.com/office/powerpoint/2010/main" val="227464022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ltLang="nl-NL">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US" altLang="nl-NL">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842D4E9F-F03E-43A1-858E-E4E765D40372}" type="slidenum">
              <a:rPr lang="en-US" altLang="nl-NL" smtClean="0">
                <a:solidFill>
                  <a:srgbClr val="000000"/>
                </a:solidFill>
              </a:rPr>
              <a:pPr fontAlgn="base">
                <a:spcBef>
                  <a:spcPct val="0"/>
                </a:spcBef>
                <a:spcAft>
                  <a:spcPct val="0"/>
                </a:spcAft>
              </a:pPr>
              <a:t>‹#›</a:t>
            </a:fld>
            <a:endParaRPr lang="en-US" altLang="nl-NL">
              <a:solidFill>
                <a:srgbClr val="000000"/>
              </a:solidFill>
            </a:endParaRPr>
          </a:p>
        </p:txBody>
      </p:sp>
    </p:spTree>
    <p:extLst>
      <p:ext uri="{BB962C8B-B14F-4D97-AF65-F5344CB8AC3E}">
        <p14:creationId xmlns:p14="http://schemas.microsoft.com/office/powerpoint/2010/main" val="1056908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973931"/>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764065474"/>
      </p:ext>
    </p:extLst>
  </p:cSld>
  <p:clrMapOvr>
    <a:masterClrMapping/>
  </p:clrMapOvr>
  <p:transition>
    <p:sndAc>
      <p:stSnd>
        <p:snd r:embed="rId1" name="click.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68314" y="1383620"/>
            <a:ext cx="8207375" cy="3178857"/>
          </a:xfrm>
          <a:prstGeom prst="rect">
            <a:avLst/>
          </a:prstGeom>
        </p:spPr>
        <p:txBody>
          <a:bodyPr/>
          <a:lstStyle>
            <a:lvl1pPr>
              <a:buFont typeface="Wingdings" pitchFamily="2" charset="2"/>
              <a:buChar char="§"/>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59998616"/>
      </p:ext>
    </p:extLst>
  </p:cSld>
  <p:clrMapOvr>
    <a:masterClrMapping/>
  </p:clrMapOvr>
  <p:transition>
    <p:sndAc>
      <p:stSnd>
        <p:snd r:embed="rId1" name="click.wav"/>
      </p:stSnd>
    </p:sndAc>
  </p:transition>
  <p:extLst mod="1">
    <p:ext uri="{DCECCB84-F9BA-43D5-87BE-67443E8EF086}">
      <p15:sldGuideLst xmlns:p15="http://schemas.microsoft.com/office/powerpoint/2012/main">
        <p15:guide id="1" orient="horz" pos="1620" userDrawn="1">
          <p15:clr>
            <a:srgbClr val="FBAE40"/>
          </p15:clr>
        </p15:guide>
        <p15:guide id="2" pos="21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3133298666"/>
      </p:ext>
    </p:extLst>
  </p:cSld>
  <p:clrMapOvr>
    <a:masterClrMapping/>
  </p:clrMapOvr>
  <p:transition>
    <p:sndAc>
      <p:stSnd>
        <p:snd r:embed="rId1" name="click.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5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7" y="1385102"/>
            <a:ext cx="4027487"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85102"/>
            <a:ext cx="4027488"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22616543"/>
      </p:ext>
    </p:extLst>
  </p:cSld>
  <p:clrMapOvr>
    <a:masterClrMapping/>
  </p:clrMapOvr>
  <p:transition>
    <p:sndAc>
      <p:stSnd>
        <p:snd r:embed="rId1" name="click.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389850"/>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23679"/>
            <a:ext cx="4040188"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389850"/>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1923679"/>
            <a:ext cx="4041775"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0387134"/>
      </p:ext>
    </p:extLst>
  </p:cSld>
  <p:clrMapOvr>
    <a:masterClrMapping/>
  </p:clrMapOvr>
  <p:transition>
    <p:sndAc>
      <p:stSnd>
        <p:snd r:embed="rId1" name="click.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689413292"/>
      </p:ext>
    </p:extLst>
  </p:cSld>
  <p:clrMapOvr>
    <a:masterClrMapping/>
  </p:clrMapOvr>
  <p:transition>
    <p:sndAc>
      <p:stSnd>
        <p:snd r:embed="rId1" name="click.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017139"/>
      </p:ext>
    </p:extLst>
  </p:cSld>
  <p:clrMapOvr>
    <a:masterClrMapping/>
  </p:clrMapOvr>
  <p:transition>
    <p:sndAc>
      <p:stSnd>
        <p:snd r:embed="rId1" name="click.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27534"/>
            <a:ext cx="3008313" cy="687456"/>
          </a:xfrm>
          <a:prstGeom prst="rect">
            <a:avLst/>
          </a:prstGeom>
        </p:spPr>
        <p:txBody>
          <a:bodyPr anchor="b"/>
          <a:lstStyle>
            <a:lvl1pPr algn="l">
              <a:defRPr sz="1500" b="1"/>
            </a:lvl1pPr>
          </a:lstStyle>
          <a:p>
            <a:r>
              <a:rPr lang="en-US"/>
              <a:t>Click to edit Master title style</a:t>
            </a:r>
            <a:endParaRPr lang="en-GB"/>
          </a:p>
        </p:txBody>
      </p:sp>
      <p:sp>
        <p:nvSpPr>
          <p:cNvPr id="4" name="Text Placeholder 3"/>
          <p:cNvSpPr>
            <a:spLocks noGrp="1"/>
          </p:cNvSpPr>
          <p:nvPr>
            <p:ph type="body" sz="half" idx="2"/>
          </p:nvPr>
        </p:nvSpPr>
        <p:spPr>
          <a:xfrm>
            <a:off x="457202" y="1437625"/>
            <a:ext cx="3008313" cy="3156998"/>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Content Placeholder 2"/>
          <p:cNvSpPr>
            <a:spLocks noGrp="1"/>
          </p:cNvSpPr>
          <p:nvPr>
            <p:ph idx="1"/>
          </p:nvPr>
        </p:nvSpPr>
        <p:spPr>
          <a:xfrm>
            <a:off x="3575050" y="627535"/>
            <a:ext cx="5111750" cy="3967088"/>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83709455"/>
      </p:ext>
    </p:extLst>
  </p:cSld>
  <p:clrMapOvr>
    <a:masterClrMapping/>
  </p:clrMapOvr>
  <p:transition>
    <p:sndAc>
      <p:stSnd>
        <p:snd r:embed="rId1" name="click.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73782"/>
            <a:ext cx="5486400" cy="3086100"/>
          </a:xfrm>
          <a:prstGeom prst="rect">
            <a:avLst/>
          </a:prstGeo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2" name="Title 1"/>
          <p:cNvSpPr>
            <a:spLocks noGrp="1"/>
          </p:cNvSpPr>
          <p:nvPr>
            <p:ph type="title"/>
          </p:nvPr>
        </p:nvSpPr>
        <p:spPr>
          <a:xfrm>
            <a:off x="1792288" y="3818296"/>
            <a:ext cx="5486400" cy="373634"/>
          </a:xfrm>
          <a:prstGeom prst="rect">
            <a:avLst/>
          </a:prstGeom>
        </p:spPr>
        <p:txBody>
          <a:bodyPr anchor="b"/>
          <a:lstStyle>
            <a:lvl1pPr algn="l">
              <a:defRPr sz="1500" b="1"/>
            </a:lvl1pPr>
          </a:lstStyle>
          <a:p>
            <a:r>
              <a:rPr lang="en-US"/>
              <a:t>Click to edit Master title style</a:t>
            </a:r>
            <a:endParaRPr lang="en-GB"/>
          </a:p>
        </p:txBody>
      </p:sp>
      <p:sp>
        <p:nvSpPr>
          <p:cNvPr id="4" name="Text Placeholder 3"/>
          <p:cNvSpPr>
            <a:spLocks noGrp="1"/>
          </p:cNvSpPr>
          <p:nvPr>
            <p:ph type="body" sz="half" idx="2"/>
          </p:nvPr>
        </p:nvSpPr>
        <p:spPr>
          <a:xfrm>
            <a:off x="1792288" y="4191930"/>
            <a:ext cx="5486400" cy="437220"/>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62857963"/>
      </p:ext>
    </p:extLst>
  </p:cSld>
  <p:clrMapOvr>
    <a:masterClrMapping/>
  </p:clrMapOvr>
  <p:transition>
    <p:sndAc>
      <p:stSnd>
        <p:snd r:embed="rId1" name="click.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68314" y="1275607"/>
            <a:ext cx="8207375" cy="3286869"/>
          </a:xfrm>
          <a:prstGeom prst="rect">
            <a:avLst/>
          </a:prstGeom>
        </p:spPr>
        <p:txBody>
          <a:bodyPr vert="eaVert"/>
          <a:lstStyle>
            <a:lvl1pPr>
              <a:buFont typeface="Wingdings" pitchFamily="2" charset="2"/>
              <a:buChar cha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58649392"/>
      </p:ext>
    </p:extLst>
  </p:cSld>
  <p:clrMapOvr>
    <a:masterClrMapping/>
  </p:clrMapOvr>
  <p:transition>
    <p:sndAc>
      <p:stSnd>
        <p:snd r:embed="rId1" name="click.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1542"/>
            <a:ext cx="2057400" cy="388093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681542"/>
            <a:ext cx="6019800" cy="3880935"/>
          </a:xfrm>
          <a:prstGeom prst="rect">
            <a:avLst/>
          </a:prstGeom>
        </p:spPr>
        <p:txBody>
          <a:bodyPr vert="eaVert"/>
          <a:lstStyle>
            <a:lvl1pP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72280268"/>
      </p:ext>
    </p:extLst>
  </p:cSld>
  <p:clrMapOvr>
    <a:masterClrMapping/>
  </p:clrMapOvr>
  <p:transition>
    <p:sndAc>
      <p:stSnd>
        <p:snd r:embed="rId1" name="click.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4" y="1350001"/>
            <a:ext cx="8207375" cy="3232863"/>
          </a:xfrm>
          <a:prstGeom prst="rect">
            <a:avLst/>
          </a:prstGeom>
        </p:spPr>
        <p:txBody>
          <a:bodyPr rtlCol="0">
            <a:normAutofit/>
          </a:bodyPr>
          <a:lstStyle/>
          <a:p>
            <a:pPr lvl="0"/>
            <a:endParaRPr lang="en-GB" noProof="0"/>
          </a:p>
        </p:txBody>
      </p:sp>
    </p:spTree>
    <p:extLst>
      <p:ext uri="{BB962C8B-B14F-4D97-AF65-F5344CB8AC3E}">
        <p14:creationId xmlns:p14="http://schemas.microsoft.com/office/powerpoint/2010/main" val="2585086777"/>
      </p:ext>
    </p:extLst>
  </p:cSld>
  <p:clrMapOvr>
    <a:masterClrMapping/>
  </p:clrMapOvr>
  <p:transition>
    <p:sndAc>
      <p:stSnd>
        <p:snd r:embed="rId1" name="click.wav"/>
      </p:st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ll green">
    <p:spTree>
      <p:nvGrpSpPr>
        <p:cNvPr id="1" name=""/>
        <p:cNvGrpSpPr/>
        <p:nvPr/>
      </p:nvGrpSpPr>
      <p:grpSpPr>
        <a:xfrm>
          <a:off x="0" y="0"/>
          <a:ext cx="0" cy="0"/>
          <a:chOff x="0" y="0"/>
          <a:chExt cx="0" cy="0"/>
        </a:xfrm>
      </p:grpSpPr>
      <p:sp>
        <p:nvSpPr>
          <p:cNvPr id="5"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6" name="Content Placeholder 2"/>
          <p:cNvSpPr>
            <a:spLocks noGrp="1"/>
          </p:cNvSpPr>
          <p:nvPr>
            <p:ph idx="1"/>
          </p:nvPr>
        </p:nvSpPr>
        <p:spPr>
          <a:xfrm>
            <a:off x="468314" y="1383620"/>
            <a:ext cx="8207375" cy="3178857"/>
          </a:xfrm>
          <a:prstGeom prst="rect">
            <a:avLst/>
          </a:prstGeom>
        </p:spPr>
        <p:txBody>
          <a:bodyPr/>
          <a:lstStyle>
            <a:lvl1pPr marL="0" indent="0">
              <a:buFontTx/>
              <a:buNone/>
              <a:defRPr>
                <a:solidFill>
                  <a:srgbClr val="D16B31"/>
                </a:solidFill>
              </a:defRPr>
            </a:lvl1pPr>
            <a:lvl2pPr marL="342900" indent="0">
              <a:buFontTx/>
              <a:buNone/>
              <a:defRPr>
                <a:solidFill>
                  <a:srgbClr val="D16B31"/>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363657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 answer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marL="271463" indent="-271463" algn="l">
              <a:defRPr sz="1800" b="1">
                <a:solidFill>
                  <a:schemeClr val="tx1"/>
                </a:solidFill>
              </a:defRPr>
            </a:lvl1pPr>
          </a:lstStyle>
          <a:p>
            <a:r>
              <a:rPr lang="en-US"/>
              <a:t>Click to edit Master title style</a:t>
            </a:r>
            <a:endParaRPr lang="en-GB"/>
          </a:p>
        </p:txBody>
      </p:sp>
      <p:sp>
        <p:nvSpPr>
          <p:cNvPr id="5" name="Content Placeholder 2"/>
          <p:cNvSpPr>
            <a:spLocks noGrp="1"/>
          </p:cNvSpPr>
          <p:nvPr>
            <p:ph idx="1"/>
          </p:nvPr>
        </p:nvSpPr>
        <p:spPr>
          <a:xfrm>
            <a:off x="468314" y="1383620"/>
            <a:ext cx="8207375" cy="3178857"/>
          </a:xfrm>
          <a:prstGeom prst="rect">
            <a:avLst/>
          </a:prstGeom>
        </p:spPr>
        <p:txBody>
          <a:bodyPr/>
          <a:lstStyle>
            <a:lvl1pPr marL="0" indent="0">
              <a:buFontTx/>
              <a:buNone/>
              <a:defRPr b="0">
                <a:solidFill>
                  <a:srgbClr val="D16B31"/>
                </a:solidFill>
              </a:defRPr>
            </a:lvl1pPr>
            <a:lvl2pPr marL="342900" indent="0">
              <a:buFontTx/>
              <a:buNone/>
              <a:defRPr>
                <a:solidFill>
                  <a:srgbClr val="D16B31"/>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40642150"/>
      </p:ext>
    </p:extLst>
  </p:cSld>
  <p:clrMapOvr>
    <a:masterClrMapping/>
  </p:clrMapOvr>
  <p:transition>
    <p:sndAc>
      <p:stSnd>
        <p:snd r:embed="rId1" name="click.wav"/>
      </p:st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9"/>
            <a:ext cx="6858000" cy="1241822"/>
          </a:xfrm>
          <a:prstGeom prst="rect">
            <a:avLst/>
          </a:prstGeo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124608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79516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15"/>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105"/>
            <a:ext cx="7886700" cy="1125140"/>
          </a:xfrm>
          <a:prstGeom prst="rect">
            <a:avLst/>
          </a:prstGeom>
        </p:spPr>
        <p:txBody>
          <a:bodyPr/>
          <a:lstStyle>
            <a:lvl1pPr marL="0" indent="0">
              <a:buNone/>
              <a:defRPr sz="1800"/>
            </a:lvl1pPr>
            <a:lvl2pPr marL="342892" indent="0">
              <a:buNone/>
              <a:defRPr sz="1500"/>
            </a:lvl2pPr>
            <a:lvl3pPr marL="685783" indent="0">
              <a:buNone/>
              <a:defRPr sz="135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pPr lvl="0"/>
            <a:r>
              <a:rPr lang="en-US"/>
              <a:t>Edit Master text styles</a:t>
            </a:r>
          </a:p>
        </p:txBody>
      </p:sp>
    </p:spTree>
    <p:extLst>
      <p:ext uri="{BB962C8B-B14F-4D97-AF65-F5344CB8AC3E}">
        <p14:creationId xmlns:p14="http://schemas.microsoft.com/office/powerpoint/2010/main" val="1281223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19"/>
            <a:ext cx="386715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69219"/>
            <a:ext cx="386715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80179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65826C-B2C0-415D-B384-C8AB22EEAFB5}" type="datetimeFigureOut">
              <a:rPr lang="en-GB" smtClean="0"/>
              <a:pPr/>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7"/>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30245" y="1260872"/>
            <a:ext cx="3868737" cy="617934"/>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30245" y="1878806"/>
            <a:ext cx="3868737" cy="276344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788" cy="617934"/>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788" cy="276344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537591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265962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20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50" y="342900"/>
            <a:ext cx="2949575"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788" y="740581"/>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50" y="1543051"/>
            <a:ext cx="2949575" cy="2858691"/>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Tree>
    <p:extLst>
      <p:ext uri="{BB962C8B-B14F-4D97-AF65-F5344CB8AC3E}">
        <p14:creationId xmlns:p14="http://schemas.microsoft.com/office/powerpoint/2010/main" val="41923059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50" y="342900"/>
            <a:ext cx="2949575"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788" y="740581"/>
            <a:ext cx="4629150" cy="3655219"/>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GB"/>
          </a:p>
        </p:txBody>
      </p:sp>
      <p:sp>
        <p:nvSpPr>
          <p:cNvPr id="4" name="Text Placeholder 3"/>
          <p:cNvSpPr>
            <a:spLocks noGrp="1"/>
          </p:cNvSpPr>
          <p:nvPr>
            <p:ph type="body" sz="half" idx="2"/>
          </p:nvPr>
        </p:nvSpPr>
        <p:spPr>
          <a:xfrm>
            <a:off x="630250" y="1543051"/>
            <a:ext cx="2949575" cy="2858691"/>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Tree>
    <p:extLst>
      <p:ext uri="{BB962C8B-B14F-4D97-AF65-F5344CB8AC3E}">
        <p14:creationId xmlns:p14="http://schemas.microsoft.com/office/powerpoint/2010/main" val="23387766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221770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6838" y="40481"/>
            <a:ext cx="2068512" cy="459224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9720" y="40481"/>
            <a:ext cx="6054725" cy="4592241"/>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725435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732550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737298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6233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565826C-B2C0-415D-B384-C8AB22EEAFB5}" type="datetimeFigureOut">
              <a:rPr lang="en-GB" smtClean="0"/>
              <a:pPr/>
              <a:t>10/09/2019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789090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183044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597640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7392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227768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816327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63889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5426" y="40481"/>
            <a:ext cx="2111375" cy="455414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9713" y="40481"/>
            <a:ext cx="6183312" cy="455414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206242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FD5933-565A-4C7D-B3A7-27808BA3DEE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7525CD-D200-469E-8E70-BD4706F2995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565826C-B2C0-415D-B384-C8AB22EEAFB5}" type="datetimeFigureOut">
              <a:rPr lang="en-GB" smtClean="0"/>
              <a:pPr/>
              <a:t>10/09/2019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7EB9D64-526C-4441-B4C5-5A4D456BA57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9E2AE7C-16DD-4EB9-93F0-E6A6EABED2A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4F5AA8B-D5F4-4D55-8CF0-48BE451B026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834F09A-4EEA-409D-9EB5-49A8E5225F6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B3DF392-EE9C-4177-BBB0-745E40BE7E8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94"/>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99F884F-49DE-421A-9B0A-76AE349E3F2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91F915E-BB49-443D-8E65-6D48DBFF4B5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6A7C12-098A-46E6-BB2A-BE14A48C351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1C297FA-AB37-4676-AEC6-3318863037D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973931"/>
          </a:xfrm>
          <a:prstGeom prst="rect">
            <a:avLst/>
          </a:prstGeo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403482560"/>
      </p:ext>
    </p:extLst>
  </p:cSld>
  <p:clrMapOvr>
    <a:masterClrMapping/>
  </p:clrMapOvr>
  <p:transition>
    <p:sndAc>
      <p:stSnd>
        <p:snd r:embed="rId1" name="click.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565826C-B2C0-415D-B384-C8AB22EEAFB5}" type="datetimeFigureOut">
              <a:rPr lang="en-GB" smtClean="0"/>
              <a:pPr/>
              <a:t>10/09/2019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468314" y="1383618"/>
            <a:ext cx="8207375" cy="3178857"/>
          </a:xfrm>
          <a:prstGeom prst="rect">
            <a:avLst/>
          </a:prstGeom>
        </p:spPr>
        <p:txBody>
          <a:bodyPr/>
          <a:lstStyle>
            <a:lvl1pPr>
              <a:buFont typeface="Wingdings" pitchFamily="2" charset="2"/>
              <a:buChar char="§"/>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89341309"/>
      </p:ext>
    </p:extLst>
  </p:cSld>
  <p:clrMapOvr>
    <a:masterClrMapping/>
  </p:clrMapOvr>
  <p:transition>
    <p:sndAc>
      <p:stSnd>
        <p:snd r:embed="rId1" name="click.wav"/>
      </p:stSnd>
    </p:sndAc>
  </p:transition>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 Master text styles</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589518812"/>
      </p:ext>
    </p:extLst>
  </p:cSld>
  <p:clrMapOvr>
    <a:masterClrMapping/>
  </p:clrMapOvr>
  <p:transition>
    <p:sndAc>
      <p:stSnd>
        <p:snd r:embed="rId1" name="click.wav"/>
      </p:stSnd>
    </p:sndAc>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54"/>
          </a:xfrm>
          <a:prstGeom prst="rect">
            <a:avLst/>
          </a:prstGeo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68313" y="1385100"/>
            <a:ext cx="4027487"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5100"/>
            <a:ext cx="4027488"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865237311"/>
      </p:ext>
    </p:extLst>
  </p:cSld>
  <p:clrMapOvr>
    <a:masterClrMapping/>
  </p:clrMapOvr>
  <p:transition>
    <p:sndAc>
      <p:stSnd>
        <p:snd r:embed="rId1" name="click.wav"/>
      </p:stSnd>
    </p:sndAc>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389850"/>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23678"/>
            <a:ext cx="4040188"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389850"/>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1923678"/>
            <a:ext cx="4041775"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2"/>
          <p:cNvSpPr>
            <a:spLocks noGrp="1"/>
          </p:cNvSpPr>
          <p:nvPr>
            <p:ph type="ftr" sz="quarter" idx="10"/>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146995751"/>
      </p:ext>
    </p:extLst>
  </p:cSld>
  <p:clrMapOvr>
    <a:masterClrMapping/>
  </p:clrMapOvr>
  <p:transition>
    <p:sndAc>
      <p:stSnd>
        <p:snd r:embed="rId1" name="click.wav"/>
      </p:stSnd>
    </p:sndAc>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427137431"/>
      </p:ext>
    </p:extLst>
  </p:cSld>
  <p:clrMapOvr>
    <a:masterClrMapping/>
  </p:clrMapOvr>
  <p:transition>
    <p:sndAc>
      <p:stSnd>
        <p:snd r:embed="rId1" name="click.wav"/>
      </p:stSnd>
    </p:sndAc>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1889637130"/>
      </p:ext>
    </p:extLst>
  </p:cSld>
  <p:clrMapOvr>
    <a:masterClrMapping/>
  </p:clrMapOvr>
  <p:transition>
    <p:sndAc>
      <p:stSnd>
        <p:snd r:embed="rId1" name="click.wav"/>
      </p:stSnd>
    </p:sndAc>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7534"/>
            <a:ext cx="3008313" cy="687456"/>
          </a:xfrm>
          <a:prstGeom prst="rect">
            <a:avLst/>
          </a:prstGeom>
        </p:spPr>
        <p:txBody>
          <a:bodyPr anchor="b"/>
          <a:lstStyle>
            <a:lvl1pPr algn="l">
              <a:defRPr sz="1500" b="1"/>
            </a:lvl1pPr>
          </a:lstStyle>
          <a:p>
            <a:r>
              <a:rPr lang="en-US" dirty="0"/>
              <a:t>Click to edit Master title style</a:t>
            </a:r>
            <a:endParaRPr lang="en-GB" dirty="0"/>
          </a:p>
        </p:txBody>
      </p:sp>
      <p:sp>
        <p:nvSpPr>
          <p:cNvPr id="4" name="Text Placeholder 3"/>
          <p:cNvSpPr>
            <a:spLocks noGrp="1"/>
          </p:cNvSpPr>
          <p:nvPr>
            <p:ph type="body" sz="half" idx="2"/>
          </p:nvPr>
        </p:nvSpPr>
        <p:spPr>
          <a:xfrm>
            <a:off x="457201" y="1437625"/>
            <a:ext cx="3008313" cy="3156998"/>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3" name="Content Placeholder 2"/>
          <p:cNvSpPr>
            <a:spLocks noGrp="1"/>
          </p:cNvSpPr>
          <p:nvPr>
            <p:ph idx="1"/>
          </p:nvPr>
        </p:nvSpPr>
        <p:spPr>
          <a:xfrm>
            <a:off x="3575050" y="627535"/>
            <a:ext cx="5111750" cy="3967088"/>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1800372116"/>
      </p:ext>
    </p:extLst>
  </p:cSld>
  <p:clrMapOvr>
    <a:masterClrMapping/>
  </p:clrMapOvr>
  <p:transition>
    <p:sndAc>
      <p:stSnd>
        <p:snd r:embed="rId1" name="click.wav"/>
      </p:stSnd>
    </p:sndAc>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818296"/>
            <a:ext cx="5486400" cy="373634"/>
          </a:xfrm>
          <a:prstGeom prst="rect">
            <a:avLst/>
          </a:prstGeom>
        </p:spPr>
        <p:txBody>
          <a:bodyPr anchor="b"/>
          <a:lstStyle>
            <a:lvl1pPr algn="l">
              <a:defRPr sz="1500" b="1">
                <a:solidFill>
                  <a:srgbClr val="3093BC"/>
                </a:solidFill>
              </a:defRPr>
            </a:lvl1pPr>
          </a:lstStyle>
          <a:p>
            <a:r>
              <a:rPr lang="en-US" dirty="0"/>
              <a:t>Click to edit Master title style</a:t>
            </a:r>
            <a:endParaRPr lang="en-GB" dirty="0"/>
          </a:p>
        </p:txBody>
      </p:sp>
      <p:sp>
        <p:nvSpPr>
          <p:cNvPr id="4" name="Text Placeholder 3"/>
          <p:cNvSpPr>
            <a:spLocks noGrp="1"/>
          </p:cNvSpPr>
          <p:nvPr>
            <p:ph type="body" sz="half" idx="2"/>
          </p:nvPr>
        </p:nvSpPr>
        <p:spPr>
          <a:xfrm>
            <a:off x="1792288" y="4191930"/>
            <a:ext cx="5486400" cy="437220"/>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
        <p:nvSpPr>
          <p:cNvPr id="6" name="Picture Placeholder 2"/>
          <p:cNvSpPr>
            <a:spLocks noGrp="1"/>
          </p:cNvSpPr>
          <p:nvPr>
            <p:ph type="pic" idx="1"/>
          </p:nvPr>
        </p:nvSpPr>
        <p:spPr bwMode="auto">
          <a:xfrm>
            <a:off x="1792288" y="667432"/>
            <a:ext cx="5486400" cy="3092450"/>
          </a:xfrm>
          <a:custGeom>
            <a:avLst/>
            <a:gdLst>
              <a:gd name="connsiteX0" fmla="*/ 653373 w 5612333"/>
              <a:gd name="connsiteY0" fmla="*/ 0 h 4123267"/>
              <a:gd name="connsiteX1" fmla="*/ 4958960 w 5612333"/>
              <a:gd name="connsiteY1" fmla="*/ 0 h 4123267"/>
              <a:gd name="connsiteX2" fmla="*/ 5612333 w 5612333"/>
              <a:gd name="connsiteY2" fmla="*/ 653373 h 4123267"/>
              <a:gd name="connsiteX3" fmla="*/ 5612333 w 5612333"/>
              <a:gd name="connsiteY3" fmla="*/ 4123267 h 4123267"/>
              <a:gd name="connsiteX4" fmla="*/ 5612333 w 5612333"/>
              <a:gd name="connsiteY4" fmla="*/ 4123267 h 4123267"/>
              <a:gd name="connsiteX5" fmla="*/ 0 w 5612333"/>
              <a:gd name="connsiteY5" fmla="*/ 4123267 h 4123267"/>
              <a:gd name="connsiteX6" fmla="*/ 0 w 5612333"/>
              <a:gd name="connsiteY6" fmla="*/ 4123267 h 4123267"/>
              <a:gd name="connsiteX7" fmla="*/ 0 w 5612333"/>
              <a:gd name="connsiteY7" fmla="*/ 653373 h 4123267"/>
              <a:gd name="connsiteX8" fmla="*/ 653373 w 5612333"/>
              <a:gd name="connsiteY8" fmla="*/ 0 h 4123267"/>
              <a:gd name="connsiteX0" fmla="*/ 653373 w 5612333"/>
              <a:gd name="connsiteY0" fmla="*/ 0 h 4123267"/>
              <a:gd name="connsiteX1" fmla="*/ 5612333 w 5612333"/>
              <a:gd name="connsiteY1" fmla="*/ 653373 h 4123267"/>
              <a:gd name="connsiteX2" fmla="*/ 5612333 w 5612333"/>
              <a:gd name="connsiteY2" fmla="*/ 4123267 h 4123267"/>
              <a:gd name="connsiteX3" fmla="*/ 5612333 w 5612333"/>
              <a:gd name="connsiteY3" fmla="*/ 4123267 h 4123267"/>
              <a:gd name="connsiteX4" fmla="*/ 0 w 5612333"/>
              <a:gd name="connsiteY4" fmla="*/ 4123267 h 4123267"/>
              <a:gd name="connsiteX5" fmla="*/ 0 w 5612333"/>
              <a:gd name="connsiteY5" fmla="*/ 4123267 h 4123267"/>
              <a:gd name="connsiteX6" fmla="*/ 0 w 5612333"/>
              <a:gd name="connsiteY6" fmla="*/ 653373 h 4123267"/>
              <a:gd name="connsiteX7" fmla="*/ 653373 w 5612333"/>
              <a:gd name="connsiteY7" fmla="*/ 0 h 4123267"/>
              <a:gd name="connsiteX0" fmla="*/ 653373 w 5620800"/>
              <a:gd name="connsiteY0" fmla="*/ 0 h 4123267"/>
              <a:gd name="connsiteX1" fmla="*/ 5620800 w 5620800"/>
              <a:gd name="connsiteY1" fmla="*/ 26839 h 4123267"/>
              <a:gd name="connsiteX2" fmla="*/ 5612333 w 5620800"/>
              <a:gd name="connsiteY2" fmla="*/ 4123267 h 4123267"/>
              <a:gd name="connsiteX3" fmla="*/ 5612333 w 5620800"/>
              <a:gd name="connsiteY3" fmla="*/ 4123267 h 4123267"/>
              <a:gd name="connsiteX4" fmla="*/ 0 w 5620800"/>
              <a:gd name="connsiteY4" fmla="*/ 4123267 h 4123267"/>
              <a:gd name="connsiteX5" fmla="*/ 0 w 5620800"/>
              <a:gd name="connsiteY5" fmla="*/ 4123267 h 4123267"/>
              <a:gd name="connsiteX6" fmla="*/ 0 w 5620800"/>
              <a:gd name="connsiteY6" fmla="*/ 653373 h 4123267"/>
              <a:gd name="connsiteX7" fmla="*/ 653373 w 5620800"/>
              <a:gd name="connsiteY7" fmla="*/ 0 h 4123267"/>
              <a:gd name="connsiteX0" fmla="*/ 653373 w 5620800"/>
              <a:gd name="connsiteY0" fmla="*/ 0 h 4123267"/>
              <a:gd name="connsiteX1" fmla="*/ 5620800 w 5620800"/>
              <a:gd name="connsiteY1" fmla="*/ 9906 h 4123267"/>
              <a:gd name="connsiteX2" fmla="*/ 5612333 w 5620800"/>
              <a:gd name="connsiteY2" fmla="*/ 4123267 h 4123267"/>
              <a:gd name="connsiteX3" fmla="*/ 5612333 w 5620800"/>
              <a:gd name="connsiteY3" fmla="*/ 4123267 h 4123267"/>
              <a:gd name="connsiteX4" fmla="*/ 0 w 5620800"/>
              <a:gd name="connsiteY4" fmla="*/ 4123267 h 4123267"/>
              <a:gd name="connsiteX5" fmla="*/ 0 w 5620800"/>
              <a:gd name="connsiteY5" fmla="*/ 4123267 h 4123267"/>
              <a:gd name="connsiteX6" fmla="*/ 0 w 5620800"/>
              <a:gd name="connsiteY6" fmla="*/ 653373 h 4123267"/>
              <a:gd name="connsiteX7" fmla="*/ 653373 w 5620800"/>
              <a:gd name="connsiteY7" fmla="*/ 0 h 412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0800" h="4123267">
                <a:moveTo>
                  <a:pt x="653373" y="0"/>
                </a:moveTo>
                <a:lnTo>
                  <a:pt x="5620800" y="9906"/>
                </a:lnTo>
                <a:cubicBezTo>
                  <a:pt x="5617978" y="1375382"/>
                  <a:pt x="5615155" y="2757791"/>
                  <a:pt x="5612333" y="4123267"/>
                </a:cubicBezTo>
                <a:lnTo>
                  <a:pt x="5612333" y="4123267"/>
                </a:lnTo>
                <a:lnTo>
                  <a:pt x="0" y="4123267"/>
                </a:lnTo>
                <a:lnTo>
                  <a:pt x="0" y="4123267"/>
                </a:lnTo>
                <a:lnTo>
                  <a:pt x="0" y="653373"/>
                </a:lnTo>
                <a:cubicBezTo>
                  <a:pt x="0" y="292525"/>
                  <a:pt x="292525" y="0"/>
                  <a:pt x="653373" y="0"/>
                </a:cubicBezTo>
                <a:close/>
              </a:path>
            </a:pathLst>
          </a:custGeom>
          <a:solidFill>
            <a:schemeClr val="bg1"/>
          </a:solidFill>
          <a:ln>
            <a:noFill/>
          </a:ln>
          <a:extLst/>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a:p>
        </p:txBody>
      </p:sp>
    </p:spTree>
    <p:extLst>
      <p:ext uri="{BB962C8B-B14F-4D97-AF65-F5344CB8AC3E}">
        <p14:creationId xmlns:p14="http://schemas.microsoft.com/office/powerpoint/2010/main" val="3892622910"/>
      </p:ext>
    </p:extLst>
  </p:cSld>
  <p:clrMapOvr>
    <a:masterClrMapping/>
  </p:clrMapOvr>
  <p:transition>
    <p:sndAc>
      <p:stSnd>
        <p:snd r:embed="rId1" name="click.wav"/>
      </p:stSnd>
    </p:sndAc>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68314" y="1275606"/>
            <a:ext cx="8207375" cy="3286869"/>
          </a:xfrm>
          <a:prstGeom prst="rect">
            <a:avLst/>
          </a:prstGeom>
        </p:spPr>
        <p:txBody>
          <a:bodyPr vert="eaVert"/>
          <a:lstStyle>
            <a:lvl1pPr>
              <a:buFont typeface="Wingdings" pitchFamily="2" charset="2"/>
              <a:buChar cha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624881647"/>
      </p:ext>
    </p:extLst>
  </p:cSld>
  <p:clrMapOvr>
    <a:masterClrMapping/>
  </p:clrMapOvr>
  <p:transition>
    <p:sndAc>
      <p:stSnd>
        <p:snd r:embed="rId1" name="click.wav"/>
      </p:stSnd>
    </p:sndAc>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1540"/>
            <a:ext cx="2057400" cy="3880935"/>
          </a:xfrm>
          <a:prstGeom prst="rect">
            <a:avLst/>
          </a:prstGeo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681540"/>
            <a:ext cx="6019800" cy="3880935"/>
          </a:xfrm>
          <a:prstGeom prst="rect">
            <a:avLst/>
          </a:prstGeom>
        </p:spPr>
        <p:txBody>
          <a:bodyPr vert="eaVert"/>
          <a:lstStyle>
            <a:lvl1pP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304149717"/>
      </p:ext>
    </p:extLst>
  </p:cSld>
  <p:clrMapOvr>
    <a:masterClrMapping/>
  </p:clrMapOvr>
  <p:transition>
    <p:sndAc>
      <p:stSnd>
        <p:snd r:embed="rId1" name="click.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5826C-B2C0-415D-B384-C8AB22EEAFB5}" type="datetimeFigureOut">
              <a:rPr lang="en-GB" smtClean="0"/>
              <a:pPr/>
              <a:t>10/09/2019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4" y="1350000"/>
            <a:ext cx="8207375" cy="3232863"/>
          </a:xfrm>
          <a:prstGeom prst="rect">
            <a:avLst/>
          </a:prstGeom>
        </p:spPr>
        <p:txBody>
          <a:bodyPr rtlCol="0">
            <a:normAutofit/>
          </a:bodyPr>
          <a:lstStyle/>
          <a:p>
            <a:pPr lvl="0"/>
            <a:endParaRPr lang="en-GB" noProof="0"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804687917"/>
      </p:ext>
    </p:extLst>
  </p:cSld>
  <p:clrMapOvr>
    <a:masterClrMapping/>
  </p:clrMapOvr>
  <p:transition>
    <p:sndAc>
      <p:stSnd>
        <p:snd r:embed="rId1" name="click.wav"/>
      </p:stSnd>
    </p:sndAc>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ll green">
    <p:spTree>
      <p:nvGrpSpPr>
        <p:cNvPr id="1" name=""/>
        <p:cNvGrpSpPr/>
        <p:nvPr/>
      </p:nvGrpSpPr>
      <p:grpSpPr>
        <a:xfrm>
          <a:off x="0" y="0"/>
          <a:ext cx="0" cy="0"/>
          <a:chOff x="0" y="0"/>
          <a:chExt cx="0" cy="0"/>
        </a:xfrm>
      </p:grpSpPr>
      <p:sp>
        <p:nvSpPr>
          <p:cNvPr id="5"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6" name="Content Placeholder 2"/>
          <p:cNvSpPr>
            <a:spLocks noGrp="1"/>
          </p:cNvSpPr>
          <p:nvPr>
            <p:ph idx="1"/>
          </p:nvPr>
        </p:nvSpPr>
        <p:spPr>
          <a:xfrm>
            <a:off x="468314" y="1383618"/>
            <a:ext cx="8207375" cy="3178857"/>
          </a:xfrm>
          <a:prstGeom prst="rect">
            <a:avLst/>
          </a:prstGeom>
        </p:spPr>
        <p:txBody>
          <a:bodyPr/>
          <a:lstStyle>
            <a:lvl1pPr marL="0" indent="0">
              <a:buFontTx/>
              <a:buNone/>
              <a:defRPr>
                <a:solidFill>
                  <a:srgbClr val="3093BC"/>
                </a:solidFill>
              </a:defRPr>
            </a:lvl1pPr>
            <a:lvl2pPr marL="342900" indent="0">
              <a:buFontTx/>
              <a:buNone/>
              <a:defRPr>
                <a:solidFill>
                  <a:srgbClr val="3093BC"/>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9266198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estion answer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marL="271463" indent="-271463" algn="l">
              <a:defRPr sz="1800" b="1">
                <a:solidFill>
                  <a:srgbClr val="3093BC"/>
                </a:solidFill>
              </a:defRPr>
            </a:lvl1pPr>
          </a:lstStyle>
          <a:p>
            <a:r>
              <a:rPr lang="en-US" dirty="0"/>
              <a:t>Click to edit Master title style</a:t>
            </a:r>
            <a:endParaRPr lang="en-GB" dirty="0"/>
          </a:p>
        </p:txBody>
      </p:sp>
      <p:sp>
        <p:nvSpPr>
          <p:cNvPr id="5" name="Content Placeholder 2"/>
          <p:cNvSpPr>
            <a:spLocks noGrp="1"/>
          </p:cNvSpPr>
          <p:nvPr>
            <p:ph idx="1"/>
          </p:nvPr>
        </p:nvSpPr>
        <p:spPr>
          <a:xfrm>
            <a:off x="468314" y="1383618"/>
            <a:ext cx="8207375" cy="3178857"/>
          </a:xfrm>
          <a:prstGeom prst="rect">
            <a:avLst/>
          </a:prstGeom>
        </p:spPr>
        <p:txBody>
          <a:bodyPr/>
          <a:lstStyle>
            <a:lvl1pPr marL="0" indent="0">
              <a:buFontTx/>
              <a:buNone/>
              <a:defRPr b="0">
                <a:solidFill>
                  <a:schemeClr val="tx1"/>
                </a:solidFill>
              </a:defRPr>
            </a:lvl1pPr>
            <a:lvl2pPr marL="342900" indent="0">
              <a:buFontTx/>
              <a:buNone/>
              <a:defRPr>
                <a:solidFill>
                  <a:schemeClr val="tx1"/>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200071089"/>
      </p:ext>
    </p:extLst>
  </p:cSld>
  <p:clrMapOvr>
    <a:masterClrMapping/>
  </p:clrMapOvr>
  <p:transition>
    <p:sndAc>
      <p:stSnd>
        <p:snd r:embed="rId1" name="click.wav"/>
      </p:stSnd>
    </p:sndAc>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973931"/>
          </a:xfrm>
          <a:prstGeom prst="rect">
            <a:avLst/>
          </a:prstGeo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607538360"/>
      </p:ext>
    </p:extLst>
  </p:cSld>
  <p:clrMapOvr>
    <a:masterClrMapping/>
  </p:clrMapOvr>
  <p:transition>
    <p:sndAc>
      <p:stSnd>
        <p:snd r:embed="rId1" name="click.wav"/>
      </p:stSnd>
    </p:sndAc>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468314" y="1383618"/>
            <a:ext cx="8207375" cy="3178857"/>
          </a:xfrm>
          <a:prstGeom prst="rect">
            <a:avLst/>
          </a:prstGeom>
        </p:spPr>
        <p:txBody>
          <a:bodyPr/>
          <a:lstStyle>
            <a:lvl1pPr>
              <a:buFont typeface="Wingdings" pitchFamily="2" charset="2"/>
              <a:buChar char="§"/>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422006747"/>
      </p:ext>
    </p:extLst>
  </p:cSld>
  <p:clrMapOvr>
    <a:masterClrMapping/>
  </p:clrMapOvr>
  <p:transition>
    <p:sndAc>
      <p:stSnd>
        <p:snd r:embed="rId1" name="click.wav"/>
      </p:stSnd>
    </p:sndAc>
  </p:transition>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 Master text styles</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21079845"/>
      </p:ext>
    </p:extLst>
  </p:cSld>
  <p:clrMapOvr>
    <a:masterClrMapping/>
  </p:clrMapOvr>
  <p:transition>
    <p:sndAc>
      <p:stSnd>
        <p:snd r:embed="rId1" name="click.wav"/>
      </p:stSnd>
    </p:sndAc>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54"/>
          </a:xfrm>
          <a:prstGeom prst="rect">
            <a:avLst/>
          </a:prstGeo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68313" y="1385100"/>
            <a:ext cx="4027487"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5100"/>
            <a:ext cx="4027488"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175585907"/>
      </p:ext>
    </p:extLst>
  </p:cSld>
  <p:clrMapOvr>
    <a:masterClrMapping/>
  </p:clrMapOvr>
  <p:transition>
    <p:sndAc>
      <p:stSnd>
        <p:snd r:embed="rId1" name="click.wav"/>
      </p:stSnd>
    </p:sndAc>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389850"/>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23678"/>
            <a:ext cx="4040188"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389850"/>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1923678"/>
            <a:ext cx="4041775"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2"/>
          <p:cNvSpPr>
            <a:spLocks noGrp="1"/>
          </p:cNvSpPr>
          <p:nvPr>
            <p:ph type="ftr" sz="quarter" idx="10"/>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39241238"/>
      </p:ext>
    </p:extLst>
  </p:cSld>
  <p:clrMapOvr>
    <a:masterClrMapping/>
  </p:clrMapOvr>
  <p:transition>
    <p:sndAc>
      <p:stSnd>
        <p:snd r:embed="rId1" name="click.wav"/>
      </p:stSnd>
    </p:sndAc>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012491609"/>
      </p:ext>
    </p:extLst>
  </p:cSld>
  <p:clrMapOvr>
    <a:masterClrMapping/>
  </p:clrMapOvr>
  <p:transition>
    <p:sndAc>
      <p:stSnd>
        <p:snd r:embed="rId1" name="click.wav"/>
      </p:stSnd>
    </p:sndAc>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542428270"/>
      </p:ext>
    </p:extLst>
  </p:cSld>
  <p:clrMapOvr>
    <a:masterClrMapping/>
  </p:clrMapOvr>
  <p:transition>
    <p:sndAc>
      <p:stSnd>
        <p:snd r:embed="rId1" name="click.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94"/>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565826C-B2C0-415D-B384-C8AB22EEAFB5}" type="datetimeFigureOut">
              <a:rPr lang="en-GB" smtClean="0"/>
              <a:pPr/>
              <a:t>10/09/2019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7534"/>
            <a:ext cx="3008313" cy="687456"/>
          </a:xfrm>
          <a:prstGeom prst="rect">
            <a:avLst/>
          </a:prstGeom>
        </p:spPr>
        <p:txBody>
          <a:bodyPr anchor="b"/>
          <a:lstStyle>
            <a:lvl1pPr algn="l">
              <a:defRPr sz="1500" b="1"/>
            </a:lvl1pPr>
          </a:lstStyle>
          <a:p>
            <a:r>
              <a:rPr lang="en-US" dirty="0"/>
              <a:t>Click to edit Master title style</a:t>
            </a:r>
            <a:endParaRPr lang="en-GB" dirty="0"/>
          </a:p>
        </p:txBody>
      </p:sp>
      <p:sp>
        <p:nvSpPr>
          <p:cNvPr id="4" name="Text Placeholder 3"/>
          <p:cNvSpPr>
            <a:spLocks noGrp="1"/>
          </p:cNvSpPr>
          <p:nvPr>
            <p:ph type="body" sz="half" idx="2"/>
          </p:nvPr>
        </p:nvSpPr>
        <p:spPr>
          <a:xfrm>
            <a:off x="457201" y="1437625"/>
            <a:ext cx="3008313" cy="3156998"/>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3" name="Content Placeholder 2"/>
          <p:cNvSpPr>
            <a:spLocks noGrp="1"/>
          </p:cNvSpPr>
          <p:nvPr>
            <p:ph idx="1"/>
          </p:nvPr>
        </p:nvSpPr>
        <p:spPr>
          <a:xfrm>
            <a:off x="3575050" y="627535"/>
            <a:ext cx="5111750" cy="3967088"/>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339787569"/>
      </p:ext>
    </p:extLst>
  </p:cSld>
  <p:clrMapOvr>
    <a:masterClrMapping/>
  </p:clrMapOvr>
  <p:transition>
    <p:sndAc>
      <p:stSnd>
        <p:snd r:embed="rId1" name="click.wav"/>
      </p:stSnd>
    </p:sndAc>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818296"/>
            <a:ext cx="5486400" cy="373634"/>
          </a:xfrm>
          <a:prstGeom prst="rect">
            <a:avLst/>
          </a:prstGeom>
        </p:spPr>
        <p:txBody>
          <a:bodyPr anchor="b"/>
          <a:lstStyle>
            <a:lvl1pPr algn="l">
              <a:defRPr sz="1500" b="1">
                <a:solidFill>
                  <a:srgbClr val="3093BC"/>
                </a:solidFill>
              </a:defRPr>
            </a:lvl1pPr>
          </a:lstStyle>
          <a:p>
            <a:r>
              <a:rPr lang="en-US" dirty="0"/>
              <a:t>Click to edit Master title style</a:t>
            </a:r>
            <a:endParaRPr lang="en-GB" dirty="0"/>
          </a:p>
        </p:txBody>
      </p:sp>
      <p:sp>
        <p:nvSpPr>
          <p:cNvPr id="4" name="Text Placeholder 3"/>
          <p:cNvSpPr>
            <a:spLocks noGrp="1"/>
          </p:cNvSpPr>
          <p:nvPr>
            <p:ph type="body" sz="half" idx="2"/>
          </p:nvPr>
        </p:nvSpPr>
        <p:spPr>
          <a:xfrm>
            <a:off x="1792288" y="4191930"/>
            <a:ext cx="5486400" cy="437220"/>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
        <p:nvSpPr>
          <p:cNvPr id="6" name="Picture Placeholder 2"/>
          <p:cNvSpPr>
            <a:spLocks noGrp="1"/>
          </p:cNvSpPr>
          <p:nvPr>
            <p:ph type="pic" idx="1"/>
          </p:nvPr>
        </p:nvSpPr>
        <p:spPr bwMode="auto">
          <a:xfrm>
            <a:off x="1792288" y="667432"/>
            <a:ext cx="5486400" cy="3092450"/>
          </a:xfrm>
          <a:custGeom>
            <a:avLst/>
            <a:gdLst>
              <a:gd name="connsiteX0" fmla="*/ 653373 w 5612333"/>
              <a:gd name="connsiteY0" fmla="*/ 0 h 4123267"/>
              <a:gd name="connsiteX1" fmla="*/ 4958960 w 5612333"/>
              <a:gd name="connsiteY1" fmla="*/ 0 h 4123267"/>
              <a:gd name="connsiteX2" fmla="*/ 5612333 w 5612333"/>
              <a:gd name="connsiteY2" fmla="*/ 653373 h 4123267"/>
              <a:gd name="connsiteX3" fmla="*/ 5612333 w 5612333"/>
              <a:gd name="connsiteY3" fmla="*/ 4123267 h 4123267"/>
              <a:gd name="connsiteX4" fmla="*/ 5612333 w 5612333"/>
              <a:gd name="connsiteY4" fmla="*/ 4123267 h 4123267"/>
              <a:gd name="connsiteX5" fmla="*/ 0 w 5612333"/>
              <a:gd name="connsiteY5" fmla="*/ 4123267 h 4123267"/>
              <a:gd name="connsiteX6" fmla="*/ 0 w 5612333"/>
              <a:gd name="connsiteY6" fmla="*/ 4123267 h 4123267"/>
              <a:gd name="connsiteX7" fmla="*/ 0 w 5612333"/>
              <a:gd name="connsiteY7" fmla="*/ 653373 h 4123267"/>
              <a:gd name="connsiteX8" fmla="*/ 653373 w 5612333"/>
              <a:gd name="connsiteY8" fmla="*/ 0 h 4123267"/>
              <a:gd name="connsiteX0" fmla="*/ 653373 w 5612333"/>
              <a:gd name="connsiteY0" fmla="*/ 0 h 4123267"/>
              <a:gd name="connsiteX1" fmla="*/ 5612333 w 5612333"/>
              <a:gd name="connsiteY1" fmla="*/ 653373 h 4123267"/>
              <a:gd name="connsiteX2" fmla="*/ 5612333 w 5612333"/>
              <a:gd name="connsiteY2" fmla="*/ 4123267 h 4123267"/>
              <a:gd name="connsiteX3" fmla="*/ 5612333 w 5612333"/>
              <a:gd name="connsiteY3" fmla="*/ 4123267 h 4123267"/>
              <a:gd name="connsiteX4" fmla="*/ 0 w 5612333"/>
              <a:gd name="connsiteY4" fmla="*/ 4123267 h 4123267"/>
              <a:gd name="connsiteX5" fmla="*/ 0 w 5612333"/>
              <a:gd name="connsiteY5" fmla="*/ 4123267 h 4123267"/>
              <a:gd name="connsiteX6" fmla="*/ 0 w 5612333"/>
              <a:gd name="connsiteY6" fmla="*/ 653373 h 4123267"/>
              <a:gd name="connsiteX7" fmla="*/ 653373 w 5612333"/>
              <a:gd name="connsiteY7" fmla="*/ 0 h 4123267"/>
              <a:gd name="connsiteX0" fmla="*/ 653373 w 5620800"/>
              <a:gd name="connsiteY0" fmla="*/ 0 h 4123267"/>
              <a:gd name="connsiteX1" fmla="*/ 5620800 w 5620800"/>
              <a:gd name="connsiteY1" fmla="*/ 26839 h 4123267"/>
              <a:gd name="connsiteX2" fmla="*/ 5612333 w 5620800"/>
              <a:gd name="connsiteY2" fmla="*/ 4123267 h 4123267"/>
              <a:gd name="connsiteX3" fmla="*/ 5612333 w 5620800"/>
              <a:gd name="connsiteY3" fmla="*/ 4123267 h 4123267"/>
              <a:gd name="connsiteX4" fmla="*/ 0 w 5620800"/>
              <a:gd name="connsiteY4" fmla="*/ 4123267 h 4123267"/>
              <a:gd name="connsiteX5" fmla="*/ 0 w 5620800"/>
              <a:gd name="connsiteY5" fmla="*/ 4123267 h 4123267"/>
              <a:gd name="connsiteX6" fmla="*/ 0 w 5620800"/>
              <a:gd name="connsiteY6" fmla="*/ 653373 h 4123267"/>
              <a:gd name="connsiteX7" fmla="*/ 653373 w 5620800"/>
              <a:gd name="connsiteY7" fmla="*/ 0 h 4123267"/>
              <a:gd name="connsiteX0" fmla="*/ 653373 w 5620800"/>
              <a:gd name="connsiteY0" fmla="*/ 0 h 4123267"/>
              <a:gd name="connsiteX1" fmla="*/ 5620800 w 5620800"/>
              <a:gd name="connsiteY1" fmla="*/ 9906 h 4123267"/>
              <a:gd name="connsiteX2" fmla="*/ 5612333 w 5620800"/>
              <a:gd name="connsiteY2" fmla="*/ 4123267 h 4123267"/>
              <a:gd name="connsiteX3" fmla="*/ 5612333 w 5620800"/>
              <a:gd name="connsiteY3" fmla="*/ 4123267 h 4123267"/>
              <a:gd name="connsiteX4" fmla="*/ 0 w 5620800"/>
              <a:gd name="connsiteY4" fmla="*/ 4123267 h 4123267"/>
              <a:gd name="connsiteX5" fmla="*/ 0 w 5620800"/>
              <a:gd name="connsiteY5" fmla="*/ 4123267 h 4123267"/>
              <a:gd name="connsiteX6" fmla="*/ 0 w 5620800"/>
              <a:gd name="connsiteY6" fmla="*/ 653373 h 4123267"/>
              <a:gd name="connsiteX7" fmla="*/ 653373 w 5620800"/>
              <a:gd name="connsiteY7" fmla="*/ 0 h 412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0800" h="4123267">
                <a:moveTo>
                  <a:pt x="653373" y="0"/>
                </a:moveTo>
                <a:lnTo>
                  <a:pt x="5620800" y="9906"/>
                </a:lnTo>
                <a:cubicBezTo>
                  <a:pt x="5617978" y="1375382"/>
                  <a:pt x="5615155" y="2757791"/>
                  <a:pt x="5612333" y="4123267"/>
                </a:cubicBezTo>
                <a:lnTo>
                  <a:pt x="5612333" y="4123267"/>
                </a:lnTo>
                <a:lnTo>
                  <a:pt x="0" y="4123267"/>
                </a:lnTo>
                <a:lnTo>
                  <a:pt x="0" y="4123267"/>
                </a:lnTo>
                <a:lnTo>
                  <a:pt x="0" y="653373"/>
                </a:lnTo>
                <a:cubicBezTo>
                  <a:pt x="0" y="292525"/>
                  <a:pt x="292525" y="0"/>
                  <a:pt x="653373" y="0"/>
                </a:cubicBezTo>
                <a:close/>
              </a:path>
            </a:pathLst>
          </a:custGeom>
          <a:solidFill>
            <a:schemeClr val="bg1"/>
          </a:solidFill>
          <a:ln>
            <a:noFill/>
          </a:ln>
          <a:extLst/>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a:p>
        </p:txBody>
      </p:sp>
    </p:spTree>
    <p:extLst>
      <p:ext uri="{BB962C8B-B14F-4D97-AF65-F5344CB8AC3E}">
        <p14:creationId xmlns:p14="http://schemas.microsoft.com/office/powerpoint/2010/main" val="1750155044"/>
      </p:ext>
    </p:extLst>
  </p:cSld>
  <p:clrMapOvr>
    <a:masterClrMapping/>
  </p:clrMapOvr>
  <p:transition>
    <p:sndAc>
      <p:stSnd>
        <p:snd r:embed="rId1" name="click.wav"/>
      </p:stSnd>
    </p:sndAc>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68314" y="1275606"/>
            <a:ext cx="8207375" cy="3286869"/>
          </a:xfrm>
          <a:prstGeom prst="rect">
            <a:avLst/>
          </a:prstGeom>
        </p:spPr>
        <p:txBody>
          <a:bodyPr vert="eaVert"/>
          <a:lstStyle>
            <a:lvl1pPr>
              <a:buFont typeface="Wingdings" pitchFamily="2" charset="2"/>
              <a:buChar cha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654075364"/>
      </p:ext>
    </p:extLst>
  </p:cSld>
  <p:clrMapOvr>
    <a:masterClrMapping/>
  </p:clrMapOvr>
  <p:transition>
    <p:sndAc>
      <p:stSnd>
        <p:snd r:embed="rId1" name="click.wav"/>
      </p:stSnd>
    </p:sndAc>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1540"/>
            <a:ext cx="2057400" cy="3880935"/>
          </a:xfrm>
          <a:prstGeom prst="rect">
            <a:avLst/>
          </a:prstGeo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681540"/>
            <a:ext cx="6019800" cy="3880935"/>
          </a:xfrm>
          <a:prstGeom prst="rect">
            <a:avLst/>
          </a:prstGeom>
        </p:spPr>
        <p:txBody>
          <a:bodyPr vert="eaVert"/>
          <a:lstStyle>
            <a:lvl1pP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028955693"/>
      </p:ext>
    </p:extLst>
  </p:cSld>
  <p:clrMapOvr>
    <a:masterClrMapping/>
  </p:clrMapOvr>
  <p:transition>
    <p:sndAc>
      <p:stSnd>
        <p:snd r:embed="rId1" name="click.wav"/>
      </p:stSnd>
    </p:sndAc>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4" y="1350000"/>
            <a:ext cx="8207375" cy="3232863"/>
          </a:xfrm>
          <a:prstGeom prst="rect">
            <a:avLst/>
          </a:prstGeom>
        </p:spPr>
        <p:txBody>
          <a:bodyPr rtlCol="0">
            <a:normAutofit/>
          </a:bodyPr>
          <a:lstStyle/>
          <a:p>
            <a:pPr lvl="0"/>
            <a:endParaRPr lang="en-GB" noProof="0"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1110412360"/>
      </p:ext>
    </p:extLst>
  </p:cSld>
  <p:clrMapOvr>
    <a:masterClrMapping/>
  </p:clrMapOvr>
  <p:transition>
    <p:sndAc>
      <p:stSnd>
        <p:snd r:embed="rId1" name="click.wav"/>
      </p:stSnd>
    </p:sndAc>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All green">
    <p:spTree>
      <p:nvGrpSpPr>
        <p:cNvPr id="1" name=""/>
        <p:cNvGrpSpPr/>
        <p:nvPr/>
      </p:nvGrpSpPr>
      <p:grpSpPr>
        <a:xfrm>
          <a:off x="0" y="0"/>
          <a:ext cx="0" cy="0"/>
          <a:chOff x="0" y="0"/>
          <a:chExt cx="0" cy="0"/>
        </a:xfrm>
      </p:grpSpPr>
      <p:sp>
        <p:nvSpPr>
          <p:cNvPr id="5"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6" name="Content Placeholder 2"/>
          <p:cNvSpPr>
            <a:spLocks noGrp="1"/>
          </p:cNvSpPr>
          <p:nvPr>
            <p:ph idx="1"/>
          </p:nvPr>
        </p:nvSpPr>
        <p:spPr>
          <a:xfrm>
            <a:off x="468314" y="1383618"/>
            <a:ext cx="8207375" cy="3178857"/>
          </a:xfrm>
          <a:prstGeom prst="rect">
            <a:avLst/>
          </a:prstGeom>
        </p:spPr>
        <p:txBody>
          <a:bodyPr/>
          <a:lstStyle>
            <a:lvl1pPr marL="0" indent="0">
              <a:buFontTx/>
              <a:buNone/>
              <a:defRPr>
                <a:solidFill>
                  <a:srgbClr val="3093BC"/>
                </a:solidFill>
              </a:defRPr>
            </a:lvl1pPr>
            <a:lvl2pPr marL="342900" indent="0">
              <a:buFontTx/>
              <a:buNone/>
              <a:defRPr>
                <a:solidFill>
                  <a:srgbClr val="3093BC"/>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6781279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Question answer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marL="271463" indent="-271463" algn="l">
              <a:defRPr sz="1800" b="1">
                <a:solidFill>
                  <a:srgbClr val="3093BC"/>
                </a:solidFill>
              </a:defRPr>
            </a:lvl1pPr>
          </a:lstStyle>
          <a:p>
            <a:r>
              <a:rPr lang="en-US" dirty="0"/>
              <a:t>Click to edit Master title style</a:t>
            </a:r>
            <a:endParaRPr lang="en-GB" dirty="0"/>
          </a:p>
        </p:txBody>
      </p:sp>
      <p:sp>
        <p:nvSpPr>
          <p:cNvPr id="5" name="Content Placeholder 2"/>
          <p:cNvSpPr>
            <a:spLocks noGrp="1"/>
          </p:cNvSpPr>
          <p:nvPr>
            <p:ph idx="1"/>
          </p:nvPr>
        </p:nvSpPr>
        <p:spPr>
          <a:xfrm>
            <a:off x="468314" y="1383618"/>
            <a:ext cx="8207375" cy="3178857"/>
          </a:xfrm>
          <a:prstGeom prst="rect">
            <a:avLst/>
          </a:prstGeom>
        </p:spPr>
        <p:txBody>
          <a:bodyPr/>
          <a:lstStyle>
            <a:lvl1pPr marL="0" indent="0">
              <a:buFontTx/>
              <a:buNone/>
              <a:defRPr b="0">
                <a:solidFill>
                  <a:schemeClr val="tx1"/>
                </a:solidFill>
              </a:defRPr>
            </a:lvl1pPr>
            <a:lvl2pPr marL="342900" indent="0">
              <a:buFontTx/>
              <a:buNone/>
              <a:defRPr>
                <a:solidFill>
                  <a:schemeClr val="tx1"/>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1468649129"/>
      </p:ext>
    </p:extLst>
  </p:cSld>
  <p:clrMapOvr>
    <a:masterClrMapping/>
  </p:clrMapOvr>
  <p:transition>
    <p:sndAc>
      <p:stSnd>
        <p:snd r:embed="rId1" name="click.wav"/>
      </p:stSnd>
    </p:sndAc>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pic>
        <p:nvPicPr>
          <p:cNvPr id="4" name="Picture 12" descr="PhysicsPPTBottom">
            <a:extLst>
              <a:ext uri="{FF2B5EF4-FFF2-40B4-BE49-F238E27FC236}">
                <a16:creationId xmlns:a16="http://schemas.microsoft.com/office/drawing/2014/main" id="{9B32894F-12D3-4486-90DF-D36D90CB0BFC}"/>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hysicsPPTTop">
            <a:extLst>
              <a:ext uri="{FF2B5EF4-FFF2-40B4-BE49-F238E27FC236}">
                <a16:creationId xmlns:a16="http://schemas.microsoft.com/office/drawing/2014/main" id="{500CDD57-68B7-4B04-A39E-28DC57CD63CB}"/>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D5FBD475-1CA1-474B-88FD-64A9791CC0FC}"/>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650">
                <a:solidFill>
                  <a:srgbClr val="FFFFFF"/>
                </a:solidFill>
                <a:latin typeface="Arial Black" panose="020B0A04020102020204" pitchFamily="34" charset="0"/>
              </a:rPr>
              <a:t>8Jd</a:t>
            </a:r>
            <a:endParaRPr lang="en-GB" altLang="en-US" sz="1013">
              <a:latin typeface="Arial Black" panose="020B0A04020102020204" pitchFamily="34" charset="0"/>
            </a:endParaRPr>
          </a:p>
        </p:txBody>
      </p:sp>
      <p:sp>
        <p:nvSpPr>
          <p:cNvPr id="7" name="Text Box 14">
            <a:extLst>
              <a:ext uri="{FF2B5EF4-FFF2-40B4-BE49-F238E27FC236}">
                <a16:creationId xmlns:a16="http://schemas.microsoft.com/office/drawing/2014/main" id="{8BD56432-35DE-46C9-9DA5-B5BB8F887DBE}"/>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800" b="1">
                <a:solidFill>
                  <a:schemeClr val="bg1"/>
                </a:solidFill>
              </a:rPr>
              <a:t>Literacy</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5">
            <a:extLst>
              <a:ext uri="{FF2B5EF4-FFF2-40B4-BE49-F238E27FC236}">
                <a16:creationId xmlns:a16="http://schemas.microsoft.com/office/drawing/2014/main" id="{D7D8552B-8497-4888-90A4-49BC35546F35}"/>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845223558"/>
      </p:ext>
    </p:extLst>
  </p:cSld>
  <p:clrMapOvr>
    <a:masterClrMapping/>
  </p:clrMapOvr>
  <p:transition>
    <p:sndAc>
      <p:stSnd>
        <p:snd r:embed="rId1" name="click.wav"/>
      </p:stSnd>
    </p:sndAc>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pic>
        <p:nvPicPr>
          <p:cNvPr id="4" name="Picture 12" descr="PhysicsPPTBottom">
            <a:extLst>
              <a:ext uri="{FF2B5EF4-FFF2-40B4-BE49-F238E27FC236}">
                <a16:creationId xmlns:a16="http://schemas.microsoft.com/office/drawing/2014/main" id="{F87534AA-EA7A-45C5-AF95-BDF7C78194F3}"/>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hysicsPPTTop">
            <a:extLst>
              <a:ext uri="{FF2B5EF4-FFF2-40B4-BE49-F238E27FC236}">
                <a16:creationId xmlns:a16="http://schemas.microsoft.com/office/drawing/2014/main" id="{E214E6D9-537C-4D74-B095-203BA2A50CF1}"/>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E19F9314-6053-42BC-89AA-DD06DAB2A301}"/>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650">
                <a:solidFill>
                  <a:srgbClr val="FFFFFF"/>
                </a:solidFill>
                <a:latin typeface="Arial Black" panose="020B0A04020102020204" pitchFamily="34" charset="0"/>
              </a:rPr>
              <a:t>7Ib</a:t>
            </a:r>
            <a:endParaRPr lang="en-GB" altLang="en-US" sz="1013">
              <a:latin typeface="Arial Black" panose="020B0A04020102020204" pitchFamily="34" charset="0"/>
            </a:endParaRPr>
          </a:p>
        </p:txBody>
      </p:sp>
      <p:sp>
        <p:nvSpPr>
          <p:cNvPr id="7" name="Text Box 14">
            <a:extLst>
              <a:ext uri="{FF2B5EF4-FFF2-40B4-BE49-F238E27FC236}">
                <a16:creationId xmlns:a16="http://schemas.microsoft.com/office/drawing/2014/main" id="{4C8D3F25-30F4-4D60-BEA6-FC017FB802FA}"/>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800" b="1">
                <a:solidFill>
                  <a:schemeClr val="bg1"/>
                </a:solidFill>
              </a:rPr>
              <a:t>Energy transfers and stores</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5">
            <a:extLst>
              <a:ext uri="{FF2B5EF4-FFF2-40B4-BE49-F238E27FC236}">
                <a16:creationId xmlns:a16="http://schemas.microsoft.com/office/drawing/2014/main" id="{C6908BED-580B-4EA2-9B8B-12E1F784A126}"/>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92231310"/>
      </p:ext>
    </p:extLst>
  </p:cSld>
  <p:clrMapOvr>
    <a:masterClrMapping/>
  </p:clrMapOvr>
  <p:transition>
    <p:sndAc>
      <p:stSnd>
        <p:snd r:embed="rId1" name="click.wav"/>
      </p:stSnd>
    </p:sndAc>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pic>
        <p:nvPicPr>
          <p:cNvPr id="4" name="Picture 12" descr="PhysicsPPTBottom">
            <a:extLst>
              <a:ext uri="{FF2B5EF4-FFF2-40B4-BE49-F238E27FC236}">
                <a16:creationId xmlns:a16="http://schemas.microsoft.com/office/drawing/2014/main" id="{69A75CA1-3B8A-4BE1-8CF3-6B4C60004090}"/>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hysicsPPTTop">
            <a:extLst>
              <a:ext uri="{FF2B5EF4-FFF2-40B4-BE49-F238E27FC236}">
                <a16:creationId xmlns:a16="http://schemas.microsoft.com/office/drawing/2014/main" id="{21E3B9C6-8F4E-46E4-9BA7-8CF3A927303C}"/>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AC4BA9C7-F497-49FE-94D3-BDC575422DBC}"/>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a:solidFill>
                  <a:srgbClr val="FFFFFF"/>
                </a:solidFill>
                <a:latin typeface="Arial Black" pitchFamily="34" charset="0"/>
                <a:cs typeface="Arial" charset="0"/>
              </a:rPr>
              <a:t>8La</a:t>
            </a:r>
            <a:endParaRPr lang="en-GB" sz="1013">
              <a:latin typeface="Arial Black" pitchFamily="34" charset="0"/>
              <a:cs typeface="Arial" charset="0"/>
            </a:endParaRPr>
          </a:p>
        </p:txBody>
      </p:sp>
      <p:sp>
        <p:nvSpPr>
          <p:cNvPr id="7" name="Text Box 14">
            <a:extLst>
              <a:ext uri="{FF2B5EF4-FFF2-40B4-BE49-F238E27FC236}">
                <a16:creationId xmlns:a16="http://schemas.microsoft.com/office/drawing/2014/main" id="{5FAD2A43-21F2-493E-9E26-0E0F172323E6}"/>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a:spcBef>
                <a:spcPct val="50000"/>
              </a:spcBef>
              <a:defRPr/>
            </a:pPr>
            <a:r>
              <a:rPr lang="en-GB" sz="1800" b="1">
                <a:solidFill>
                  <a:schemeClr val="bg1"/>
                </a:solidFill>
                <a:latin typeface="Arial" charset="0"/>
                <a:cs typeface="Arial" charset="0"/>
              </a:rPr>
              <a:t>Gathering the evidence</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5">
            <a:extLst>
              <a:ext uri="{FF2B5EF4-FFF2-40B4-BE49-F238E27FC236}">
                <a16:creationId xmlns:a16="http://schemas.microsoft.com/office/drawing/2014/main" id="{2ED30977-1569-4089-AD2B-5FD7F428D797}"/>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4232637"/>
      </p:ext>
    </p:extLst>
  </p:cSld>
  <p:clrMapOvr>
    <a:masterClrMapping/>
  </p:clrMapOvr>
  <p:transition>
    <p:sndAc>
      <p:stSnd>
        <p:snd r:embed="rId1" name="click.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565826C-B2C0-415D-B384-C8AB22EEAFB5}" type="datetimeFigureOut">
              <a:rPr lang="en-GB" smtClean="0"/>
              <a:pPr/>
              <a:t>10/09/2019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pic>
        <p:nvPicPr>
          <p:cNvPr id="4" name="Picture 12" descr="PhysicsPPTBottom">
            <a:extLst>
              <a:ext uri="{FF2B5EF4-FFF2-40B4-BE49-F238E27FC236}">
                <a16:creationId xmlns:a16="http://schemas.microsoft.com/office/drawing/2014/main" id="{0EE136A9-599C-4316-B189-6274E91F94A2}"/>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hysicsPPTTop">
            <a:extLst>
              <a:ext uri="{FF2B5EF4-FFF2-40B4-BE49-F238E27FC236}">
                <a16:creationId xmlns:a16="http://schemas.microsoft.com/office/drawing/2014/main" id="{16357DFB-612A-4723-824F-2E239AF387E0}"/>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D13E6A68-C858-484F-8CB1-23E57514B3DC}"/>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650">
                <a:solidFill>
                  <a:srgbClr val="FFFFFF"/>
                </a:solidFill>
                <a:latin typeface="Arial Black" panose="020B0A04020102020204" pitchFamily="34" charset="0"/>
              </a:rPr>
              <a:t>8La</a:t>
            </a:r>
            <a:endParaRPr lang="en-GB" altLang="en-US" sz="1013">
              <a:latin typeface="Arial Black" panose="020B0A04020102020204" pitchFamily="34" charset="0"/>
            </a:endParaRPr>
          </a:p>
        </p:txBody>
      </p:sp>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7" name="Rectangle 5">
            <a:extLst>
              <a:ext uri="{FF2B5EF4-FFF2-40B4-BE49-F238E27FC236}">
                <a16:creationId xmlns:a16="http://schemas.microsoft.com/office/drawing/2014/main" id="{1D99BE75-3384-4A9D-9512-30181AF670E8}"/>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943493124"/>
      </p:ext>
    </p:extLst>
  </p:cSld>
  <p:clrMapOvr>
    <a:masterClrMapping/>
  </p:clrMapOvr>
  <p:transition>
    <p:sndAc>
      <p:stSnd>
        <p:snd r:embed="rId1" name="click.wav"/>
      </p:stSnd>
    </p:sndAc>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4" name="Rectangle 5">
            <a:extLst>
              <a:ext uri="{FF2B5EF4-FFF2-40B4-BE49-F238E27FC236}">
                <a16:creationId xmlns:a16="http://schemas.microsoft.com/office/drawing/2014/main" id="{AB337A92-FEED-4831-858C-C14D084A8419}"/>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989759742"/>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68314" y="1383507"/>
            <a:ext cx="8207375" cy="3178969"/>
          </a:xfrm>
          <a:prstGeom prst="rect">
            <a:avLst/>
          </a:prstGeom>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a:extLst>
              <a:ext uri="{FF2B5EF4-FFF2-40B4-BE49-F238E27FC236}">
                <a16:creationId xmlns:a16="http://schemas.microsoft.com/office/drawing/2014/main" id="{F4191A05-DE08-4E23-92FC-0427B19F7CD5}"/>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176082549"/>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8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 Master text styles</a:t>
            </a:r>
          </a:p>
        </p:txBody>
      </p:sp>
      <p:sp>
        <p:nvSpPr>
          <p:cNvPr id="4" name="Rectangle 5">
            <a:extLst>
              <a:ext uri="{FF2B5EF4-FFF2-40B4-BE49-F238E27FC236}">
                <a16:creationId xmlns:a16="http://schemas.microsoft.com/office/drawing/2014/main" id="{A7B9D29C-35E2-4A47-BA42-F5C286FC6514}"/>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4057307408"/>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383507"/>
            <a:ext cx="4027487" cy="3178969"/>
          </a:xfrm>
          <a:prstGeom prst="rect">
            <a:avLst/>
          </a:prstGeo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3507"/>
            <a:ext cx="4027488" cy="3178969"/>
          </a:xfrm>
          <a:prstGeom prst="rect">
            <a:avLst/>
          </a:prstGeo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5">
            <a:extLst>
              <a:ext uri="{FF2B5EF4-FFF2-40B4-BE49-F238E27FC236}">
                <a16:creationId xmlns:a16="http://schemas.microsoft.com/office/drawing/2014/main" id="{0B6F71B8-3CB5-47FC-9275-6BB6A26A2544}"/>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835992713"/>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96502"/>
            <a:ext cx="8229600" cy="803678"/>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56143"/>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035965"/>
            <a:ext cx="4040188" cy="2665814"/>
          </a:xfrm>
          <a:prstGeom prst="rect">
            <a:avLst/>
          </a:prstGeo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556143"/>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035965"/>
            <a:ext cx="4041775" cy="2665814"/>
          </a:xfrm>
          <a:prstGeom prst="rect">
            <a:avLst/>
          </a:prstGeo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5">
            <a:extLst>
              <a:ext uri="{FF2B5EF4-FFF2-40B4-BE49-F238E27FC236}">
                <a16:creationId xmlns:a16="http://schemas.microsoft.com/office/drawing/2014/main" id="{71180542-DD1C-430A-965C-08EF980132DA}"/>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231994860"/>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Rectangle 5">
            <a:extLst>
              <a:ext uri="{FF2B5EF4-FFF2-40B4-BE49-F238E27FC236}">
                <a16:creationId xmlns:a16="http://schemas.microsoft.com/office/drawing/2014/main" id="{692D5D1F-CFA9-4C2C-A202-B13A4A73D45E}"/>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465013414"/>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02D92BD6-0A34-4F5A-8A9B-AE363CAF5D1E}"/>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130799866"/>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642924"/>
            <a:ext cx="3008313" cy="871538"/>
          </a:xfrm>
          <a:prstGeom prst="rect">
            <a:avLst/>
          </a:prstGeom>
        </p:spPr>
        <p:txBody>
          <a:bodyPr anchor="b"/>
          <a:lstStyle>
            <a:lvl1pPr algn="l">
              <a:defRPr sz="1800" b="1"/>
            </a:lvl1pPr>
          </a:lstStyle>
          <a:p>
            <a:r>
              <a:rPr lang="en-US" dirty="0"/>
              <a:t>Click to edit Master title style</a:t>
            </a:r>
            <a:endParaRPr lang="en-GB" dirty="0"/>
          </a:p>
        </p:txBody>
      </p:sp>
      <p:sp>
        <p:nvSpPr>
          <p:cNvPr id="3" name="Content Placeholder 2"/>
          <p:cNvSpPr>
            <a:spLocks noGrp="1"/>
          </p:cNvSpPr>
          <p:nvPr>
            <p:ph idx="1"/>
          </p:nvPr>
        </p:nvSpPr>
        <p:spPr>
          <a:xfrm>
            <a:off x="3575050" y="642925"/>
            <a:ext cx="5111750" cy="3951698"/>
          </a:xfrm>
          <a:prstGeom prst="rect">
            <a:avLst/>
          </a:prstGeom>
        </p:spPr>
        <p:txBody>
          <a:bodyPr/>
          <a:lstStyle>
            <a:lvl1pPr>
              <a:defRPr sz="1800"/>
            </a:lvl1pPr>
            <a:lvl2pPr>
              <a:defRPr sz="1800"/>
            </a:lvl2pPr>
            <a:lvl3pPr>
              <a:defRPr sz="1800"/>
            </a:lvl3pPr>
            <a:lvl4pPr>
              <a:defRPr sz="1800"/>
            </a:lvl4pPr>
            <a:lvl5pPr>
              <a:buNone/>
              <a:defRPr sz="18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1" y="1553759"/>
            <a:ext cx="3008313" cy="3040864"/>
          </a:xfrm>
          <a:prstGeom prst="rect">
            <a:avLst/>
          </a:prstGeom>
        </p:spPr>
        <p:txBody>
          <a:bodyPr/>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Rectangle 5">
            <a:extLst>
              <a:ext uri="{FF2B5EF4-FFF2-40B4-BE49-F238E27FC236}">
                <a16:creationId xmlns:a16="http://schemas.microsoft.com/office/drawing/2014/main" id="{30B0420F-4A7D-41D3-A52E-FCCF6BB2384C}"/>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870566296"/>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1800" b="1"/>
            </a:lvl1pPr>
          </a:lstStyle>
          <a:p>
            <a:r>
              <a:rPr lang="en-US" dirty="0"/>
              <a:t>Click to edit Master title style</a:t>
            </a:r>
            <a:endParaRPr lang="en-GB" dirty="0"/>
          </a:p>
        </p:txBody>
      </p:sp>
      <p:sp>
        <p:nvSpPr>
          <p:cNvPr id="3" name="Picture Placeholder 2"/>
          <p:cNvSpPr>
            <a:spLocks noGrp="1"/>
          </p:cNvSpPr>
          <p:nvPr>
            <p:ph type="pic" idx="1"/>
          </p:nvPr>
        </p:nvSpPr>
        <p:spPr>
          <a:xfrm>
            <a:off x="1792288" y="589345"/>
            <a:ext cx="5486400" cy="2956336"/>
          </a:xfrm>
          <a:prstGeom prst="rect">
            <a:avLst/>
          </a:prstGeo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792288" y="4071948"/>
            <a:ext cx="5486400" cy="557202"/>
          </a:xfrm>
          <a:prstGeom prst="rect">
            <a:avLst/>
          </a:prstGeom>
        </p:spPr>
        <p:txBody>
          <a:bodyPr anchor="b"/>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Rectangle 5">
            <a:extLst>
              <a:ext uri="{FF2B5EF4-FFF2-40B4-BE49-F238E27FC236}">
                <a16:creationId xmlns:a16="http://schemas.microsoft.com/office/drawing/2014/main" id="{16EBA760-DC1C-40F9-A33B-2ED25DB3313F}"/>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47714926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10.xml"/><Relationship Id="rId1" Type="http://schemas.openxmlformats.org/officeDocument/2006/relationships/slideLayout" Target="../slideLayouts/slideLayout89.xml"/></Relationships>
</file>

<file path=ppt/slideMasters/_rels/slideMaster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11.xml"/><Relationship Id="rId1" Type="http://schemas.openxmlformats.org/officeDocument/2006/relationships/slideLayout" Target="../slideLayouts/slideLayout9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12.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image" Target="../media/image9.jpeg"/><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image" Target="../media/image8.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3.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eg"/><Relationship Id="rId2" Type="http://schemas.openxmlformats.org/officeDocument/2006/relationships/slideLayout" Target="../slideLayouts/slideLayout13.xml"/><Relationship Id="rId16"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3.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5.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5.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image" Target="../media/image7.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image" Target="../media/image6.jpeg"/><Relationship Id="rId2" Type="http://schemas.openxmlformats.org/officeDocument/2006/relationships/slideLayout" Target="../slideLayouts/slideLayout60.xml"/><Relationship Id="rId16" Type="http://schemas.openxmlformats.org/officeDocument/2006/relationships/audio" Target="../media/audio1.wav"/><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theme" Target="../theme/theme6.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image" Target="../media/image7.jpe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image" Target="../media/image6.jpeg"/><Relationship Id="rId2" Type="http://schemas.openxmlformats.org/officeDocument/2006/relationships/slideLayout" Target="../slideLayouts/slideLayout74.xml"/><Relationship Id="rId16" Type="http://schemas.openxmlformats.org/officeDocument/2006/relationships/audio" Target="../media/audio1.wav"/><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theme" Target="../theme/theme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8.xml"/><Relationship Id="rId1"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9.xml"/><Relationship Id="rId1"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565826C-B2C0-415D-B384-C8AB22EEAFB5}" type="datetimeFigureOut">
              <a:rPr lang="en-GB" smtClean="0"/>
              <a:pPr/>
              <a:t>10/09/2019</a:t>
            </a:fld>
            <a:endParaRPr lang="en-GB"/>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7063D7F-6036-4556-818C-893227B7575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4B56D054-4C35-40D9-B8BE-D8E515212801}"/>
              </a:ext>
            </a:extLst>
          </p:cNvPr>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 or banner area</a:t>
            </a:r>
          </a:p>
        </p:txBody>
      </p:sp>
      <p:sp>
        <p:nvSpPr>
          <p:cNvPr id="1027" name="Rectangle 4">
            <a:extLst>
              <a:ext uri="{FF2B5EF4-FFF2-40B4-BE49-F238E27FC236}">
                <a16:creationId xmlns:a16="http://schemas.microsoft.com/office/drawing/2014/main" id="{92EFF83D-2738-4B35-A916-8608126DE49C}"/>
              </a:ext>
            </a:extLst>
          </p:cNvPr>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a:p>
            <a:pPr lvl="0"/>
            <a:endParaRPr lang="en-GB" altLang="en-US"/>
          </a:p>
        </p:txBody>
      </p:sp>
      <p:sp>
        <p:nvSpPr>
          <p:cNvPr id="13" name="Rectangle 5">
            <a:extLst>
              <a:ext uri="{FF2B5EF4-FFF2-40B4-BE49-F238E27FC236}">
                <a16:creationId xmlns:a16="http://schemas.microsoft.com/office/drawing/2014/main" id="{92AD53A0-2673-4007-AA44-6F8EE022DD6C}"/>
              </a:ext>
            </a:extLst>
          </p:cNvPr>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654192289"/>
      </p:ext>
    </p:extLst>
  </p:cSld>
  <p:clrMap bg1="lt1" tx1="dk1" bg2="lt2" tx2="dk2" accent1="accent1" accent2="accent2" accent3="accent3" accent4="accent4" accent5="accent5" accent6="accent6" hlink="hlink" folHlink="folHlink"/>
  <p:sldLayoutIdLst>
    <p:sldLayoutId id="2147483806" r:id="rId1"/>
  </p:sldLayoutIdLst>
  <p:transition>
    <p:sndAc>
      <p:stSnd>
        <p:snd r:embed="rId3" name="click.wav"/>
      </p:stSnd>
    </p:sndAc>
  </p:transition>
  <p:hf sldNum="0" hdr="0" dt="0"/>
  <p:txStyles>
    <p:titleStyle>
      <a:lvl1pPr algn="ctr" rtl="0" eaLnBrk="0" fontAlgn="base" hangingPunct="0">
        <a:spcBef>
          <a:spcPct val="0"/>
        </a:spcBef>
        <a:spcAft>
          <a:spcPct val="0"/>
        </a:spcAft>
        <a:defRPr sz="3300">
          <a:solidFill>
            <a:srgbClr val="934C74"/>
          </a:solidFill>
          <a:latin typeface="Arial" charset="0"/>
          <a:ea typeface="+mj-ea"/>
          <a:cs typeface="+mj-cs"/>
        </a:defRPr>
      </a:lvl1pPr>
      <a:lvl2pPr algn="ctr" rtl="0" eaLnBrk="0" fontAlgn="base" hangingPunct="0">
        <a:spcBef>
          <a:spcPct val="0"/>
        </a:spcBef>
        <a:spcAft>
          <a:spcPct val="0"/>
        </a:spcAft>
        <a:defRPr sz="3300">
          <a:solidFill>
            <a:srgbClr val="934C74"/>
          </a:solidFill>
          <a:latin typeface="Arial" charset="0"/>
        </a:defRPr>
      </a:lvl2pPr>
      <a:lvl3pPr algn="ctr" rtl="0" eaLnBrk="0" fontAlgn="base" hangingPunct="0">
        <a:spcBef>
          <a:spcPct val="0"/>
        </a:spcBef>
        <a:spcAft>
          <a:spcPct val="0"/>
        </a:spcAft>
        <a:defRPr sz="3300">
          <a:solidFill>
            <a:srgbClr val="934C74"/>
          </a:solidFill>
          <a:latin typeface="Arial" charset="0"/>
        </a:defRPr>
      </a:lvl3pPr>
      <a:lvl4pPr algn="ctr" rtl="0" eaLnBrk="0" fontAlgn="base" hangingPunct="0">
        <a:spcBef>
          <a:spcPct val="0"/>
        </a:spcBef>
        <a:spcAft>
          <a:spcPct val="0"/>
        </a:spcAft>
        <a:defRPr sz="3300">
          <a:solidFill>
            <a:srgbClr val="934C74"/>
          </a:solidFill>
          <a:latin typeface="Arial" charset="0"/>
        </a:defRPr>
      </a:lvl4pPr>
      <a:lvl5pPr algn="ctr" rtl="0" eaLnBrk="0" fontAlgn="base" hangingPunct="0">
        <a:spcBef>
          <a:spcPct val="0"/>
        </a:spcBef>
        <a:spcAft>
          <a:spcPct val="0"/>
        </a:spcAft>
        <a:defRPr sz="3300">
          <a:solidFill>
            <a:srgbClr val="934C74"/>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Arial" charset="0"/>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Arial" charset="0"/>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Arial" charset="0"/>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Arial" charset="0"/>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Arial" charset="0"/>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45" name="Rectangle 3">
            <a:extLst>
              <a:ext uri="{FF2B5EF4-FFF2-40B4-BE49-F238E27FC236}">
                <a16:creationId xmlns:a16="http://schemas.microsoft.com/office/drawing/2014/main" id="{EACD0439-F9EB-4F90-AD69-5B88E706C89D}"/>
              </a:ext>
            </a:extLst>
          </p:cNvPr>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 or banner area</a:t>
            </a:r>
          </a:p>
        </p:txBody>
      </p:sp>
      <p:sp>
        <p:nvSpPr>
          <p:cNvPr id="61446" name="Rectangle 4">
            <a:extLst>
              <a:ext uri="{FF2B5EF4-FFF2-40B4-BE49-F238E27FC236}">
                <a16:creationId xmlns:a16="http://schemas.microsoft.com/office/drawing/2014/main" id="{01AED010-BEB3-442B-BF4F-EB438FC96A98}"/>
              </a:ext>
            </a:extLst>
          </p:cNvPr>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a:p>
            <a:pPr lvl="0"/>
            <a:endParaRPr lang="en-GB" altLang="en-US"/>
          </a:p>
        </p:txBody>
      </p:sp>
      <p:sp>
        <p:nvSpPr>
          <p:cNvPr id="11" name="Rectangle 5">
            <a:extLst>
              <a:ext uri="{FF2B5EF4-FFF2-40B4-BE49-F238E27FC236}">
                <a16:creationId xmlns:a16="http://schemas.microsoft.com/office/drawing/2014/main" id="{95EBBABE-391A-4D67-9BD8-B5A463BA5B2B}"/>
              </a:ext>
            </a:extLst>
          </p:cNvPr>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66370123"/>
      </p:ext>
    </p:extLst>
  </p:cSld>
  <p:clrMap bg1="lt1" tx1="dk1" bg2="lt2" tx2="dk2" accent1="accent1" accent2="accent2" accent3="accent3" accent4="accent4" accent5="accent5" accent6="accent6" hlink="hlink" folHlink="folHlink"/>
  <p:sldLayoutIdLst>
    <p:sldLayoutId id="2147483808" r:id="rId1"/>
  </p:sldLayoutIdLst>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4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4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44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144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build="p" autoUpdateAnimBg="0">
        <p:tmplLst>
          <p:tmpl lvl="1">
            <p:tnLst>
              <p:par>
                <p:cTn presetID="1" presetClass="entr" presetSubtype="0" fill="hold" nodeType="clickEffect">
                  <p:stCondLst>
                    <p:cond delay="0"/>
                  </p:stCondLst>
                  <p:childTnLst>
                    <p:set>
                      <p:cBhvr>
                        <p:cTn dur="1" fill="hold">
                          <p:stCondLst>
                            <p:cond delay="499"/>
                          </p:stCondLst>
                        </p:cTn>
                        <p:tgtEl>
                          <p:spTgt spid="61446"/>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934C74"/>
          </a:solidFill>
          <a:latin typeface="+mj-lt"/>
          <a:ea typeface="+mj-ea"/>
          <a:cs typeface="+mj-cs"/>
        </a:defRPr>
      </a:lvl1pPr>
      <a:lvl2pPr algn="ctr" rtl="0" eaLnBrk="0" fontAlgn="base" hangingPunct="0">
        <a:spcBef>
          <a:spcPct val="0"/>
        </a:spcBef>
        <a:spcAft>
          <a:spcPct val="0"/>
        </a:spcAft>
        <a:defRPr sz="3300">
          <a:solidFill>
            <a:srgbClr val="934C74"/>
          </a:solidFill>
          <a:latin typeface="Arial" charset="0"/>
        </a:defRPr>
      </a:lvl2pPr>
      <a:lvl3pPr algn="ctr" rtl="0" eaLnBrk="0" fontAlgn="base" hangingPunct="0">
        <a:spcBef>
          <a:spcPct val="0"/>
        </a:spcBef>
        <a:spcAft>
          <a:spcPct val="0"/>
        </a:spcAft>
        <a:defRPr sz="3300">
          <a:solidFill>
            <a:srgbClr val="934C74"/>
          </a:solidFill>
          <a:latin typeface="Arial" charset="0"/>
        </a:defRPr>
      </a:lvl3pPr>
      <a:lvl4pPr algn="ctr" rtl="0" eaLnBrk="0" fontAlgn="base" hangingPunct="0">
        <a:spcBef>
          <a:spcPct val="0"/>
        </a:spcBef>
        <a:spcAft>
          <a:spcPct val="0"/>
        </a:spcAft>
        <a:defRPr sz="3300">
          <a:solidFill>
            <a:srgbClr val="934C74"/>
          </a:solidFill>
          <a:latin typeface="Arial" charset="0"/>
        </a:defRPr>
      </a:lvl4pPr>
      <a:lvl5pPr algn="ctr" rtl="0" eaLnBrk="0" fontAlgn="base" hangingPunct="0">
        <a:spcBef>
          <a:spcPct val="0"/>
        </a:spcBef>
        <a:spcAft>
          <a:spcPct val="0"/>
        </a:spcAft>
        <a:defRPr sz="3300">
          <a:solidFill>
            <a:srgbClr val="934C74"/>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62" name="Picture 12" descr="PhysicsPPTBottom">
            <a:extLst>
              <a:ext uri="{FF2B5EF4-FFF2-40B4-BE49-F238E27FC236}">
                <a16:creationId xmlns:a16="http://schemas.microsoft.com/office/drawing/2014/main" id="{B9A798A8-2D2B-438D-A9D9-032B0162972F}"/>
              </a:ext>
            </a:extLst>
          </p:cNvPr>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11" descr="PhysicsPPTTop">
            <a:extLst>
              <a:ext uri="{FF2B5EF4-FFF2-40B4-BE49-F238E27FC236}">
                <a16:creationId xmlns:a16="http://schemas.microsoft.com/office/drawing/2014/main" id="{7B6C8E27-AE3A-4801-84E0-AA716E6374C8}"/>
              </a:ext>
            </a:extLst>
          </p:cNvPr>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Rectangle 5">
            <a:extLst>
              <a:ext uri="{FF2B5EF4-FFF2-40B4-BE49-F238E27FC236}">
                <a16:creationId xmlns:a16="http://schemas.microsoft.com/office/drawing/2014/main" id="{E6EB2F36-1211-4E56-8530-415BAB2917BA}"/>
              </a:ext>
            </a:extLst>
          </p:cNvPr>
          <p:cNvSpPr>
            <a:spLocks noGrp="1" noChangeArrowheads="1"/>
          </p:cNvSpPr>
          <p:nvPr>
            <p:ph type="ftr" sz="quarter" idx="3"/>
          </p:nvPr>
        </p:nvSpPr>
        <p:spPr bwMode="white">
          <a:xfrm>
            <a:off x="468314" y="4893469"/>
            <a:ext cx="8207375" cy="2166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
        <p:nvSpPr>
          <p:cNvPr id="54285" name="Text Box 13">
            <a:extLst>
              <a:ext uri="{FF2B5EF4-FFF2-40B4-BE49-F238E27FC236}">
                <a16:creationId xmlns:a16="http://schemas.microsoft.com/office/drawing/2014/main" id="{DB112EF2-F987-4281-B888-75FC718EC472}"/>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650">
                <a:solidFill>
                  <a:srgbClr val="FFFFFF"/>
                </a:solidFill>
                <a:latin typeface="Arial Black" panose="020B0A04020102020204" pitchFamily="34" charset="0"/>
              </a:rPr>
              <a:t>8La</a:t>
            </a:r>
            <a:endParaRPr lang="en-GB" altLang="en-US" sz="1013">
              <a:latin typeface="Arial Black" panose="020B0A04020102020204" pitchFamily="34" charset="0"/>
            </a:endParaRPr>
          </a:p>
        </p:txBody>
      </p:sp>
      <p:sp>
        <p:nvSpPr>
          <p:cNvPr id="54286" name="Text Box 14">
            <a:extLst>
              <a:ext uri="{FF2B5EF4-FFF2-40B4-BE49-F238E27FC236}">
                <a16:creationId xmlns:a16="http://schemas.microsoft.com/office/drawing/2014/main" id="{E4A6BB9E-52AC-432B-90CD-F7E2A2306962}"/>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800" b="1">
                <a:solidFill>
                  <a:schemeClr val="bg1"/>
                </a:solidFill>
              </a:rPr>
              <a:t>Gathering the evidence</a:t>
            </a:r>
          </a:p>
        </p:txBody>
      </p:sp>
      <p:sp>
        <p:nvSpPr>
          <p:cNvPr id="9" name="Text Placeholder 8">
            <a:extLst>
              <a:ext uri="{FF2B5EF4-FFF2-40B4-BE49-F238E27FC236}">
                <a16:creationId xmlns:a16="http://schemas.microsoft.com/office/drawing/2014/main" id="{2A60FB02-2B69-4575-8279-F7C82F197657}"/>
              </a:ext>
            </a:extLst>
          </p:cNvPr>
          <p:cNvSpPr>
            <a:spLocks noGrp="1"/>
          </p:cNvSpPr>
          <p:nvPr>
            <p:ph type="body" idx="1"/>
          </p:nvPr>
        </p:nvSpPr>
        <p:spPr bwMode="auto">
          <a:xfrm>
            <a:off x="469900" y="1200151"/>
            <a:ext cx="82169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0968" name="Title Placeholder 9">
            <a:extLst>
              <a:ext uri="{FF2B5EF4-FFF2-40B4-BE49-F238E27FC236}">
                <a16:creationId xmlns:a16="http://schemas.microsoft.com/office/drawing/2014/main" id="{461A0E28-514B-46D4-AD3D-8BA7E9DB202F}"/>
              </a:ext>
            </a:extLst>
          </p:cNvPr>
          <p:cNvSpPr>
            <a:spLocks noGrp="1"/>
          </p:cNvSpPr>
          <p:nvPr>
            <p:ph type="title"/>
          </p:nvPr>
        </p:nvSpPr>
        <p:spPr bwMode="auto">
          <a:xfrm>
            <a:off x="457200" y="535781"/>
            <a:ext cx="82296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Tree>
    <p:extLst>
      <p:ext uri="{BB962C8B-B14F-4D97-AF65-F5344CB8AC3E}">
        <p14:creationId xmlns:p14="http://schemas.microsoft.com/office/powerpoint/2010/main" val="4073791722"/>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hf sldNum="0" hdr="0" dt="0"/>
  <p:txStyles>
    <p:titleStyle>
      <a:lvl1pPr marL="333375" indent="-333375" algn="l" rtl="0" eaLnBrk="0" fontAlgn="base" hangingPunct="0">
        <a:spcBef>
          <a:spcPct val="0"/>
        </a:spcBef>
        <a:spcAft>
          <a:spcPct val="0"/>
        </a:spcAft>
        <a:defRPr sz="1800" b="1">
          <a:solidFill>
            <a:schemeClr val="tx1"/>
          </a:solidFill>
          <a:latin typeface="+mj-lt"/>
          <a:ea typeface="+mj-ea"/>
          <a:cs typeface="+mj-cs"/>
        </a:defRPr>
      </a:lvl1pPr>
      <a:lvl2pPr marL="333375" indent="-333375" algn="l" rtl="0" eaLnBrk="0" fontAlgn="base" hangingPunct="0">
        <a:spcBef>
          <a:spcPct val="0"/>
        </a:spcBef>
        <a:spcAft>
          <a:spcPct val="0"/>
        </a:spcAft>
        <a:defRPr sz="1800" b="1">
          <a:solidFill>
            <a:schemeClr val="tx1"/>
          </a:solidFill>
          <a:latin typeface="Arial" charset="0"/>
        </a:defRPr>
      </a:lvl2pPr>
      <a:lvl3pPr marL="333375" indent="-333375" algn="l" rtl="0" eaLnBrk="0" fontAlgn="base" hangingPunct="0">
        <a:spcBef>
          <a:spcPct val="0"/>
        </a:spcBef>
        <a:spcAft>
          <a:spcPct val="0"/>
        </a:spcAft>
        <a:defRPr sz="1800" b="1">
          <a:solidFill>
            <a:schemeClr val="tx1"/>
          </a:solidFill>
          <a:latin typeface="Arial" charset="0"/>
        </a:defRPr>
      </a:lvl3pPr>
      <a:lvl4pPr marL="333375" indent="-333375" algn="l" rtl="0" eaLnBrk="0" fontAlgn="base" hangingPunct="0">
        <a:spcBef>
          <a:spcPct val="0"/>
        </a:spcBef>
        <a:spcAft>
          <a:spcPct val="0"/>
        </a:spcAft>
        <a:defRPr sz="1800" b="1">
          <a:solidFill>
            <a:schemeClr val="tx1"/>
          </a:solidFill>
          <a:latin typeface="Arial" charset="0"/>
        </a:defRPr>
      </a:lvl4pPr>
      <a:lvl5pPr marL="333375" indent="-333375" algn="l" rtl="0" eaLnBrk="0" fontAlgn="base" hangingPunct="0">
        <a:spcBef>
          <a:spcPct val="0"/>
        </a:spcBef>
        <a:spcAft>
          <a:spcPct val="0"/>
        </a:spcAft>
        <a:defRPr sz="1800" b="1">
          <a:solidFill>
            <a:schemeClr val="tx1"/>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333375" algn="l" rtl="0" eaLnBrk="0" fontAlgn="base" hangingPunct="0">
        <a:spcBef>
          <a:spcPct val="20000"/>
        </a:spcBef>
        <a:spcAft>
          <a:spcPct val="0"/>
        </a:spcAft>
        <a:buFont typeface="Wingdings" panose="05000000000000000000" pitchFamily="2" charset="2"/>
        <a:defRPr sz="1800">
          <a:solidFill>
            <a:srgbClr val="934C74"/>
          </a:solidFill>
          <a:latin typeface="+mn-lt"/>
          <a:ea typeface="+mn-ea"/>
          <a:cs typeface="+mn-cs"/>
        </a:defRPr>
      </a:lvl1pPr>
      <a:lvl2pPr marL="819150" indent="-214313" algn="l" rtl="0" eaLnBrk="0" fontAlgn="base" hangingPunct="0">
        <a:spcBef>
          <a:spcPct val="20000"/>
        </a:spcBef>
        <a:spcAft>
          <a:spcPct val="0"/>
        </a:spcAft>
        <a:buFont typeface="Wingdings" panose="05000000000000000000" pitchFamily="2" charset="2"/>
        <a:buChar char="§"/>
        <a:defRPr sz="1800">
          <a:solidFill>
            <a:srgbClr val="934C74"/>
          </a:solidFill>
          <a:latin typeface="+mn-lt"/>
        </a:defRPr>
      </a:lvl2pPr>
      <a:lvl3pPr marL="1125141" indent="-171450" algn="l" rtl="0" eaLnBrk="0" fontAlgn="base" hangingPunct="0">
        <a:spcBef>
          <a:spcPct val="20000"/>
        </a:spcBef>
        <a:spcAft>
          <a:spcPct val="0"/>
        </a:spcAft>
        <a:buFont typeface="Wingdings" panose="05000000000000000000" pitchFamily="2" charset="2"/>
        <a:buChar char="§"/>
        <a:defRPr sz="1800">
          <a:solidFill>
            <a:srgbClr val="934C74"/>
          </a:solidFill>
          <a:latin typeface="+mn-lt"/>
        </a:defRPr>
      </a:lvl3pPr>
      <a:lvl4pPr marL="1431131" indent="-171450" algn="l" rtl="0" eaLnBrk="0" fontAlgn="base" hangingPunct="0">
        <a:spcBef>
          <a:spcPct val="20000"/>
        </a:spcBef>
        <a:spcAft>
          <a:spcPct val="0"/>
        </a:spcAft>
        <a:buFont typeface="Wingdings" panose="05000000000000000000" pitchFamily="2" charset="2"/>
        <a:buChar char="§"/>
        <a:defRPr sz="1800">
          <a:solidFill>
            <a:srgbClr val="934C74"/>
          </a:solidFill>
          <a:latin typeface="+mn-lt"/>
        </a:defRPr>
      </a:lvl4pPr>
      <a:lvl5pPr marL="1737122" indent="-171450" algn="l" rtl="0" eaLnBrk="0" fontAlgn="base" hangingPunct="0">
        <a:spcBef>
          <a:spcPct val="20000"/>
        </a:spcBef>
        <a:spcAft>
          <a:spcPct val="0"/>
        </a:spcAft>
        <a:buFont typeface="Wingdings" panose="05000000000000000000" pitchFamily="2" charset="2"/>
        <a:buChar char="»"/>
        <a:defRPr sz="1800">
          <a:solidFill>
            <a:srgbClr val="934C74"/>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nl-NL"/>
              <a:t>Click to edit Master title style</a:t>
            </a:r>
          </a:p>
        </p:txBody>
      </p:sp>
      <p:sp>
        <p:nvSpPr>
          <p:cNvPr id="17411"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17412"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pPr fontAlgn="base">
              <a:spcBef>
                <a:spcPct val="0"/>
              </a:spcBef>
              <a:spcAft>
                <a:spcPct val="0"/>
              </a:spcAft>
            </a:pPr>
            <a:endParaRPr lang="en-US" altLang="nl-NL">
              <a:solidFill>
                <a:srgbClr val="000000"/>
              </a:solidFill>
            </a:endParaRPr>
          </a:p>
        </p:txBody>
      </p:sp>
      <p:sp>
        <p:nvSpPr>
          <p:cNvPr id="17413"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pPr fontAlgn="base">
              <a:spcBef>
                <a:spcPct val="0"/>
              </a:spcBef>
              <a:spcAft>
                <a:spcPct val="0"/>
              </a:spcAft>
            </a:pPr>
            <a:endParaRPr lang="en-US" altLang="nl-NL">
              <a:solidFill>
                <a:srgbClr val="000000"/>
              </a:solidFill>
            </a:endParaRPr>
          </a:p>
        </p:txBody>
      </p:sp>
      <p:sp>
        <p:nvSpPr>
          <p:cNvPr id="17414"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pPr fontAlgn="base">
              <a:spcBef>
                <a:spcPct val="0"/>
              </a:spcBef>
              <a:spcAft>
                <a:spcPct val="0"/>
              </a:spcAft>
            </a:pPr>
            <a:fld id="{EB701776-E5D2-4C27-A336-B0C68B37ED49}" type="slidenum">
              <a:rPr lang="en-US" altLang="nl-NL" smtClean="0">
                <a:solidFill>
                  <a:srgbClr val="000000"/>
                </a:solidFill>
              </a:rPr>
              <a:pPr fontAlgn="base">
                <a:spcBef>
                  <a:spcPct val="0"/>
                </a:spcBef>
                <a:spcAft>
                  <a:spcPct val="0"/>
                </a:spcAft>
              </a:pPr>
              <a:t>‹#›</a:t>
            </a:fld>
            <a:endParaRPr lang="en-US" altLang="nl-NL">
              <a:solidFill>
                <a:srgbClr val="000000"/>
              </a:solidFill>
            </a:endParaRPr>
          </a:p>
        </p:txBody>
      </p:sp>
    </p:spTree>
    <p:extLst>
      <p:ext uri="{BB962C8B-B14F-4D97-AF65-F5344CB8AC3E}">
        <p14:creationId xmlns:p14="http://schemas.microsoft.com/office/powerpoint/2010/main" val="1301319168"/>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 name="Picture 16" descr="Edexcel GCSE (9-1)&#10;Sciences"/>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0" y="-9783"/>
            <a:ext cx="9144000" cy="513845"/>
          </a:xfrm>
          <a:prstGeom prst="rect">
            <a:avLst/>
          </a:prstGeom>
        </p:spPr>
      </p:pic>
      <p:sp>
        <p:nvSpPr>
          <p:cNvPr id="2050" name="Title Placeholder 1"/>
          <p:cNvSpPr>
            <a:spLocks noGrp="1"/>
          </p:cNvSpPr>
          <p:nvPr>
            <p:ph type="title"/>
          </p:nvPr>
        </p:nvSpPr>
        <p:spPr bwMode="auto">
          <a:xfrm>
            <a:off x="457200" y="702001"/>
            <a:ext cx="8229600" cy="48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Title or banner area</a:t>
            </a:r>
            <a:endParaRPr lang="en-GB" altLang="en-US"/>
          </a:p>
        </p:txBody>
      </p:sp>
      <p:sp>
        <p:nvSpPr>
          <p:cNvPr id="2051" name="Text Placeholder 2"/>
          <p:cNvSpPr>
            <a:spLocks noGrp="1"/>
          </p:cNvSpPr>
          <p:nvPr>
            <p:ph type="body" idx="1"/>
          </p:nvPr>
        </p:nvSpPr>
        <p:spPr bwMode="auto">
          <a:xfrm>
            <a:off x="457200" y="1385106"/>
            <a:ext cx="8229600" cy="322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p:txBody>
      </p:sp>
      <p:sp>
        <p:nvSpPr>
          <p:cNvPr id="6" name="TextBox 5"/>
          <p:cNvSpPr txBox="1"/>
          <p:nvPr userDrawn="1"/>
        </p:nvSpPr>
        <p:spPr>
          <a:xfrm>
            <a:off x="1763688" y="91800"/>
            <a:ext cx="1008112" cy="270030"/>
          </a:xfrm>
          <a:prstGeom prst="rect">
            <a:avLst/>
          </a:prstGeom>
          <a:noFill/>
        </p:spPr>
        <p:txBody>
          <a:bodyPr wrap="square" rtlCol="0">
            <a:noAutofit/>
          </a:bodyPr>
          <a:lstStyle/>
          <a:p>
            <a:r>
              <a:rPr lang="en-GB" sz="1800" b="1"/>
              <a:t>CP1a</a:t>
            </a:r>
          </a:p>
        </p:txBody>
      </p:sp>
      <p:sp>
        <p:nvSpPr>
          <p:cNvPr id="16" name="TextBox 15"/>
          <p:cNvSpPr txBox="1"/>
          <p:nvPr userDrawn="1"/>
        </p:nvSpPr>
        <p:spPr>
          <a:xfrm>
            <a:off x="2854474" y="129247"/>
            <a:ext cx="5698976" cy="271550"/>
          </a:xfrm>
          <a:prstGeom prst="rect">
            <a:avLst/>
          </a:prstGeom>
          <a:noFill/>
        </p:spPr>
        <p:txBody>
          <a:bodyPr wrap="square" rtlCol="0">
            <a:noAutofit/>
          </a:bodyPr>
          <a:lstStyle/>
          <a:p>
            <a:r>
              <a:rPr lang="en-GB" sz="1350" b="0" i="0" u="none" strike="noStrike" kern="1200">
                <a:solidFill>
                  <a:schemeClr val="tx1"/>
                </a:solidFill>
                <a:effectLst/>
                <a:latin typeface="Arial" panose="020B0604020202020204" pitchFamily="34" charset="0"/>
                <a:ea typeface="+mn-ea"/>
                <a:cs typeface="Arial" panose="020B0604020202020204" pitchFamily="34" charset="0"/>
              </a:rPr>
              <a:t>Vectors and scalars</a:t>
            </a:r>
            <a:r>
              <a:rPr lang="en-GB" sz="1500"/>
              <a:t> </a:t>
            </a:r>
            <a:endParaRPr lang="en-GB" sz="1500" b="0"/>
          </a:p>
        </p:txBody>
      </p:sp>
      <p:pic>
        <p:nvPicPr>
          <p:cNvPr id="18" name="Picture 17" descr="(c) Pearson Education Ltd 2015. Copying permitted for purchasing institution only. This material is not copyright free."/>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1712" y="4848143"/>
            <a:ext cx="9144000" cy="295359"/>
          </a:xfrm>
          <a:prstGeom prst="rect">
            <a:avLst/>
          </a:prstGeom>
        </p:spPr>
      </p:pic>
    </p:spTree>
    <p:extLst>
      <p:ext uri="{BB962C8B-B14F-4D97-AF65-F5344CB8AC3E}">
        <p14:creationId xmlns:p14="http://schemas.microsoft.com/office/powerpoint/2010/main" val="38022086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ransition>
    <p:sndAc>
      <p:stSnd>
        <p:snd r:embed="rId16" name="click.wav"/>
      </p:stSnd>
    </p:sndAc>
  </p:transition>
  <p:hf sldNum="0" hdr="0" dt="0"/>
  <p:txStyles>
    <p:titleStyle>
      <a:lvl1pPr algn="ctr" rtl="0" eaLnBrk="0" fontAlgn="base" hangingPunct="0">
        <a:spcBef>
          <a:spcPct val="0"/>
        </a:spcBef>
        <a:spcAft>
          <a:spcPct val="0"/>
        </a:spcAft>
        <a:defRPr sz="3300">
          <a:solidFill>
            <a:srgbClr val="D16B3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300">
          <a:solidFill>
            <a:schemeClr val="tx2"/>
          </a:solidFill>
          <a:latin typeface="Verdana" pitchFamily="34" charset="0"/>
        </a:defRPr>
      </a:lvl2pPr>
      <a:lvl3pPr algn="ctr" rtl="0" eaLnBrk="0" fontAlgn="base" hangingPunct="0">
        <a:spcBef>
          <a:spcPct val="0"/>
        </a:spcBef>
        <a:spcAft>
          <a:spcPct val="0"/>
        </a:spcAft>
        <a:defRPr sz="3300">
          <a:solidFill>
            <a:schemeClr val="tx2"/>
          </a:solidFill>
          <a:latin typeface="Verdana" pitchFamily="34" charset="0"/>
        </a:defRPr>
      </a:lvl3pPr>
      <a:lvl4pPr algn="ctr" rtl="0" eaLnBrk="0" fontAlgn="base" hangingPunct="0">
        <a:spcBef>
          <a:spcPct val="0"/>
        </a:spcBef>
        <a:spcAft>
          <a:spcPct val="0"/>
        </a:spcAft>
        <a:defRPr sz="3300">
          <a:solidFill>
            <a:schemeClr val="tx2"/>
          </a:solidFill>
          <a:latin typeface="Verdana" pitchFamily="34" charset="0"/>
        </a:defRPr>
      </a:lvl4pPr>
      <a:lvl5pPr algn="ctr" rtl="0" eaLnBrk="0" fontAlgn="base" hangingPunct="0">
        <a:spcBef>
          <a:spcPct val="0"/>
        </a:spcBef>
        <a:spcAft>
          <a:spcPct val="0"/>
        </a:spcAft>
        <a:defRPr sz="3300">
          <a:solidFill>
            <a:schemeClr val="tx2"/>
          </a:solidFill>
          <a:latin typeface="Verdana" pitchFamily="34" charset="0"/>
        </a:defRPr>
      </a:lvl5pPr>
      <a:lvl6pPr marL="342900" algn="ctr" rtl="0" fontAlgn="base">
        <a:spcBef>
          <a:spcPct val="0"/>
        </a:spcBef>
        <a:spcAft>
          <a:spcPct val="0"/>
        </a:spcAft>
        <a:defRPr sz="3300">
          <a:solidFill>
            <a:schemeClr val="tx2"/>
          </a:solidFill>
          <a:latin typeface="Verdana" pitchFamily="34" charset="0"/>
        </a:defRPr>
      </a:lvl6pPr>
      <a:lvl7pPr marL="685800" algn="ctr" rtl="0" fontAlgn="base">
        <a:spcBef>
          <a:spcPct val="0"/>
        </a:spcBef>
        <a:spcAft>
          <a:spcPct val="0"/>
        </a:spcAft>
        <a:defRPr sz="3300">
          <a:solidFill>
            <a:schemeClr val="tx2"/>
          </a:solidFill>
          <a:latin typeface="Verdana" pitchFamily="34" charset="0"/>
        </a:defRPr>
      </a:lvl7pPr>
      <a:lvl8pPr marL="1028700" algn="ctr" rtl="0" fontAlgn="base">
        <a:spcBef>
          <a:spcPct val="0"/>
        </a:spcBef>
        <a:spcAft>
          <a:spcPct val="0"/>
        </a:spcAft>
        <a:defRPr sz="3300">
          <a:solidFill>
            <a:schemeClr val="tx2"/>
          </a:solidFill>
          <a:latin typeface="Verdana" pitchFamily="34" charset="0"/>
        </a:defRPr>
      </a:lvl8pPr>
      <a:lvl9pPr marL="1371600" algn="ctr" rtl="0" fontAlgn="base">
        <a:spcBef>
          <a:spcPct val="0"/>
        </a:spcBef>
        <a:spcAft>
          <a:spcPct val="0"/>
        </a:spcAft>
        <a:defRPr sz="3300">
          <a:solidFill>
            <a:schemeClr val="tx2"/>
          </a:solidFill>
          <a:latin typeface="Verdana" pitchFamily="34"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0290" name="Picture 2" descr="slide_background"/>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3182" y="11"/>
            <a:ext cx="9140825" cy="5141119"/>
          </a:xfrm>
          <a:prstGeom prst="rect">
            <a:avLst/>
          </a:prstGeom>
          <a:noFill/>
          <a:extLst>
            <a:ext uri="{909E8E84-426E-40DD-AFC4-6F175D3DCCD1}">
              <a14:hiddenFill xmlns:a14="http://schemas.microsoft.com/office/drawing/2010/main">
                <a:solidFill>
                  <a:srgbClr val="FFFFFF"/>
                </a:solidFill>
              </a14:hiddenFill>
            </a:ext>
          </a:extLst>
        </p:spPr>
      </p:pic>
      <p:sp>
        <p:nvSpPr>
          <p:cNvPr id="140291" name="Text Box 3"/>
          <p:cNvSpPr txBox="1">
            <a:spLocks noChangeArrowheads="1"/>
          </p:cNvSpPr>
          <p:nvPr userDrawn="1"/>
        </p:nvSpPr>
        <p:spPr bwMode="auto">
          <a:xfrm>
            <a:off x="896948" y="4991111"/>
            <a:ext cx="655637"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FAB59FCC-0A3A-46DF-A152-5F287C56295E}" type="slidenum">
              <a:rPr lang="en-GB" altLang="en-US" sz="750" b="0">
                <a:solidFill>
                  <a:srgbClr val="5B0091"/>
                </a:solidFill>
                <a:cs typeface="Arial" panose="020B0604020202020204" pitchFamily="34" charset="0"/>
              </a:rPr>
              <a:pPr>
                <a:spcBef>
                  <a:spcPct val="50000"/>
                </a:spcBef>
              </a:pPr>
              <a:t>‹#›</a:t>
            </a:fld>
            <a:r>
              <a:rPr lang="en-GB" altLang="en-US" sz="750" b="0">
                <a:solidFill>
                  <a:srgbClr val="5B0091"/>
                </a:solidFill>
                <a:cs typeface="Arial" panose="020B0604020202020204" pitchFamily="34" charset="0"/>
              </a:rPr>
              <a:t> of 32</a:t>
            </a:r>
          </a:p>
        </p:txBody>
      </p:sp>
      <p:sp>
        <p:nvSpPr>
          <p:cNvPr id="140292" name="Text Box 4"/>
          <p:cNvSpPr txBox="1">
            <a:spLocks noChangeArrowheads="1"/>
          </p:cNvSpPr>
          <p:nvPr userDrawn="1"/>
        </p:nvSpPr>
        <p:spPr bwMode="auto">
          <a:xfrm>
            <a:off x="6445250" y="4991111"/>
            <a:ext cx="2133600" cy="2077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r>
              <a:rPr lang="en-GB" altLang="en-US" sz="750" b="0">
                <a:solidFill>
                  <a:srgbClr val="5B0091"/>
                </a:solidFill>
                <a:cs typeface="Arial" panose="020B0604020202020204" pitchFamily="34" charset="0"/>
              </a:rPr>
              <a:t>© Boardworks Ltd 2012</a:t>
            </a:r>
          </a:p>
        </p:txBody>
      </p:sp>
      <p:pic>
        <p:nvPicPr>
          <p:cNvPr id="140293" name="Picture 5" descr="back_arrow_trans">
            <a:hlinkClick r:id="" action="ppaction://hlinkshowjump?jump=previousslide"/>
          </p:cNvPr>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107952" y="4625587"/>
            <a:ext cx="630238" cy="431006"/>
          </a:xfrm>
          <a:prstGeom prst="rect">
            <a:avLst/>
          </a:prstGeom>
          <a:noFill/>
          <a:extLst>
            <a:ext uri="{909E8E84-426E-40DD-AFC4-6F175D3DCCD1}">
              <a14:hiddenFill xmlns:a14="http://schemas.microsoft.com/office/drawing/2010/main">
                <a:solidFill>
                  <a:srgbClr val="FFFFFF"/>
                </a:solidFill>
              </a14:hiddenFill>
            </a:ext>
          </a:extLst>
        </p:spPr>
      </p:pic>
      <p:pic>
        <p:nvPicPr>
          <p:cNvPr id="140294" name="Picture 6" descr="forward_arrow_grey">
            <a:hlinkClick r:id="" action="ppaction://hlinkshowjump?jump=nextslide"/>
          </p:cNvPr>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8447103" y="4625587"/>
            <a:ext cx="630237" cy="431006"/>
          </a:xfrm>
          <a:prstGeom prst="rect">
            <a:avLst/>
          </a:prstGeom>
          <a:noFill/>
          <a:extLst>
            <a:ext uri="{909E8E84-426E-40DD-AFC4-6F175D3DCCD1}">
              <a14:hiddenFill xmlns:a14="http://schemas.microsoft.com/office/drawing/2010/main">
                <a:solidFill>
                  <a:srgbClr val="FFFFFF"/>
                </a:solidFill>
              </a14:hiddenFill>
            </a:ext>
          </a:extLst>
        </p:spPr>
      </p:pic>
      <p:sp>
        <p:nvSpPr>
          <p:cNvPr id="140295" name="Rectangle 7"/>
          <p:cNvSpPr>
            <a:spLocks noGrp="1" noChangeArrowheads="1"/>
          </p:cNvSpPr>
          <p:nvPr>
            <p:ph type="title"/>
          </p:nvPr>
        </p:nvSpPr>
        <p:spPr bwMode="auto">
          <a:xfrm>
            <a:off x="239719" y="40489"/>
            <a:ext cx="7240587"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Tree>
    <p:extLst>
      <p:ext uri="{BB962C8B-B14F-4D97-AF65-F5344CB8AC3E}">
        <p14:creationId xmlns:p14="http://schemas.microsoft.com/office/powerpoint/2010/main" val="128332322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rtl="0" fontAlgn="base">
        <a:spcBef>
          <a:spcPct val="0"/>
        </a:spcBef>
        <a:spcAft>
          <a:spcPct val="0"/>
        </a:spcAft>
        <a:defRPr sz="2100" b="1" kern="1200">
          <a:solidFill>
            <a:srgbClr val="286DA6"/>
          </a:solidFill>
          <a:latin typeface="+mj-lt"/>
          <a:ea typeface="+mj-ea"/>
          <a:cs typeface="+mj-cs"/>
        </a:defRPr>
      </a:lvl1pPr>
      <a:lvl2pPr algn="l" rtl="0" fontAlgn="base">
        <a:spcBef>
          <a:spcPct val="0"/>
        </a:spcBef>
        <a:spcAft>
          <a:spcPct val="0"/>
        </a:spcAft>
        <a:defRPr sz="2100" b="1">
          <a:solidFill>
            <a:srgbClr val="286DA6"/>
          </a:solidFill>
          <a:latin typeface="Arial" panose="020B0604020202020204" pitchFamily="34" charset="0"/>
        </a:defRPr>
      </a:lvl2pPr>
      <a:lvl3pPr algn="l" rtl="0" fontAlgn="base">
        <a:spcBef>
          <a:spcPct val="0"/>
        </a:spcBef>
        <a:spcAft>
          <a:spcPct val="0"/>
        </a:spcAft>
        <a:defRPr sz="2100" b="1">
          <a:solidFill>
            <a:srgbClr val="286DA6"/>
          </a:solidFill>
          <a:latin typeface="Arial" panose="020B0604020202020204" pitchFamily="34" charset="0"/>
        </a:defRPr>
      </a:lvl3pPr>
      <a:lvl4pPr algn="l" rtl="0" fontAlgn="base">
        <a:spcBef>
          <a:spcPct val="0"/>
        </a:spcBef>
        <a:spcAft>
          <a:spcPct val="0"/>
        </a:spcAft>
        <a:defRPr sz="2100" b="1">
          <a:solidFill>
            <a:srgbClr val="286DA6"/>
          </a:solidFill>
          <a:latin typeface="Arial" panose="020B0604020202020204" pitchFamily="34" charset="0"/>
        </a:defRPr>
      </a:lvl4pPr>
      <a:lvl5pPr algn="l" rtl="0" fontAlgn="base">
        <a:spcBef>
          <a:spcPct val="0"/>
        </a:spcBef>
        <a:spcAft>
          <a:spcPct val="0"/>
        </a:spcAft>
        <a:defRPr sz="2100" b="1">
          <a:solidFill>
            <a:srgbClr val="286DA6"/>
          </a:solidFill>
          <a:latin typeface="Arial" panose="020B0604020202020204" pitchFamily="34" charset="0"/>
        </a:defRPr>
      </a:lvl5pPr>
      <a:lvl6pPr marL="342892" algn="l" rtl="0" fontAlgn="base">
        <a:spcBef>
          <a:spcPct val="0"/>
        </a:spcBef>
        <a:spcAft>
          <a:spcPct val="0"/>
        </a:spcAft>
        <a:defRPr sz="2100" b="1">
          <a:solidFill>
            <a:srgbClr val="286DA6"/>
          </a:solidFill>
          <a:latin typeface="Arial" panose="020B0604020202020204" pitchFamily="34" charset="0"/>
        </a:defRPr>
      </a:lvl6pPr>
      <a:lvl7pPr marL="685783" algn="l" rtl="0" fontAlgn="base">
        <a:spcBef>
          <a:spcPct val="0"/>
        </a:spcBef>
        <a:spcAft>
          <a:spcPct val="0"/>
        </a:spcAft>
        <a:defRPr sz="2100" b="1">
          <a:solidFill>
            <a:srgbClr val="286DA6"/>
          </a:solidFill>
          <a:latin typeface="Arial" panose="020B0604020202020204" pitchFamily="34" charset="0"/>
        </a:defRPr>
      </a:lvl7pPr>
      <a:lvl8pPr marL="1028675" algn="l" rtl="0" fontAlgn="base">
        <a:spcBef>
          <a:spcPct val="0"/>
        </a:spcBef>
        <a:spcAft>
          <a:spcPct val="0"/>
        </a:spcAft>
        <a:defRPr sz="2100" b="1">
          <a:solidFill>
            <a:srgbClr val="286DA6"/>
          </a:solidFill>
          <a:latin typeface="Arial" panose="020B0604020202020204" pitchFamily="34" charset="0"/>
        </a:defRPr>
      </a:lvl8pPr>
      <a:lvl9pPr marL="1371566" algn="l" rtl="0" fontAlgn="base">
        <a:spcBef>
          <a:spcPct val="0"/>
        </a:spcBef>
        <a:spcAft>
          <a:spcPct val="0"/>
        </a:spcAft>
        <a:defRPr sz="2100" b="1">
          <a:solidFill>
            <a:srgbClr val="286DA6"/>
          </a:solidFill>
          <a:latin typeface="Arial" panose="020B0604020202020204" pitchFamily="34" charset="0"/>
        </a:defRPr>
      </a:lvl9pPr>
    </p:titleStyle>
    <p:bodyStyle>
      <a:lvl1pPr marL="257168" indent="-257168" algn="l" rtl="0" fontAlgn="base">
        <a:spcBef>
          <a:spcPct val="20000"/>
        </a:spcBef>
        <a:spcAft>
          <a:spcPct val="0"/>
        </a:spcAft>
        <a:buChar char="•"/>
        <a:defRPr sz="2400" kern="1200">
          <a:solidFill>
            <a:schemeClr val="tx1"/>
          </a:solidFill>
          <a:latin typeface="+mn-lt"/>
          <a:ea typeface="+mn-ea"/>
          <a:cs typeface="+mn-cs"/>
        </a:defRPr>
      </a:lvl1pPr>
      <a:lvl2pPr marL="557199" indent="-214308" algn="l" rtl="0" fontAlgn="base">
        <a:spcBef>
          <a:spcPct val="20000"/>
        </a:spcBef>
        <a:spcAft>
          <a:spcPct val="0"/>
        </a:spcAft>
        <a:buChar char="–"/>
        <a:defRPr sz="2100" kern="1200">
          <a:solidFill>
            <a:schemeClr val="tx1"/>
          </a:solidFill>
          <a:latin typeface="+mn-lt"/>
          <a:ea typeface="+mn-ea"/>
          <a:cs typeface="+mn-cs"/>
        </a:defRPr>
      </a:lvl2pPr>
      <a:lvl3pPr marL="857228" indent="-171446" algn="l" rtl="0" fontAlgn="base">
        <a:spcBef>
          <a:spcPct val="20000"/>
        </a:spcBef>
        <a:spcAft>
          <a:spcPct val="0"/>
        </a:spcAft>
        <a:buChar char="•"/>
        <a:defRPr sz="1800" kern="1200">
          <a:solidFill>
            <a:schemeClr val="tx1"/>
          </a:solidFill>
          <a:latin typeface="+mn-lt"/>
          <a:ea typeface="+mn-ea"/>
          <a:cs typeface="+mn-cs"/>
        </a:defRPr>
      </a:lvl3pPr>
      <a:lvl4pPr marL="1200120" indent="-171446" algn="l" rtl="0" fontAlgn="base">
        <a:spcBef>
          <a:spcPct val="20000"/>
        </a:spcBef>
        <a:spcAft>
          <a:spcPct val="0"/>
        </a:spcAft>
        <a:buChar char="–"/>
        <a:defRPr sz="1500" kern="1200">
          <a:solidFill>
            <a:schemeClr val="tx1"/>
          </a:solidFill>
          <a:latin typeface="+mn-lt"/>
          <a:ea typeface="+mn-ea"/>
          <a:cs typeface="+mn-cs"/>
        </a:defRPr>
      </a:lvl4pPr>
      <a:lvl5pPr marL="1543012" indent="-171446" algn="l" rtl="0" fontAlgn="base">
        <a:spcBef>
          <a:spcPct val="20000"/>
        </a:spcBef>
        <a:spcAft>
          <a:spcPct val="0"/>
        </a:spcAft>
        <a:buChar char="»"/>
        <a:defRPr sz="15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0290" name="Picture 2" descr="slide_background"/>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3175" y="0"/>
            <a:ext cx="9140825" cy="5141119"/>
          </a:xfrm>
          <a:prstGeom prst="rect">
            <a:avLst/>
          </a:prstGeom>
          <a:noFill/>
          <a:extLst>
            <a:ext uri="{909E8E84-426E-40DD-AFC4-6F175D3DCCD1}">
              <a14:hiddenFill xmlns:a14="http://schemas.microsoft.com/office/drawing/2010/main">
                <a:solidFill>
                  <a:srgbClr val="FFFFFF"/>
                </a:solidFill>
              </a14:hiddenFill>
            </a:ext>
          </a:extLst>
        </p:spPr>
      </p:pic>
      <p:sp>
        <p:nvSpPr>
          <p:cNvPr id="140291" name="Text Box 3"/>
          <p:cNvSpPr txBox="1">
            <a:spLocks noChangeArrowheads="1"/>
          </p:cNvSpPr>
          <p:nvPr userDrawn="1"/>
        </p:nvSpPr>
        <p:spPr bwMode="auto">
          <a:xfrm>
            <a:off x="896938" y="4991101"/>
            <a:ext cx="6556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4400" fontAlgn="base">
              <a:spcBef>
                <a:spcPct val="50000"/>
              </a:spcBef>
              <a:spcAft>
                <a:spcPct val="0"/>
              </a:spcAft>
            </a:pPr>
            <a:fld id="{7A3AF35F-028F-4719-B3FA-C1992370E411}" type="slidenum">
              <a:rPr lang="en-GB" altLang="en-US" sz="1000" smtClean="0">
                <a:solidFill>
                  <a:srgbClr val="5B0091"/>
                </a:solidFill>
                <a:cs typeface="Arial" charset="0"/>
              </a:rPr>
              <a:pPr algn="ctr" defTabSz="914400" fontAlgn="base">
                <a:spcBef>
                  <a:spcPct val="50000"/>
                </a:spcBef>
                <a:spcAft>
                  <a:spcPct val="0"/>
                </a:spcAft>
              </a:pPr>
              <a:t>‹#›</a:t>
            </a:fld>
            <a:r>
              <a:rPr lang="en-GB" altLang="en-US" sz="1000">
                <a:solidFill>
                  <a:srgbClr val="5B0091"/>
                </a:solidFill>
                <a:cs typeface="Arial" charset="0"/>
              </a:rPr>
              <a:t> of 32</a:t>
            </a:r>
          </a:p>
        </p:txBody>
      </p:sp>
      <p:sp>
        <p:nvSpPr>
          <p:cNvPr id="140292" name="Text Box 4"/>
          <p:cNvSpPr txBox="1">
            <a:spLocks noChangeArrowheads="1"/>
          </p:cNvSpPr>
          <p:nvPr userDrawn="1"/>
        </p:nvSpPr>
        <p:spPr bwMode="auto">
          <a:xfrm>
            <a:off x="6445250" y="4991101"/>
            <a:ext cx="2133600" cy="246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914400" eaLnBrk="0" fontAlgn="base" hangingPunct="0">
              <a:spcBef>
                <a:spcPct val="0"/>
              </a:spcBef>
              <a:spcAft>
                <a:spcPct val="0"/>
              </a:spcAft>
            </a:pPr>
            <a:r>
              <a:rPr lang="en-GB" altLang="en-US" sz="1000">
                <a:solidFill>
                  <a:srgbClr val="5B0091"/>
                </a:solidFill>
                <a:cs typeface="Arial" charset="0"/>
              </a:rPr>
              <a:t>© Boardworks Ltd 2012</a:t>
            </a:r>
          </a:p>
        </p:txBody>
      </p:sp>
      <p:pic>
        <p:nvPicPr>
          <p:cNvPr id="140293" name="Picture 5" descr="back_arrow_trans">
            <a:hlinkClick r:id="" action="ppaction://hlinkshowjump?jump=previousslide"/>
          </p:cNvPr>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107950" y="4625579"/>
            <a:ext cx="630238" cy="431006"/>
          </a:xfrm>
          <a:prstGeom prst="rect">
            <a:avLst/>
          </a:prstGeom>
          <a:noFill/>
          <a:extLst>
            <a:ext uri="{909E8E84-426E-40DD-AFC4-6F175D3DCCD1}">
              <a14:hiddenFill xmlns:a14="http://schemas.microsoft.com/office/drawing/2010/main">
                <a:solidFill>
                  <a:srgbClr val="FFFFFF"/>
                </a:solidFill>
              </a14:hiddenFill>
            </a:ext>
          </a:extLst>
        </p:spPr>
      </p:pic>
      <p:pic>
        <p:nvPicPr>
          <p:cNvPr id="140294" name="Picture 6" descr="forward_arrow_grey">
            <a:hlinkClick r:id="" action="ppaction://hlinkshowjump?jump=nextslide"/>
          </p:cNvPr>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8447089" y="4625579"/>
            <a:ext cx="630237" cy="431006"/>
          </a:xfrm>
          <a:prstGeom prst="rect">
            <a:avLst/>
          </a:prstGeom>
          <a:noFill/>
          <a:extLst>
            <a:ext uri="{909E8E84-426E-40DD-AFC4-6F175D3DCCD1}">
              <a14:hiddenFill xmlns:a14="http://schemas.microsoft.com/office/drawing/2010/main">
                <a:solidFill>
                  <a:srgbClr val="FFFFFF"/>
                </a:solidFill>
              </a14:hiddenFill>
            </a:ext>
          </a:extLst>
        </p:spPr>
      </p:pic>
      <p:sp>
        <p:nvSpPr>
          <p:cNvPr id="140295" name="Rectangle 7"/>
          <p:cNvSpPr>
            <a:spLocks noGrp="1" noChangeArrowheads="1"/>
          </p:cNvSpPr>
          <p:nvPr>
            <p:ph type="title"/>
          </p:nvPr>
        </p:nvSpPr>
        <p:spPr bwMode="auto">
          <a:xfrm>
            <a:off x="239713" y="40482"/>
            <a:ext cx="7240587"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Tree>
    <p:extLst>
      <p:ext uri="{BB962C8B-B14F-4D97-AF65-F5344CB8AC3E}">
        <p14:creationId xmlns:p14="http://schemas.microsoft.com/office/powerpoint/2010/main" val="26061013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rtl="0" fontAlgn="base">
        <a:spcBef>
          <a:spcPct val="0"/>
        </a:spcBef>
        <a:spcAft>
          <a:spcPct val="0"/>
        </a:spcAft>
        <a:defRPr sz="2800" b="1">
          <a:solidFill>
            <a:srgbClr val="286DA6"/>
          </a:solidFill>
          <a:latin typeface="+mj-lt"/>
          <a:ea typeface="+mj-ea"/>
          <a:cs typeface="+mj-cs"/>
        </a:defRPr>
      </a:lvl1pPr>
      <a:lvl2pPr algn="l" rtl="0" fontAlgn="base">
        <a:spcBef>
          <a:spcPct val="0"/>
        </a:spcBef>
        <a:spcAft>
          <a:spcPct val="0"/>
        </a:spcAft>
        <a:defRPr sz="2800" b="1">
          <a:solidFill>
            <a:srgbClr val="286DA6"/>
          </a:solidFill>
          <a:latin typeface="Arial" charset="0"/>
        </a:defRPr>
      </a:lvl2pPr>
      <a:lvl3pPr algn="l" rtl="0" fontAlgn="base">
        <a:spcBef>
          <a:spcPct val="0"/>
        </a:spcBef>
        <a:spcAft>
          <a:spcPct val="0"/>
        </a:spcAft>
        <a:defRPr sz="2800" b="1">
          <a:solidFill>
            <a:srgbClr val="286DA6"/>
          </a:solidFill>
          <a:latin typeface="Arial" charset="0"/>
        </a:defRPr>
      </a:lvl3pPr>
      <a:lvl4pPr algn="l" rtl="0" fontAlgn="base">
        <a:spcBef>
          <a:spcPct val="0"/>
        </a:spcBef>
        <a:spcAft>
          <a:spcPct val="0"/>
        </a:spcAft>
        <a:defRPr sz="2800" b="1">
          <a:solidFill>
            <a:srgbClr val="286DA6"/>
          </a:solidFill>
          <a:latin typeface="Arial" charset="0"/>
        </a:defRPr>
      </a:lvl4pPr>
      <a:lvl5pPr algn="l" rtl="0" fontAlgn="base">
        <a:spcBef>
          <a:spcPct val="0"/>
        </a:spcBef>
        <a:spcAft>
          <a:spcPct val="0"/>
        </a:spcAft>
        <a:defRPr sz="2800" b="1">
          <a:solidFill>
            <a:srgbClr val="286DA6"/>
          </a:solidFill>
          <a:latin typeface="Arial" charset="0"/>
        </a:defRPr>
      </a:lvl5pPr>
      <a:lvl6pPr marL="457200" algn="l" rtl="0" fontAlgn="base">
        <a:spcBef>
          <a:spcPct val="0"/>
        </a:spcBef>
        <a:spcAft>
          <a:spcPct val="0"/>
        </a:spcAft>
        <a:defRPr sz="2800" b="1">
          <a:solidFill>
            <a:srgbClr val="286DA6"/>
          </a:solidFill>
          <a:latin typeface="Arial" charset="0"/>
        </a:defRPr>
      </a:lvl6pPr>
      <a:lvl7pPr marL="914400" algn="l" rtl="0" fontAlgn="base">
        <a:spcBef>
          <a:spcPct val="0"/>
        </a:spcBef>
        <a:spcAft>
          <a:spcPct val="0"/>
        </a:spcAft>
        <a:defRPr sz="2800" b="1">
          <a:solidFill>
            <a:srgbClr val="286DA6"/>
          </a:solidFill>
          <a:latin typeface="Arial" charset="0"/>
        </a:defRPr>
      </a:lvl7pPr>
      <a:lvl8pPr marL="1371600" algn="l" rtl="0" fontAlgn="base">
        <a:spcBef>
          <a:spcPct val="0"/>
        </a:spcBef>
        <a:spcAft>
          <a:spcPct val="0"/>
        </a:spcAft>
        <a:defRPr sz="2800" b="1">
          <a:solidFill>
            <a:srgbClr val="286DA6"/>
          </a:solidFill>
          <a:latin typeface="Arial" charset="0"/>
        </a:defRPr>
      </a:lvl8pPr>
      <a:lvl9pPr marL="1828800" algn="l" rtl="0" fontAlgn="base">
        <a:spcBef>
          <a:spcPct val="0"/>
        </a:spcBef>
        <a:spcAft>
          <a:spcPct val="0"/>
        </a:spcAft>
        <a:defRPr sz="2800" b="1">
          <a:solidFill>
            <a:srgbClr val="286DA6"/>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mn-lt"/>
              </a:defRPr>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atin typeface="+mn-lt"/>
              </a:defRPr>
            </a:lvl1pPr>
          </a:lstStyle>
          <a:p>
            <a:pPr fontAlgn="base">
              <a:spcBef>
                <a:spcPct val="0"/>
              </a:spcBef>
              <a:spcAft>
                <a:spcPct val="0"/>
              </a:spcAft>
            </a:pPr>
            <a:fld id="{65FDBC6E-BF75-4E65-A433-DF49E664D237}"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33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charset="0"/>
        </a:defRPr>
      </a:lvl2pPr>
      <a:lvl3pPr algn="ctr" rtl="0" fontAlgn="base">
        <a:spcBef>
          <a:spcPct val="0"/>
        </a:spcBef>
        <a:spcAft>
          <a:spcPct val="0"/>
        </a:spcAft>
        <a:defRPr sz="3300">
          <a:solidFill>
            <a:schemeClr val="tx2"/>
          </a:solidFill>
          <a:latin typeface="Arial" charset="0"/>
        </a:defRPr>
      </a:lvl3pPr>
      <a:lvl4pPr algn="ctr" rtl="0" fontAlgn="base">
        <a:spcBef>
          <a:spcPct val="0"/>
        </a:spcBef>
        <a:spcAft>
          <a:spcPct val="0"/>
        </a:spcAft>
        <a:defRPr sz="3300">
          <a:solidFill>
            <a:schemeClr val="tx2"/>
          </a:solidFill>
          <a:latin typeface="Arial" charset="0"/>
        </a:defRPr>
      </a:lvl4pPr>
      <a:lvl5pPr algn="ctr" rtl="0" fontAlgn="base">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fontAlgn="base">
        <a:spcBef>
          <a:spcPct val="20000"/>
        </a:spcBef>
        <a:spcAft>
          <a:spcPct val="0"/>
        </a:spcAft>
        <a:buChar char="•"/>
        <a:defRPr sz="2400">
          <a:solidFill>
            <a:schemeClr val="tx1"/>
          </a:solidFill>
          <a:latin typeface="+mn-lt"/>
          <a:ea typeface="+mn-ea"/>
          <a:cs typeface="+mn-cs"/>
        </a:defRPr>
      </a:lvl1pPr>
      <a:lvl2pPr marL="557213" indent="-214313" algn="l" rtl="0" fontAlgn="base">
        <a:spcBef>
          <a:spcPct val="20000"/>
        </a:spcBef>
        <a:spcAft>
          <a:spcPct val="0"/>
        </a:spcAft>
        <a:buChar char="–"/>
        <a:defRPr sz="2100">
          <a:solidFill>
            <a:schemeClr val="tx1"/>
          </a:solidFill>
          <a:latin typeface="+mn-lt"/>
        </a:defRPr>
      </a:lvl2pPr>
      <a:lvl3pPr marL="857250" indent="-171450" algn="l" rtl="0" fontAlgn="base">
        <a:spcBef>
          <a:spcPct val="20000"/>
        </a:spcBef>
        <a:spcAft>
          <a:spcPct val="0"/>
        </a:spcAft>
        <a:buChar char="•"/>
        <a:defRPr sz="1800">
          <a:solidFill>
            <a:schemeClr val="tx1"/>
          </a:solidFill>
          <a:latin typeface="+mn-lt"/>
        </a:defRPr>
      </a:lvl3pPr>
      <a:lvl4pPr marL="1200150" indent="-171450" algn="l" rtl="0" fontAlgn="base">
        <a:spcBef>
          <a:spcPct val="20000"/>
        </a:spcBef>
        <a:spcAft>
          <a:spcPct val="0"/>
        </a:spcAft>
        <a:buChar char="–"/>
        <a:defRPr sz="1500">
          <a:solidFill>
            <a:schemeClr val="tx1"/>
          </a:solidFill>
          <a:latin typeface="+mn-lt"/>
        </a:defRPr>
      </a:lvl4pPr>
      <a:lvl5pPr marL="1543050" indent="-171450" algn="l" rtl="0" fontAlgn="base">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p:cNvPicPr>
          <p:nvPr userDrawn="1"/>
        </p:nvPicPr>
        <p:blipFill>
          <a:blip r:embed="rId17" cstate="email">
            <a:extLst>
              <a:ext uri="{28A0092B-C50C-407E-A947-70E740481C1C}">
                <a14:useLocalDpi xmlns:a14="http://schemas.microsoft.com/office/drawing/2010/main"/>
              </a:ext>
            </a:extLst>
          </a:blip>
          <a:stretch>
            <a:fillRect/>
          </a:stretch>
        </p:blipFill>
        <p:spPr>
          <a:xfrm>
            <a:off x="0" y="4846500"/>
            <a:ext cx="9144000" cy="315900"/>
          </a:xfrm>
          <a:prstGeom prst="rect">
            <a:avLst/>
          </a:prstGeom>
        </p:spPr>
      </p:pic>
      <p:pic>
        <p:nvPicPr>
          <p:cNvPr id="12" name="Picture 11" descr="Edexcel GCSE (9-1)&#10;Sciences"/>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0" y="0"/>
            <a:ext cx="9144000" cy="513845"/>
          </a:xfrm>
          <a:prstGeom prst="rect">
            <a:avLst/>
          </a:prstGeom>
        </p:spPr>
      </p:pic>
      <p:sp>
        <p:nvSpPr>
          <p:cNvPr id="2050" name="Title Placeholder 1"/>
          <p:cNvSpPr>
            <a:spLocks noGrp="1"/>
          </p:cNvSpPr>
          <p:nvPr>
            <p:ph type="title"/>
          </p:nvPr>
        </p:nvSpPr>
        <p:spPr bwMode="auto">
          <a:xfrm>
            <a:off x="457200" y="702001"/>
            <a:ext cx="8229600" cy="48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dirty="0"/>
              <a:t>Title or banner area</a:t>
            </a:r>
            <a:endParaRPr lang="en-GB" altLang="en-US" dirty="0"/>
          </a:p>
        </p:txBody>
      </p:sp>
      <p:sp>
        <p:nvSpPr>
          <p:cNvPr id="2051" name="Text Placeholder 2"/>
          <p:cNvSpPr>
            <a:spLocks noGrp="1"/>
          </p:cNvSpPr>
          <p:nvPr>
            <p:ph type="body" idx="1"/>
          </p:nvPr>
        </p:nvSpPr>
        <p:spPr bwMode="auto">
          <a:xfrm>
            <a:off x="457200" y="1385101"/>
            <a:ext cx="8229600" cy="322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Use simple bullet points and lines, with no more than two lines per bullet point if possible.</a:t>
            </a:r>
          </a:p>
          <a:p>
            <a:pPr lvl="0"/>
            <a:r>
              <a:rPr lang="en-GB" altLang="en-US" dirty="0"/>
              <a:t>Try to use a maximum of ten words per line. </a:t>
            </a:r>
          </a:p>
          <a:p>
            <a:pPr lvl="0"/>
            <a:r>
              <a:rPr lang="en-GB" altLang="en-US" dirty="0"/>
              <a:t>Set up generic formatting on this master. </a:t>
            </a:r>
          </a:p>
          <a:p>
            <a:pPr lvl="0"/>
            <a:r>
              <a:rPr lang="en-GB" altLang="en-US" dirty="0"/>
              <a:t>By applying this master to your slides, you’ll maintain consistent font and bullet style.</a:t>
            </a:r>
          </a:p>
          <a:p>
            <a:pPr lvl="0"/>
            <a:r>
              <a:rPr lang="en-GB" altLang="en-US" dirty="0"/>
              <a:t>To change the layout of individual slides, select ‘Slide layout’ and choose the desired layout from the right-hand menu.</a:t>
            </a:r>
          </a:p>
          <a:p>
            <a:pPr lvl="0"/>
            <a:r>
              <a:rPr lang="en-GB" altLang="en-US" dirty="0"/>
              <a:t>Read the PowerPoint guidelines before creating a slide show.</a:t>
            </a:r>
          </a:p>
        </p:txBody>
      </p:sp>
      <p:sp>
        <p:nvSpPr>
          <p:cNvPr id="6" name="TextBox 5"/>
          <p:cNvSpPr txBox="1"/>
          <p:nvPr userDrawn="1"/>
        </p:nvSpPr>
        <p:spPr>
          <a:xfrm>
            <a:off x="1763688" y="124200"/>
            <a:ext cx="1224136" cy="270030"/>
          </a:xfrm>
          <a:prstGeom prst="rect">
            <a:avLst/>
          </a:prstGeom>
          <a:noFill/>
        </p:spPr>
        <p:txBody>
          <a:bodyPr wrap="square" rtlCol="0">
            <a:noAutofit/>
          </a:bodyPr>
          <a:lstStyle/>
          <a:p>
            <a:r>
              <a:rPr lang="en-GB" sz="1800" b="1" dirty="0"/>
              <a:t>SP9a</a:t>
            </a:r>
          </a:p>
        </p:txBody>
      </p:sp>
      <p:sp>
        <p:nvSpPr>
          <p:cNvPr id="16" name="TextBox 15"/>
          <p:cNvSpPr txBox="1"/>
          <p:nvPr userDrawn="1"/>
        </p:nvSpPr>
        <p:spPr>
          <a:xfrm>
            <a:off x="2854474" y="162000"/>
            <a:ext cx="5698976" cy="271550"/>
          </a:xfrm>
          <a:prstGeom prst="rect">
            <a:avLst/>
          </a:prstGeom>
          <a:noFill/>
        </p:spPr>
        <p:txBody>
          <a:bodyPr wrap="square" rtlCol="0">
            <a:noAutofit/>
          </a:bodyPr>
          <a:lstStyle/>
          <a:p>
            <a:r>
              <a:rPr lang="en-GB" sz="1500" b="0" dirty="0"/>
              <a:t>Objects affecting each other </a:t>
            </a:r>
          </a:p>
        </p:txBody>
      </p:sp>
      <p:sp>
        <p:nvSpPr>
          <p:cNvPr id="1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2017. Copying permitted for purchasing institutions only. This material is not copyright free.</a:t>
            </a:r>
          </a:p>
        </p:txBody>
      </p:sp>
    </p:spTree>
    <p:extLst>
      <p:ext uri="{BB962C8B-B14F-4D97-AF65-F5344CB8AC3E}">
        <p14:creationId xmlns:p14="http://schemas.microsoft.com/office/powerpoint/2010/main" val="4091425065"/>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Lst>
  <p:transition>
    <p:sndAc>
      <p:stSnd>
        <p:snd r:embed="rId16" name="click.wav"/>
      </p:stSnd>
    </p:sndAc>
  </p:transition>
  <p:hf sldNum="0" hdr="0" dt="0"/>
  <p:txStyles>
    <p:titleStyle>
      <a:lvl1pPr algn="ctr" rtl="0" eaLnBrk="0" fontAlgn="base" hangingPunct="0">
        <a:spcBef>
          <a:spcPct val="0"/>
        </a:spcBef>
        <a:spcAft>
          <a:spcPct val="0"/>
        </a:spcAft>
        <a:defRPr sz="3300">
          <a:solidFill>
            <a:srgbClr val="ED6C28"/>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300">
          <a:solidFill>
            <a:schemeClr val="tx2"/>
          </a:solidFill>
          <a:latin typeface="Verdana" pitchFamily="34" charset="0"/>
        </a:defRPr>
      </a:lvl2pPr>
      <a:lvl3pPr algn="ctr" rtl="0" eaLnBrk="0" fontAlgn="base" hangingPunct="0">
        <a:spcBef>
          <a:spcPct val="0"/>
        </a:spcBef>
        <a:spcAft>
          <a:spcPct val="0"/>
        </a:spcAft>
        <a:defRPr sz="3300">
          <a:solidFill>
            <a:schemeClr val="tx2"/>
          </a:solidFill>
          <a:latin typeface="Verdana" pitchFamily="34" charset="0"/>
        </a:defRPr>
      </a:lvl3pPr>
      <a:lvl4pPr algn="ctr" rtl="0" eaLnBrk="0" fontAlgn="base" hangingPunct="0">
        <a:spcBef>
          <a:spcPct val="0"/>
        </a:spcBef>
        <a:spcAft>
          <a:spcPct val="0"/>
        </a:spcAft>
        <a:defRPr sz="3300">
          <a:solidFill>
            <a:schemeClr val="tx2"/>
          </a:solidFill>
          <a:latin typeface="Verdana" pitchFamily="34" charset="0"/>
        </a:defRPr>
      </a:lvl4pPr>
      <a:lvl5pPr algn="ctr" rtl="0" eaLnBrk="0" fontAlgn="base" hangingPunct="0">
        <a:spcBef>
          <a:spcPct val="0"/>
        </a:spcBef>
        <a:spcAft>
          <a:spcPct val="0"/>
        </a:spcAft>
        <a:defRPr sz="3300">
          <a:solidFill>
            <a:schemeClr val="tx2"/>
          </a:solidFill>
          <a:latin typeface="Verdana" pitchFamily="34" charset="0"/>
        </a:defRPr>
      </a:lvl5pPr>
      <a:lvl6pPr marL="342900" algn="ctr" rtl="0" fontAlgn="base">
        <a:spcBef>
          <a:spcPct val="0"/>
        </a:spcBef>
        <a:spcAft>
          <a:spcPct val="0"/>
        </a:spcAft>
        <a:defRPr sz="3300">
          <a:solidFill>
            <a:schemeClr val="tx2"/>
          </a:solidFill>
          <a:latin typeface="Verdana" pitchFamily="34" charset="0"/>
        </a:defRPr>
      </a:lvl6pPr>
      <a:lvl7pPr marL="685800" algn="ctr" rtl="0" fontAlgn="base">
        <a:spcBef>
          <a:spcPct val="0"/>
        </a:spcBef>
        <a:spcAft>
          <a:spcPct val="0"/>
        </a:spcAft>
        <a:defRPr sz="3300">
          <a:solidFill>
            <a:schemeClr val="tx2"/>
          </a:solidFill>
          <a:latin typeface="Verdana" pitchFamily="34" charset="0"/>
        </a:defRPr>
      </a:lvl7pPr>
      <a:lvl8pPr marL="1028700" algn="ctr" rtl="0" fontAlgn="base">
        <a:spcBef>
          <a:spcPct val="0"/>
        </a:spcBef>
        <a:spcAft>
          <a:spcPct val="0"/>
        </a:spcAft>
        <a:defRPr sz="3300">
          <a:solidFill>
            <a:schemeClr val="tx2"/>
          </a:solidFill>
          <a:latin typeface="Verdana" pitchFamily="34" charset="0"/>
        </a:defRPr>
      </a:lvl8pPr>
      <a:lvl9pPr marL="1371600" algn="ctr" rtl="0" fontAlgn="base">
        <a:spcBef>
          <a:spcPct val="0"/>
        </a:spcBef>
        <a:spcAft>
          <a:spcPct val="0"/>
        </a:spcAft>
        <a:defRPr sz="3300">
          <a:solidFill>
            <a:schemeClr val="tx2"/>
          </a:solidFill>
          <a:latin typeface="Verdana" pitchFamily="34"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p:cNvPicPr>
          <p:nvPr userDrawn="1"/>
        </p:nvPicPr>
        <p:blipFill>
          <a:blip r:embed="rId17" cstate="email">
            <a:extLst>
              <a:ext uri="{28A0092B-C50C-407E-A947-70E740481C1C}">
                <a14:useLocalDpi xmlns:a14="http://schemas.microsoft.com/office/drawing/2010/main"/>
              </a:ext>
            </a:extLst>
          </a:blip>
          <a:stretch>
            <a:fillRect/>
          </a:stretch>
        </p:blipFill>
        <p:spPr>
          <a:xfrm>
            <a:off x="0" y="4846500"/>
            <a:ext cx="9144000" cy="315900"/>
          </a:xfrm>
          <a:prstGeom prst="rect">
            <a:avLst/>
          </a:prstGeom>
        </p:spPr>
      </p:pic>
      <p:pic>
        <p:nvPicPr>
          <p:cNvPr id="12" name="Picture 11" descr="Edexcel GCSE (9-1)&#10;Sciences"/>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0" y="0"/>
            <a:ext cx="9144000" cy="513845"/>
          </a:xfrm>
          <a:prstGeom prst="rect">
            <a:avLst/>
          </a:prstGeom>
        </p:spPr>
      </p:pic>
      <p:sp>
        <p:nvSpPr>
          <p:cNvPr id="2050" name="Title Placeholder 1"/>
          <p:cNvSpPr>
            <a:spLocks noGrp="1"/>
          </p:cNvSpPr>
          <p:nvPr>
            <p:ph type="title"/>
          </p:nvPr>
        </p:nvSpPr>
        <p:spPr bwMode="auto">
          <a:xfrm>
            <a:off x="457200" y="702001"/>
            <a:ext cx="8229600" cy="48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dirty="0"/>
              <a:t>Title or banner area</a:t>
            </a:r>
            <a:endParaRPr lang="en-GB" altLang="en-US" dirty="0"/>
          </a:p>
        </p:txBody>
      </p:sp>
      <p:sp>
        <p:nvSpPr>
          <p:cNvPr id="2051" name="Text Placeholder 2"/>
          <p:cNvSpPr>
            <a:spLocks noGrp="1"/>
          </p:cNvSpPr>
          <p:nvPr>
            <p:ph type="body" idx="1"/>
          </p:nvPr>
        </p:nvSpPr>
        <p:spPr bwMode="auto">
          <a:xfrm>
            <a:off x="457200" y="1385101"/>
            <a:ext cx="8229600" cy="322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Use simple bullet points and lines, with no more than two lines per bullet point if possible.</a:t>
            </a:r>
          </a:p>
          <a:p>
            <a:pPr lvl="0"/>
            <a:r>
              <a:rPr lang="en-GB" altLang="en-US" dirty="0"/>
              <a:t>Try to use a maximum of ten words per line. </a:t>
            </a:r>
          </a:p>
          <a:p>
            <a:pPr lvl="0"/>
            <a:r>
              <a:rPr lang="en-GB" altLang="en-US" dirty="0"/>
              <a:t>Set up generic formatting on this master. </a:t>
            </a:r>
          </a:p>
          <a:p>
            <a:pPr lvl="0"/>
            <a:r>
              <a:rPr lang="en-GB" altLang="en-US" dirty="0"/>
              <a:t>By applying this master to your slides, you’ll maintain consistent font and bullet style.</a:t>
            </a:r>
          </a:p>
          <a:p>
            <a:pPr lvl="0"/>
            <a:r>
              <a:rPr lang="en-GB" altLang="en-US" dirty="0"/>
              <a:t>To change the layout of individual slides, select ‘Slide layout’ and choose the desired layout from the right-hand menu.</a:t>
            </a:r>
          </a:p>
          <a:p>
            <a:pPr lvl="0"/>
            <a:r>
              <a:rPr lang="en-GB" altLang="en-US" dirty="0"/>
              <a:t>Read the PowerPoint guidelines before creating a slide show.</a:t>
            </a:r>
          </a:p>
        </p:txBody>
      </p:sp>
      <p:sp>
        <p:nvSpPr>
          <p:cNvPr id="6" name="TextBox 5"/>
          <p:cNvSpPr txBox="1"/>
          <p:nvPr userDrawn="1"/>
        </p:nvSpPr>
        <p:spPr>
          <a:xfrm>
            <a:off x="1763688" y="124200"/>
            <a:ext cx="1224136" cy="270030"/>
          </a:xfrm>
          <a:prstGeom prst="rect">
            <a:avLst/>
          </a:prstGeom>
          <a:noFill/>
        </p:spPr>
        <p:txBody>
          <a:bodyPr wrap="square" rtlCol="0">
            <a:noAutofit/>
          </a:bodyPr>
          <a:lstStyle/>
          <a:p>
            <a:r>
              <a:rPr lang="en-GB" sz="1800" b="1" dirty="0"/>
              <a:t>SP15a</a:t>
            </a:r>
          </a:p>
        </p:txBody>
      </p:sp>
      <p:sp>
        <p:nvSpPr>
          <p:cNvPr id="16" name="TextBox 15"/>
          <p:cNvSpPr txBox="1"/>
          <p:nvPr userDrawn="1"/>
        </p:nvSpPr>
        <p:spPr>
          <a:xfrm>
            <a:off x="2854474" y="162000"/>
            <a:ext cx="5698976" cy="271550"/>
          </a:xfrm>
          <a:prstGeom prst="rect">
            <a:avLst/>
          </a:prstGeom>
          <a:noFill/>
        </p:spPr>
        <p:txBody>
          <a:bodyPr wrap="square" rtlCol="0">
            <a:noAutofit/>
          </a:bodyPr>
          <a:lstStyle/>
          <a:p>
            <a:r>
              <a:rPr lang="en-GB" sz="1500" b="0" dirty="0"/>
              <a:t>Bending and stretching</a:t>
            </a:r>
          </a:p>
        </p:txBody>
      </p:sp>
      <p:sp>
        <p:nvSpPr>
          <p:cNvPr id="1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2017. Copying permitted for purchasing institutions only. This material is not copyright free.</a:t>
            </a:r>
          </a:p>
        </p:txBody>
      </p:sp>
    </p:spTree>
    <p:extLst>
      <p:ext uri="{BB962C8B-B14F-4D97-AF65-F5344CB8AC3E}">
        <p14:creationId xmlns:p14="http://schemas.microsoft.com/office/powerpoint/2010/main" val="3627853469"/>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Lst>
  <p:transition>
    <p:sndAc>
      <p:stSnd>
        <p:snd r:embed="rId16" name="click.wav"/>
      </p:stSnd>
    </p:sndAc>
  </p:transition>
  <p:hf sldNum="0" hdr="0" dt="0"/>
  <p:txStyles>
    <p:titleStyle>
      <a:lvl1pPr algn="ctr" rtl="0" eaLnBrk="0" fontAlgn="base" hangingPunct="0">
        <a:spcBef>
          <a:spcPct val="0"/>
        </a:spcBef>
        <a:spcAft>
          <a:spcPct val="0"/>
        </a:spcAft>
        <a:defRPr sz="3300">
          <a:solidFill>
            <a:srgbClr val="ED6C28"/>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300">
          <a:solidFill>
            <a:schemeClr val="tx2"/>
          </a:solidFill>
          <a:latin typeface="Verdana" pitchFamily="34" charset="0"/>
        </a:defRPr>
      </a:lvl2pPr>
      <a:lvl3pPr algn="ctr" rtl="0" eaLnBrk="0" fontAlgn="base" hangingPunct="0">
        <a:spcBef>
          <a:spcPct val="0"/>
        </a:spcBef>
        <a:spcAft>
          <a:spcPct val="0"/>
        </a:spcAft>
        <a:defRPr sz="3300">
          <a:solidFill>
            <a:schemeClr val="tx2"/>
          </a:solidFill>
          <a:latin typeface="Verdana" pitchFamily="34" charset="0"/>
        </a:defRPr>
      </a:lvl3pPr>
      <a:lvl4pPr algn="ctr" rtl="0" eaLnBrk="0" fontAlgn="base" hangingPunct="0">
        <a:spcBef>
          <a:spcPct val="0"/>
        </a:spcBef>
        <a:spcAft>
          <a:spcPct val="0"/>
        </a:spcAft>
        <a:defRPr sz="3300">
          <a:solidFill>
            <a:schemeClr val="tx2"/>
          </a:solidFill>
          <a:latin typeface="Verdana" pitchFamily="34" charset="0"/>
        </a:defRPr>
      </a:lvl4pPr>
      <a:lvl5pPr algn="ctr" rtl="0" eaLnBrk="0" fontAlgn="base" hangingPunct="0">
        <a:spcBef>
          <a:spcPct val="0"/>
        </a:spcBef>
        <a:spcAft>
          <a:spcPct val="0"/>
        </a:spcAft>
        <a:defRPr sz="3300">
          <a:solidFill>
            <a:schemeClr val="tx2"/>
          </a:solidFill>
          <a:latin typeface="Verdana" pitchFamily="34" charset="0"/>
        </a:defRPr>
      </a:lvl5pPr>
      <a:lvl6pPr marL="342900" algn="ctr" rtl="0" fontAlgn="base">
        <a:spcBef>
          <a:spcPct val="0"/>
        </a:spcBef>
        <a:spcAft>
          <a:spcPct val="0"/>
        </a:spcAft>
        <a:defRPr sz="3300">
          <a:solidFill>
            <a:schemeClr val="tx2"/>
          </a:solidFill>
          <a:latin typeface="Verdana" pitchFamily="34" charset="0"/>
        </a:defRPr>
      </a:lvl6pPr>
      <a:lvl7pPr marL="685800" algn="ctr" rtl="0" fontAlgn="base">
        <a:spcBef>
          <a:spcPct val="0"/>
        </a:spcBef>
        <a:spcAft>
          <a:spcPct val="0"/>
        </a:spcAft>
        <a:defRPr sz="3300">
          <a:solidFill>
            <a:schemeClr val="tx2"/>
          </a:solidFill>
          <a:latin typeface="Verdana" pitchFamily="34" charset="0"/>
        </a:defRPr>
      </a:lvl7pPr>
      <a:lvl8pPr marL="1028700" algn="ctr" rtl="0" fontAlgn="base">
        <a:spcBef>
          <a:spcPct val="0"/>
        </a:spcBef>
        <a:spcAft>
          <a:spcPct val="0"/>
        </a:spcAft>
        <a:defRPr sz="3300">
          <a:solidFill>
            <a:schemeClr val="tx2"/>
          </a:solidFill>
          <a:latin typeface="Verdana" pitchFamily="34" charset="0"/>
        </a:defRPr>
      </a:lvl8pPr>
      <a:lvl9pPr marL="1371600" algn="ctr" rtl="0" fontAlgn="base">
        <a:spcBef>
          <a:spcPct val="0"/>
        </a:spcBef>
        <a:spcAft>
          <a:spcPct val="0"/>
        </a:spcAft>
        <a:defRPr sz="3300">
          <a:solidFill>
            <a:schemeClr val="tx2"/>
          </a:solidFill>
          <a:latin typeface="Verdana" pitchFamily="34"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4758" name="Rectangle 3">
            <a:extLst>
              <a:ext uri="{FF2B5EF4-FFF2-40B4-BE49-F238E27FC236}">
                <a16:creationId xmlns:a16="http://schemas.microsoft.com/office/drawing/2014/main" id="{D37BB045-DA2E-4C14-BA0A-9373726084F8}"/>
              </a:ext>
            </a:extLst>
          </p:cNvPr>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 or banner area</a:t>
            </a:r>
          </a:p>
        </p:txBody>
      </p:sp>
      <p:sp>
        <p:nvSpPr>
          <p:cNvPr id="74759" name="Rectangle 4">
            <a:extLst>
              <a:ext uri="{FF2B5EF4-FFF2-40B4-BE49-F238E27FC236}">
                <a16:creationId xmlns:a16="http://schemas.microsoft.com/office/drawing/2014/main" id="{9934D433-6073-4ABD-8127-5016B9338D33}"/>
              </a:ext>
            </a:extLst>
          </p:cNvPr>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a:p>
            <a:pPr lvl="0"/>
            <a:endParaRPr lang="en-GB" altLang="en-US"/>
          </a:p>
        </p:txBody>
      </p:sp>
      <p:sp>
        <p:nvSpPr>
          <p:cNvPr id="13" name="Rectangle 5">
            <a:extLst>
              <a:ext uri="{FF2B5EF4-FFF2-40B4-BE49-F238E27FC236}">
                <a16:creationId xmlns:a16="http://schemas.microsoft.com/office/drawing/2014/main" id="{00B0F55F-8134-4935-AB6B-338325D99069}"/>
              </a:ext>
            </a:extLst>
          </p:cNvPr>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835222321"/>
      </p:ext>
    </p:extLst>
  </p:cSld>
  <p:clrMap bg1="lt1" tx1="dk1" bg2="lt2" tx2="dk2" accent1="accent1" accent2="accent2" accent3="accent3" accent4="accent4" accent5="accent5" accent6="accent6" hlink="hlink" folHlink="folHlink"/>
  <p:sldLayoutIdLst>
    <p:sldLayoutId id="2147483802" r:id="rId1"/>
  </p:sldLayoutIdLst>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7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47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47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47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9" grpId="0" build="p" autoUpdateAnimBg="0">
        <p:tmplLst>
          <p:tmpl lvl="1">
            <p:tnLst>
              <p:par>
                <p:cTn presetID="1" presetClass="entr" presetSubtype="0" fill="hold" nodeType="clickEffect">
                  <p:stCondLst>
                    <p:cond delay="0"/>
                  </p:stCondLst>
                  <p:childTnLst>
                    <p:set>
                      <p:cBhvr>
                        <p:cTn dur="1" fill="hold">
                          <p:stCondLst>
                            <p:cond delay="499"/>
                          </p:stCondLst>
                        </p:cTn>
                        <p:tgtEl>
                          <p:spTgt spid="74759"/>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934C74"/>
          </a:solidFill>
          <a:latin typeface="+mj-lt"/>
          <a:ea typeface="+mj-ea"/>
          <a:cs typeface="+mj-cs"/>
        </a:defRPr>
      </a:lvl1pPr>
      <a:lvl2pPr algn="ctr" rtl="0" eaLnBrk="0" fontAlgn="base" hangingPunct="0">
        <a:spcBef>
          <a:spcPct val="0"/>
        </a:spcBef>
        <a:spcAft>
          <a:spcPct val="0"/>
        </a:spcAft>
        <a:defRPr sz="3300">
          <a:solidFill>
            <a:srgbClr val="934C74"/>
          </a:solidFill>
          <a:latin typeface="Arial" charset="0"/>
        </a:defRPr>
      </a:lvl2pPr>
      <a:lvl3pPr algn="ctr" rtl="0" eaLnBrk="0" fontAlgn="base" hangingPunct="0">
        <a:spcBef>
          <a:spcPct val="0"/>
        </a:spcBef>
        <a:spcAft>
          <a:spcPct val="0"/>
        </a:spcAft>
        <a:defRPr sz="3300">
          <a:solidFill>
            <a:srgbClr val="934C74"/>
          </a:solidFill>
          <a:latin typeface="Arial" charset="0"/>
        </a:defRPr>
      </a:lvl3pPr>
      <a:lvl4pPr algn="ctr" rtl="0" eaLnBrk="0" fontAlgn="base" hangingPunct="0">
        <a:spcBef>
          <a:spcPct val="0"/>
        </a:spcBef>
        <a:spcAft>
          <a:spcPct val="0"/>
        </a:spcAft>
        <a:defRPr sz="3300">
          <a:solidFill>
            <a:srgbClr val="934C74"/>
          </a:solidFill>
          <a:latin typeface="Arial" charset="0"/>
        </a:defRPr>
      </a:lvl4pPr>
      <a:lvl5pPr algn="ctr" rtl="0" eaLnBrk="0" fontAlgn="base" hangingPunct="0">
        <a:spcBef>
          <a:spcPct val="0"/>
        </a:spcBef>
        <a:spcAft>
          <a:spcPct val="0"/>
        </a:spcAft>
        <a:defRPr sz="3300">
          <a:solidFill>
            <a:srgbClr val="934C74"/>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4758" name="Rectangle 3">
            <a:extLst>
              <a:ext uri="{FF2B5EF4-FFF2-40B4-BE49-F238E27FC236}">
                <a16:creationId xmlns:a16="http://schemas.microsoft.com/office/drawing/2014/main" id="{932DBD7B-C258-4783-B8AA-DA40086FA9CA}"/>
              </a:ext>
            </a:extLst>
          </p:cNvPr>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 or banner area</a:t>
            </a:r>
          </a:p>
        </p:txBody>
      </p:sp>
      <p:sp>
        <p:nvSpPr>
          <p:cNvPr id="74759" name="Rectangle 4">
            <a:extLst>
              <a:ext uri="{FF2B5EF4-FFF2-40B4-BE49-F238E27FC236}">
                <a16:creationId xmlns:a16="http://schemas.microsoft.com/office/drawing/2014/main" id="{D8537F22-AAF0-4749-87F2-753B7E21B722}"/>
              </a:ext>
            </a:extLst>
          </p:cNvPr>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a:p>
            <a:pPr lvl="0"/>
            <a:endParaRPr lang="en-GB" altLang="en-US"/>
          </a:p>
        </p:txBody>
      </p:sp>
      <p:sp>
        <p:nvSpPr>
          <p:cNvPr id="13" name="Rectangle 5">
            <a:extLst>
              <a:ext uri="{FF2B5EF4-FFF2-40B4-BE49-F238E27FC236}">
                <a16:creationId xmlns:a16="http://schemas.microsoft.com/office/drawing/2014/main" id="{08C1F1BC-1E1B-45D6-A8EE-612061BB7D47}"/>
              </a:ext>
            </a:extLst>
          </p:cNvPr>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566058978"/>
      </p:ext>
    </p:extLst>
  </p:cSld>
  <p:clrMap bg1="lt1" tx1="dk1" bg2="lt2" tx2="dk2" accent1="accent1" accent2="accent2" accent3="accent3" accent4="accent4" accent5="accent5" accent6="accent6" hlink="hlink" folHlink="folHlink"/>
  <p:sldLayoutIdLst>
    <p:sldLayoutId id="2147483804" r:id="rId1"/>
  </p:sldLayoutIdLst>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7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47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47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47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9" grpId="0" build="p" autoUpdateAnimBg="0">
        <p:tmplLst>
          <p:tmpl lvl="1">
            <p:tnLst>
              <p:par>
                <p:cTn presetID="1" presetClass="entr" presetSubtype="0" fill="hold" nodeType="clickEffect">
                  <p:stCondLst>
                    <p:cond delay="0"/>
                  </p:stCondLst>
                  <p:childTnLst>
                    <p:set>
                      <p:cBhvr>
                        <p:cTn dur="1" fill="hold">
                          <p:stCondLst>
                            <p:cond delay="499"/>
                          </p:stCondLst>
                        </p:cTn>
                        <p:tgtEl>
                          <p:spTgt spid="74759"/>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934C74"/>
          </a:solidFill>
          <a:latin typeface="+mj-lt"/>
          <a:ea typeface="+mj-ea"/>
          <a:cs typeface="+mj-cs"/>
        </a:defRPr>
      </a:lvl1pPr>
      <a:lvl2pPr algn="ctr" rtl="0" eaLnBrk="0" fontAlgn="base" hangingPunct="0">
        <a:spcBef>
          <a:spcPct val="0"/>
        </a:spcBef>
        <a:spcAft>
          <a:spcPct val="0"/>
        </a:spcAft>
        <a:defRPr sz="3300">
          <a:solidFill>
            <a:srgbClr val="934C74"/>
          </a:solidFill>
          <a:latin typeface="Arial" charset="0"/>
        </a:defRPr>
      </a:lvl2pPr>
      <a:lvl3pPr algn="ctr" rtl="0" eaLnBrk="0" fontAlgn="base" hangingPunct="0">
        <a:spcBef>
          <a:spcPct val="0"/>
        </a:spcBef>
        <a:spcAft>
          <a:spcPct val="0"/>
        </a:spcAft>
        <a:defRPr sz="3300">
          <a:solidFill>
            <a:srgbClr val="934C74"/>
          </a:solidFill>
          <a:latin typeface="Arial" charset="0"/>
        </a:defRPr>
      </a:lvl3pPr>
      <a:lvl4pPr algn="ctr" rtl="0" eaLnBrk="0" fontAlgn="base" hangingPunct="0">
        <a:spcBef>
          <a:spcPct val="0"/>
        </a:spcBef>
        <a:spcAft>
          <a:spcPct val="0"/>
        </a:spcAft>
        <a:defRPr sz="3300">
          <a:solidFill>
            <a:srgbClr val="934C74"/>
          </a:solidFill>
          <a:latin typeface="Arial" charset="0"/>
        </a:defRPr>
      </a:lvl4pPr>
      <a:lvl5pPr algn="ctr" rtl="0" eaLnBrk="0" fontAlgn="base" hangingPunct="0">
        <a:spcBef>
          <a:spcPct val="0"/>
        </a:spcBef>
        <a:spcAft>
          <a:spcPct val="0"/>
        </a:spcAft>
        <a:defRPr sz="3300">
          <a:solidFill>
            <a:srgbClr val="934C74"/>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highamsparkschool.co.uk/" TargetMode="External"/><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pearsonactivelearn.com/" TargetMode="External"/><Relationship Id="rId5" Type="http://schemas.openxmlformats.org/officeDocument/2006/relationships/image" Target="../media/image11.png"/><Relationship Id="rId4" Type="http://schemas.openxmlformats.org/officeDocument/2006/relationships/hyperlink" Target="https://highamspark.fireflycloud.net/" TargetMode="External"/><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highamspark.fireflycloud.net/science/doddle" TargetMode="External"/><Relationship Id="rId1" Type="http://schemas.openxmlformats.org/officeDocument/2006/relationships/slideLayout" Target="../slideLayouts/slideLayout7.xml"/><Relationship Id="rId5" Type="http://schemas.openxmlformats.org/officeDocument/2006/relationships/image" Target="../media/image24.emf"/><Relationship Id="rId4" Type="http://schemas.openxmlformats.org/officeDocument/2006/relationships/hyperlink" Target="https://www.doddlelearn.co.uk/app/teacher/launch-content/9ec4b408-bf00-4e90-95b8-76b00bf7517b"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doddlelearn.co.uk/app/teacher/launch-content/75873ea4-f96b-4644-967b-86159b7febec" TargetMode="Externa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hyperlink" Target="https://highamspark.fireflycloud.net/science/doddle"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09.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09.xml"/><Relationship Id="rId1" Type="http://schemas.openxmlformats.org/officeDocument/2006/relationships/video" Target="https://www.youtube.com/embed/G10m2ZZRH4U" TargetMode="External"/><Relationship Id="rId5" Type="http://schemas.openxmlformats.org/officeDocument/2006/relationships/image" Target="../media/image30.png"/><Relationship Id="rId4" Type="http://schemas.openxmlformats.org/officeDocument/2006/relationships/hyperlink" Target="https://youtu.be/G10m2ZZRH4U"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video" Target="https://www.youtube.com/embed/VW2xRR75lKE" TargetMode="External"/><Relationship Id="rId5" Type="http://schemas.openxmlformats.org/officeDocument/2006/relationships/image" Target="../media/image30.png"/><Relationship Id="rId4" Type="http://schemas.openxmlformats.org/officeDocument/2006/relationships/hyperlink" Target="https://youtu.be/VW2xRR75lK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c0FCE4H0Dro" TargetMode="External"/><Relationship Id="rId2" Type="http://schemas.openxmlformats.org/officeDocument/2006/relationships/slideLayout" Target="../slideLayouts/slideLayout7.xml"/><Relationship Id="rId1" Type="http://schemas.openxmlformats.org/officeDocument/2006/relationships/video" Target="https://www.youtube.com/embed/c0FCE4H0Dro" TargetMode="External"/><Relationship Id="rId5" Type="http://schemas.openxmlformats.org/officeDocument/2006/relationships/image" Target="../media/image29.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9.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9.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9.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9.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90.xml"/></Relationships>
</file>

<file path=ppt/slides/_rels/slide28.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9.xml"/></Relationships>
</file>

<file path=ppt/slides/_rels/slide30.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9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2.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9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9.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hyperlink" Target="https://highamspark.fireflycloud.net/resource.aspx?id=90584"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
            <a:extLst>
              <a:ext uri="{FF2B5EF4-FFF2-40B4-BE49-F238E27FC236}">
                <a16:creationId xmlns:a16="http://schemas.microsoft.com/office/drawing/2014/main" id="{C0DE1452-4322-4E09-84EB-0D21311AF53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r="1181"/>
          <a:stretch>
            <a:fillRect/>
          </a:stretch>
        </p:blipFill>
        <p:spPr bwMode="auto">
          <a:xfrm>
            <a:off x="7907" y="-61913"/>
            <a:ext cx="9144000" cy="520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AutoShape 26"/>
          <p:cNvSpPr>
            <a:spLocks noChangeArrowheads="1"/>
          </p:cNvSpPr>
          <p:nvPr/>
        </p:nvSpPr>
        <p:spPr bwMode="auto">
          <a:xfrm>
            <a:off x="75910" y="1881735"/>
            <a:ext cx="4230420" cy="1749268"/>
          </a:xfrm>
          <a:prstGeom prst="roundRect">
            <a:avLst>
              <a:gd name="adj" fmla="val 6856"/>
            </a:avLst>
          </a:prstGeom>
          <a:solidFill>
            <a:srgbClr val="3366FF"/>
          </a:solidFill>
          <a:ln w="25400">
            <a:noFill/>
            <a:round/>
            <a:headEnd/>
            <a:tailEnd/>
          </a:ln>
          <a:effectLst/>
          <a:extLst/>
        </p:spPr>
        <p:txBody>
          <a:bodyPr/>
          <a:lstStyle>
            <a:lvl1pPr marL="450850" indent="-450850">
              <a:tabLst>
                <a:tab pos="450850" algn="l"/>
              </a:tabLst>
              <a:defRPr>
                <a:solidFill>
                  <a:schemeClr val="tx1"/>
                </a:solidFill>
                <a:latin typeface="Arial" charset="0"/>
              </a:defRPr>
            </a:lvl1pPr>
            <a:lvl2pPr marL="742950" indent="-285750">
              <a:tabLst>
                <a:tab pos="450850" algn="l"/>
              </a:tabLst>
              <a:defRPr>
                <a:solidFill>
                  <a:schemeClr val="tx1"/>
                </a:solidFill>
                <a:latin typeface="Arial" charset="0"/>
              </a:defRPr>
            </a:lvl2pPr>
            <a:lvl3pPr marL="1143000" indent="-228600">
              <a:tabLst>
                <a:tab pos="450850" algn="l"/>
              </a:tabLst>
              <a:defRPr>
                <a:solidFill>
                  <a:schemeClr val="tx1"/>
                </a:solidFill>
                <a:latin typeface="Arial" charset="0"/>
              </a:defRPr>
            </a:lvl3pPr>
            <a:lvl4pPr marL="1600200" indent="-228600">
              <a:tabLst>
                <a:tab pos="450850" algn="l"/>
              </a:tabLst>
              <a:defRPr>
                <a:solidFill>
                  <a:schemeClr val="tx1"/>
                </a:solidFill>
                <a:latin typeface="Arial" charset="0"/>
              </a:defRPr>
            </a:lvl4pPr>
            <a:lvl5pPr marL="2057400" indent="-228600">
              <a:tabLst>
                <a:tab pos="450850" algn="l"/>
              </a:tabLst>
              <a:defRPr>
                <a:solidFill>
                  <a:schemeClr val="tx1"/>
                </a:solidFill>
                <a:latin typeface="Arial" charset="0"/>
              </a:defRPr>
            </a:lvl5pPr>
            <a:lvl6pPr marL="2514600" indent="-228600" eaLnBrk="0" fontAlgn="base" hangingPunct="0">
              <a:spcBef>
                <a:spcPct val="0"/>
              </a:spcBef>
              <a:spcAft>
                <a:spcPct val="0"/>
              </a:spcAft>
              <a:tabLst>
                <a:tab pos="450850" algn="l"/>
              </a:tabLst>
              <a:defRPr>
                <a:solidFill>
                  <a:schemeClr val="tx1"/>
                </a:solidFill>
                <a:latin typeface="Arial" charset="0"/>
              </a:defRPr>
            </a:lvl6pPr>
            <a:lvl7pPr marL="2971800" indent="-228600" eaLnBrk="0" fontAlgn="base" hangingPunct="0">
              <a:spcBef>
                <a:spcPct val="0"/>
              </a:spcBef>
              <a:spcAft>
                <a:spcPct val="0"/>
              </a:spcAft>
              <a:tabLst>
                <a:tab pos="450850" algn="l"/>
              </a:tabLst>
              <a:defRPr>
                <a:solidFill>
                  <a:schemeClr val="tx1"/>
                </a:solidFill>
                <a:latin typeface="Arial" charset="0"/>
              </a:defRPr>
            </a:lvl7pPr>
            <a:lvl8pPr marL="3429000" indent="-228600" eaLnBrk="0" fontAlgn="base" hangingPunct="0">
              <a:spcBef>
                <a:spcPct val="0"/>
              </a:spcBef>
              <a:spcAft>
                <a:spcPct val="0"/>
              </a:spcAft>
              <a:tabLst>
                <a:tab pos="450850" algn="l"/>
              </a:tabLst>
              <a:defRPr>
                <a:solidFill>
                  <a:schemeClr val="tx1"/>
                </a:solidFill>
                <a:latin typeface="Arial" charset="0"/>
              </a:defRPr>
            </a:lvl8pPr>
            <a:lvl9pPr marL="3886200" indent="-228600" eaLnBrk="0" fontAlgn="base" hangingPunct="0">
              <a:spcBef>
                <a:spcPct val="0"/>
              </a:spcBef>
              <a:spcAft>
                <a:spcPct val="0"/>
              </a:spcAft>
              <a:tabLst>
                <a:tab pos="450850" algn="l"/>
              </a:tabLst>
              <a:defRPr>
                <a:solidFill>
                  <a:schemeClr val="tx1"/>
                </a:solidFill>
                <a:latin typeface="Arial" charset="0"/>
              </a:defRPr>
            </a:lvl9pPr>
          </a:lstStyle>
          <a:p>
            <a:pPr marL="407194" indent="-407194">
              <a:buFont typeface="Wingdings 2" panose="05020102010507070707" pitchFamily="18" charset="2"/>
              <a:buChar char="!"/>
              <a:tabLst>
                <a:tab pos="407194" algn="l"/>
              </a:tabLst>
            </a:pPr>
            <a:r>
              <a:rPr lang="en-GB" altLang="en-US" sz="2000" dirty="0">
                <a:solidFill>
                  <a:schemeClr val="bg1"/>
                </a:solidFill>
                <a:sym typeface="Wingdings 2" pitchFamily="18" charset="2"/>
              </a:rPr>
              <a:t>Draw the Moon on one of your scraps of paper. </a:t>
            </a:r>
          </a:p>
          <a:p>
            <a:pPr marL="407194" indent="-407194">
              <a:buFont typeface="Wingdings 2" panose="05020102010507070707" pitchFamily="18" charset="2"/>
              <a:buChar char="!"/>
              <a:tabLst>
                <a:tab pos="407194" algn="l"/>
              </a:tabLst>
            </a:pPr>
            <a:r>
              <a:rPr lang="en-GB" altLang="en-US" sz="2000" dirty="0">
                <a:solidFill>
                  <a:schemeClr val="bg1"/>
                </a:solidFill>
                <a:sym typeface="Wingdings 2" pitchFamily="18" charset="2"/>
              </a:rPr>
              <a:t>Try to draw up to 8 different shapes for the Moon &amp; put your drawings in order.</a:t>
            </a:r>
          </a:p>
          <a:p>
            <a:pPr marL="407194" indent="-407194">
              <a:tabLst>
                <a:tab pos="407194" algn="l"/>
              </a:tabLst>
            </a:pPr>
            <a:r>
              <a:rPr lang="en-GB" altLang="en-US" sz="2400" b="1" dirty="0">
                <a:solidFill>
                  <a:schemeClr val="bg1"/>
                </a:solidFill>
                <a:sym typeface="Wingdings 2" pitchFamily="18" charset="2"/>
              </a:rPr>
              <a:t> </a:t>
            </a:r>
            <a:endParaRPr lang="en-US" altLang="en-US" sz="2400" dirty="0">
              <a:solidFill>
                <a:schemeClr val="bg1"/>
              </a:solidFill>
            </a:endParaRPr>
          </a:p>
        </p:txBody>
      </p:sp>
      <p:sp>
        <p:nvSpPr>
          <p:cNvPr id="11" name="Text Box 3"/>
          <p:cNvSpPr txBox="1">
            <a:spLocks noChangeArrowheads="1"/>
          </p:cNvSpPr>
          <p:nvPr/>
        </p:nvSpPr>
        <p:spPr bwMode="auto">
          <a:xfrm>
            <a:off x="0" y="0"/>
            <a:ext cx="1118285" cy="553998"/>
          </a:xfrm>
          <a:prstGeom prst="rect">
            <a:avLst/>
          </a:prstGeom>
          <a:noFill/>
          <a:ln w="9525">
            <a:noFill/>
            <a:miter lim="800000"/>
            <a:headEnd/>
            <a:tailEnd/>
          </a:ln>
          <a:effectLst/>
        </p:spPr>
        <p:txBody>
          <a:bodyPr wrap="square">
            <a:spAutoFit/>
          </a:bodyPr>
          <a:lstStyle/>
          <a:p>
            <a:pPr>
              <a:spcBef>
                <a:spcPct val="50000"/>
              </a:spcBef>
              <a:defRPr/>
            </a:pPr>
            <a:r>
              <a:rPr lang="en-GB" sz="3000" u="sng" kern="0">
                <a:solidFill>
                  <a:schemeClr val="bg1"/>
                </a:solidFill>
                <a:latin typeface="Arial" panose="020B0604020202020204" pitchFamily="34" charset="0"/>
                <a:cs typeface="Arial" panose="020B0604020202020204" pitchFamily="34" charset="0"/>
              </a:rPr>
              <a:t>C/W</a:t>
            </a:r>
            <a:endParaRPr lang="en-US" sz="3000" u="sng" kern="0">
              <a:solidFill>
                <a:schemeClr val="bg1"/>
              </a:solidFill>
              <a:latin typeface="Arial" panose="020B0604020202020204" pitchFamily="34" charset="0"/>
              <a:cs typeface="Arial" panose="020B0604020202020204" pitchFamily="34" charset="0"/>
            </a:endParaRPr>
          </a:p>
        </p:txBody>
      </p:sp>
      <p:sp>
        <p:nvSpPr>
          <p:cNvPr id="12" name="Text Box 4"/>
          <p:cNvSpPr txBox="1">
            <a:spLocks noChangeArrowheads="1"/>
          </p:cNvSpPr>
          <p:nvPr/>
        </p:nvSpPr>
        <p:spPr bwMode="auto">
          <a:xfrm>
            <a:off x="7003684" y="0"/>
            <a:ext cx="2132409" cy="553998"/>
          </a:xfrm>
          <a:prstGeom prst="rect">
            <a:avLst/>
          </a:prstGeom>
          <a:noFill/>
          <a:ln w="9525">
            <a:noFill/>
            <a:miter lim="800000"/>
            <a:headEnd/>
            <a:tailEnd/>
          </a:ln>
          <a:effectLst/>
        </p:spPr>
        <p:txBody>
          <a:bodyPr>
            <a:spAutoFit/>
          </a:bodyPr>
          <a:lstStyle/>
          <a:p>
            <a:pPr algn="r">
              <a:spcBef>
                <a:spcPct val="50000"/>
              </a:spcBef>
              <a:defRPr/>
            </a:pPr>
            <a:fld id="{9D722D31-BBE6-4DD2-BE87-6A6B1EDD3712}" type="datetime1">
              <a:rPr lang="en-GB" sz="3000" u="sng" kern="0">
                <a:solidFill>
                  <a:schemeClr val="bg1"/>
                </a:solidFill>
                <a:latin typeface="Arial" panose="020B0604020202020204" pitchFamily="34" charset="0"/>
                <a:cs typeface="Arial" panose="020B0604020202020204" pitchFamily="34" charset="0"/>
              </a:rPr>
              <a:pPr algn="r">
                <a:spcBef>
                  <a:spcPct val="50000"/>
                </a:spcBef>
                <a:defRPr/>
              </a:pPr>
              <a:t>10/09/2019</a:t>
            </a:fld>
            <a:endParaRPr lang="en-US" sz="3000" u="sng" kern="0">
              <a:solidFill>
                <a:schemeClr val="bg1"/>
              </a:solidFill>
              <a:latin typeface="Arial" panose="020B0604020202020204" pitchFamily="34" charset="0"/>
              <a:cs typeface="Arial" panose="020B0604020202020204" pitchFamily="34" charset="0"/>
            </a:endParaRPr>
          </a:p>
        </p:txBody>
      </p:sp>
      <p:sp>
        <p:nvSpPr>
          <p:cNvPr id="13" name="Rectangle 2"/>
          <p:cNvSpPr txBox="1">
            <a:spLocks noChangeArrowheads="1"/>
          </p:cNvSpPr>
          <p:nvPr/>
        </p:nvSpPr>
        <p:spPr bwMode="auto">
          <a:xfrm>
            <a:off x="0" y="844588"/>
            <a:ext cx="9144001" cy="427892"/>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p>
            <a:pPr algn="ctr" fontAlgn="base">
              <a:spcBef>
                <a:spcPct val="0"/>
              </a:spcBef>
              <a:spcAft>
                <a:spcPct val="0"/>
              </a:spcAft>
              <a:defRPr/>
            </a:pPr>
            <a:r>
              <a:rPr lang="en-GB" sz="9600" u="sng" kern="0" dirty="0">
                <a:solidFill>
                  <a:schemeClr val="bg1"/>
                </a:solidFill>
                <a:latin typeface="Arial" panose="020B0604020202020204" pitchFamily="34" charset="0"/>
                <a:ea typeface="+mj-ea"/>
                <a:cs typeface="Arial" panose="020B0604020202020204" pitchFamily="34" charset="0"/>
              </a:rPr>
              <a:t>8La1 The Moon</a:t>
            </a:r>
          </a:p>
        </p:txBody>
      </p:sp>
      <p:sp>
        <p:nvSpPr>
          <p:cNvPr id="15" name="AutoShape 18"/>
          <p:cNvSpPr>
            <a:spLocks noChangeArrowheads="1"/>
          </p:cNvSpPr>
          <p:nvPr/>
        </p:nvSpPr>
        <p:spPr bwMode="auto">
          <a:xfrm>
            <a:off x="6603311" y="2721970"/>
            <a:ext cx="2532782" cy="1818066"/>
          </a:xfrm>
          <a:prstGeom prst="cloudCallout">
            <a:avLst>
              <a:gd name="adj1" fmla="val 40596"/>
              <a:gd name="adj2" fmla="val -79039"/>
            </a:avLst>
          </a:prstGeom>
          <a:solidFill>
            <a:srgbClr val="DDDDFF"/>
          </a:solidFill>
          <a:ln w="9525">
            <a:noFill/>
            <a:round/>
            <a:headEnd/>
            <a:tailEnd/>
          </a:ln>
          <a:effectLst/>
        </p:spPr>
        <p:txBody>
          <a:bodyPr anchor="ctr" anchorCtr="1"/>
          <a:lstStyle/>
          <a:p>
            <a:pPr algn="ctr">
              <a:defRPr/>
            </a:pPr>
            <a:r>
              <a:rPr lang="en-GB" sz="2400" kern="0" dirty="0">
                <a:solidFill>
                  <a:sysClr val="windowText" lastClr="000000"/>
                </a:solidFill>
                <a:latin typeface="Arial" panose="020B0604020202020204" pitchFamily="34" charset="0"/>
                <a:cs typeface="Arial" panose="020B0604020202020204" pitchFamily="34" charset="0"/>
              </a:rPr>
              <a:t>Why can we see the Moon?</a:t>
            </a:r>
          </a:p>
        </p:txBody>
      </p:sp>
      <p:pic>
        <p:nvPicPr>
          <p:cNvPr id="63490" name="Picture 2" descr="https://firefly.archbishoptemple.lancs.sch.uk/Templates/lib/core/login/images/school-logo.png">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54377" y="4635352"/>
            <a:ext cx="1586003" cy="4403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hlinkClick r:id="rId6"/>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149011" y="4727688"/>
            <a:ext cx="2845978" cy="327029"/>
          </a:xfrm>
          <a:prstGeom prst="rect">
            <a:avLst/>
          </a:prstGeom>
        </p:spPr>
      </p:pic>
      <p:pic>
        <p:nvPicPr>
          <p:cNvPr id="17" name="Picture 16">
            <a:hlinkClick r:id="rId8"/>
          </p:cNvPr>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5910" y="4681824"/>
            <a:ext cx="461676" cy="4616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0">
            <a:extLst>
              <a:ext uri="{FF2B5EF4-FFF2-40B4-BE49-F238E27FC236}">
                <a16:creationId xmlns:a16="http://schemas.microsoft.com/office/drawing/2014/main" id="{4A443472-CE3B-4C44-9091-825B95EE6505}"/>
              </a:ext>
            </a:extLst>
          </p:cNvPr>
          <p:cNvSpPr>
            <a:spLocks noChangeArrowheads="1"/>
          </p:cNvSpPr>
          <p:nvPr/>
        </p:nvSpPr>
        <p:spPr bwMode="auto">
          <a:xfrm>
            <a:off x="6566557" y="201950"/>
            <a:ext cx="2416502" cy="2171973"/>
          </a:xfrm>
          <a:prstGeom prst="roundRect">
            <a:avLst>
              <a:gd name="adj" fmla="val 6959"/>
            </a:avLst>
          </a:prstGeom>
          <a:solidFill>
            <a:srgbClr val="0066FF"/>
          </a:solidFill>
          <a:ln w="25400">
            <a:noFill/>
            <a:round/>
            <a:headEnd/>
            <a:tailEnd/>
          </a:ln>
          <a:effectLst/>
        </p:spPr>
        <p:txBody>
          <a:bodyPr/>
          <a:lstStyle/>
          <a:p>
            <a:pPr marL="352425" marR="0" lvl="0" indent="-35242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Calibri"/>
                <a:ea typeface="+mn-ea"/>
                <a:cs typeface="+mn-cs"/>
                <a:sym typeface="Wingdings" panose="05000000000000000000" pitchFamily="2" charset="2"/>
              </a:rPr>
              <a:t>	</a:t>
            </a:r>
            <a:r>
              <a:rPr kumimoji="0" lang="en-GB" sz="1800" b="0" i="0" u="none" strike="noStrike" kern="0" cap="none" spc="0" normalizeH="0" baseline="0" noProof="0" dirty="0">
                <a:ln>
                  <a:noFill/>
                </a:ln>
                <a:solidFill>
                  <a:srgbClr val="FFFFFF"/>
                </a:solidFill>
                <a:effectLst/>
                <a:uLnTx/>
                <a:uFillTx/>
                <a:latin typeface="Calibri"/>
                <a:ea typeface="+mn-ea"/>
                <a:cs typeface="+mn-cs"/>
                <a:sym typeface="Wingdings"/>
              </a:rPr>
              <a:t>Teachers: Click image to run Doddle interactive.</a:t>
            </a:r>
          </a:p>
          <a:p>
            <a:pPr marL="352425" marR="0" lvl="0" indent="-35242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Calibri"/>
                <a:ea typeface="+mn-ea"/>
                <a:cs typeface="+mn-cs"/>
                <a:sym typeface="Wingdings"/>
              </a:rPr>
              <a:t>	Students: log in to Doddle &amp; search for </a:t>
            </a:r>
            <a:r>
              <a:rPr kumimoji="0" lang="en-GB" sz="1800" b="0" i="1" u="none" strike="noStrike" kern="0" cap="none" spc="0" normalizeH="0" baseline="0" noProof="0" dirty="0">
                <a:ln>
                  <a:noFill/>
                </a:ln>
                <a:solidFill>
                  <a:srgbClr val="FFFFFF"/>
                </a:solidFill>
                <a:effectLst/>
                <a:uLnTx/>
                <a:uFillTx/>
                <a:latin typeface="Calibri"/>
                <a:ea typeface="+mn-ea"/>
                <a:cs typeface="+mn-cs"/>
                <a:sym typeface="Wingdings"/>
              </a:rPr>
              <a:t>View of Moon from Earth.</a:t>
            </a:r>
          </a:p>
        </p:txBody>
      </p:sp>
      <p:pic>
        <p:nvPicPr>
          <p:cNvPr id="4" name="Picture 3">
            <a:hlinkClick r:id="rId2"/>
            <a:extLst>
              <a:ext uri="{FF2B5EF4-FFF2-40B4-BE49-F238E27FC236}">
                <a16:creationId xmlns:a16="http://schemas.microsoft.com/office/drawing/2014/main" id="{405FDFF9-35E5-4099-9230-93502451E9B7}"/>
              </a:ext>
            </a:extLst>
          </p:cNvPr>
          <p:cNvPicPr>
            <a:picLocks noChangeAspect="1"/>
          </p:cNvPicPr>
          <p:nvPr/>
        </p:nvPicPr>
        <p:blipFill>
          <a:blip r:embed="rId3"/>
          <a:stretch>
            <a:fillRect/>
          </a:stretch>
        </p:blipFill>
        <p:spPr>
          <a:xfrm>
            <a:off x="6553541" y="2440354"/>
            <a:ext cx="2441893" cy="1058984"/>
          </a:xfrm>
          <a:prstGeom prst="rect">
            <a:avLst/>
          </a:prstGeom>
        </p:spPr>
      </p:pic>
      <p:pic>
        <p:nvPicPr>
          <p:cNvPr id="5" name="Picture 4">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163978"/>
            <a:ext cx="6506308" cy="3869926"/>
          </a:xfrm>
          <a:prstGeom prst="rect">
            <a:avLst/>
          </a:prstGeom>
        </p:spPr>
      </p:pic>
    </p:spTree>
    <p:extLst>
      <p:ext uri="{BB962C8B-B14F-4D97-AF65-F5344CB8AC3E}">
        <p14:creationId xmlns:p14="http://schemas.microsoft.com/office/powerpoint/2010/main" val="4274077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58261"/>
            <a:ext cx="6471138" cy="3878501"/>
          </a:xfrm>
          <a:prstGeom prst="rect">
            <a:avLst/>
          </a:prstGeom>
        </p:spPr>
      </p:pic>
      <p:sp>
        <p:nvSpPr>
          <p:cNvPr id="3" name="AutoShape 20">
            <a:extLst>
              <a:ext uri="{FF2B5EF4-FFF2-40B4-BE49-F238E27FC236}">
                <a16:creationId xmlns:a16="http://schemas.microsoft.com/office/drawing/2014/main" id="{4A443472-CE3B-4C44-9091-825B95EE6505}"/>
              </a:ext>
            </a:extLst>
          </p:cNvPr>
          <p:cNvSpPr>
            <a:spLocks noChangeArrowheads="1"/>
          </p:cNvSpPr>
          <p:nvPr/>
        </p:nvSpPr>
        <p:spPr bwMode="auto">
          <a:xfrm>
            <a:off x="6566557" y="201950"/>
            <a:ext cx="2416502" cy="2171973"/>
          </a:xfrm>
          <a:prstGeom prst="roundRect">
            <a:avLst>
              <a:gd name="adj" fmla="val 6959"/>
            </a:avLst>
          </a:prstGeom>
          <a:solidFill>
            <a:srgbClr val="0066FF"/>
          </a:solidFill>
          <a:ln w="25400">
            <a:noFill/>
            <a:round/>
            <a:headEnd/>
            <a:tailEnd/>
          </a:ln>
          <a:effectLst/>
        </p:spPr>
        <p:txBody>
          <a:bodyPr/>
          <a:lstStyle/>
          <a:p>
            <a:pPr marL="352425" indent="-352425" defTabSz="914400">
              <a:defRPr/>
            </a:pPr>
            <a:r>
              <a:rPr kumimoji="0" lang="en-GB" sz="1800" b="0" i="0" u="none" strike="noStrike" kern="0" cap="none" spc="0" normalizeH="0" baseline="0" noProof="0" dirty="0">
                <a:ln>
                  <a:noFill/>
                </a:ln>
                <a:solidFill>
                  <a:srgbClr val="FFFFFF"/>
                </a:solidFill>
                <a:effectLst/>
                <a:uLnTx/>
                <a:uFillTx/>
                <a:latin typeface="Calibri"/>
                <a:ea typeface="+mn-ea"/>
                <a:cs typeface="+mn-cs"/>
                <a:sym typeface="Wingdings" panose="05000000000000000000" pitchFamily="2" charset="2"/>
              </a:rPr>
              <a:t>	</a:t>
            </a:r>
            <a:r>
              <a:rPr kumimoji="0" lang="en-GB" sz="1800" b="0" i="0" u="none" strike="noStrike" kern="0" cap="none" spc="0" normalizeH="0" baseline="0" noProof="0" dirty="0">
                <a:ln>
                  <a:noFill/>
                </a:ln>
                <a:solidFill>
                  <a:srgbClr val="FFFFFF"/>
                </a:solidFill>
                <a:effectLst/>
                <a:uLnTx/>
                <a:uFillTx/>
                <a:latin typeface="Calibri"/>
                <a:ea typeface="+mn-ea"/>
                <a:cs typeface="+mn-cs"/>
                <a:sym typeface="Wingdings"/>
              </a:rPr>
              <a:t>Teachers: Click image to run Doddle interactive.</a:t>
            </a:r>
          </a:p>
          <a:p>
            <a:pPr marL="352425" indent="-352425" defTabSz="914400">
              <a:defRPr/>
            </a:pPr>
            <a:r>
              <a:rPr lang="en-GB" sz="1800" kern="0" dirty="0">
                <a:solidFill>
                  <a:srgbClr val="FFFFFF"/>
                </a:solidFill>
                <a:latin typeface="Calibri"/>
                <a:sym typeface="Wingdings"/>
              </a:rPr>
              <a:t>	</a:t>
            </a:r>
            <a:r>
              <a:rPr kumimoji="0" lang="en-GB" sz="1800" b="0" i="0" u="none" strike="noStrike" kern="0" cap="none" spc="0" normalizeH="0" baseline="0" noProof="0" dirty="0">
                <a:ln>
                  <a:noFill/>
                </a:ln>
                <a:solidFill>
                  <a:srgbClr val="FFFFFF"/>
                </a:solidFill>
                <a:effectLst/>
                <a:uLnTx/>
                <a:uFillTx/>
                <a:latin typeface="Calibri"/>
                <a:ea typeface="+mn-ea"/>
                <a:cs typeface="+mn-cs"/>
                <a:sym typeface="Wingdings"/>
              </a:rPr>
              <a:t>Students: log in to Doddle &amp; search for</a:t>
            </a:r>
            <a:r>
              <a:rPr kumimoji="0" lang="en-GB" sz="1800" b="0" i="0" u="none" strike="noStrike" kern="0" cap="none" spc="0" normalizeH="0" noProof="0" dirty="0">
                <a:ln>
                  <a:noFill/>
                </a:ln>
                <a:solidFill>
                  <a:srgbClr val="FFFFFF"/>
                </a:solidFill>
                <a:effectLst/>
                <a:uLnTx/>
                <a:uFillTx/>
                <a:latin typeface="Calibri"/>
                <a:ea typeface="+mn-ea"/>
                <a:cs typeface="+mn-cs"/>
                <a:sym typeface="Wingdings"/>
              </a:rPr>
              <a:t> </a:t>
            </a:r>
            <a:r>
              <a:rPr kumimoji="0" lang="en-GB" sz="1800" b="0" i="1" u="none" strike="noStrike" kern="0" cap="none" spc="0" normalizeH="0" noProof="0" dirty="0">
                <a:ln>
                  <a:noFill/>
                </a:ln>
                <a:solidFill>
                  <a:srgbClr val="FFFFFF"/>
                </a:solidFill>
                <a:effectLst/>
                <a:uLnTx/>
                <a:uFillTx/>
                <a:latin typeface="Calibri"/>
                <a:ea typeface="+mn-ea"/>
                <a:cs typeface="+mn-cs"/>
                <a:sym typeface="Wingdings"/>
              </a:rPr>
              <a:t>View of Moon from Earth.</a:t>
            </a:r>
            <a:endParaRPr kumimoji="0" lang="en-GB" sz="1800" b="0" i="1" u="none" strike="noStrike" kern="0" cap="none" spc="0" normalizeH="0" baseline="0" noProof="0" dirty="0">
              <a:ln>
                <a:noFill/>
              </a:ln>
              <a:solidFill>
                <a:srgbClr val="FFFFFF"/>
              </a:solidFill>
              <a:effectLst/>
              <a:uLnTx/>
              <a:uFillTx/>
              <a:latin typeface="Calibri"/>
              <a:ea typeface="+mn-ea"/>
              <a:cs typeface="+mn-cs"/>
              <a:sym typeface="Wingdings"/>
            </a:endParaRPr>
          </a:p>
        </p:txBody>
      </p:sp>
      <p:pic>
        <p:nvPicPr>
          <p:cNvPr id="4" name="Picture 3">
            <a:hlinkClick r:id="rId4"/>
            <a:extLst>
              <a:ext uri="{FF2B5EF4-FFF2-40B4-BE49-F238E27FC236}">
                <a16:creationId xmlns:a16="http://schemas.microsoft.com/office/drawing/2014/main" id="{405FDFF9-35E5-4099-9230-93502451E9B7}"/>
              </a:ext>
            </a:extLst>
          </p:cNvPr>
          <p:cNvPicPr>
            <a:picLocks noChangeAspect="1"/>
          </p:cNvPicPr>
          <p:nvPr/>
        </p:nvPicPr>
        <p:blipFill>
          <a:blip r:embed="rId5"/>
          <a:stretch>
            <a:fillRect/>
          </a:stretch>
        </p:blipFill>
        <p:spPr>
          <a:xfrm>
            <a:off x="6553541" y="2440354"/>
            <a:ext cx="2441893" cy="1058984"/>
          </a:xfrm>
          <a:prstGeom prst="rect">
            <a:avLst/>
          </a:prstGeom>
        </p:spPr>
      </p:pic>
    </p:spTree>
    <p:extLst>
      <p:ext uri="{BB962C8B-B14F-4D97-AF65-F5344CB8AC3E}">
        <p14:creationId xmlns:p14="http://schemas.microsoft.com/office/powerpoint/2010/main" val="2131242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27733" y="133229"/>
            <a:ext cx="300232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nl-NL" sz="3200" u="sng" dirty="0">
                <a:latin typeface="Arial" panose="020B0604020202020204" pitchFamily="34" charset="0"/>
                <a:cs typeface="Arial" panose="020B0604020202020204" pitchFamily="34" charset="0"/>
              </a:rPr>
              <a:t>Solar eclipse</a:t>
            </a:r>
            <a:endParaRPr lang="en-US" altLang="nl-NL" sz="3200" u="sng" dirty="0">
              <a:latin typeface="Arial" panose="020B0604020202020204" pitchFamily="34" charset="0"/>
              <a:cs typeface="Arial" panose="020B0604020202020204" pitchFamily="34" charset="0"/>
            </a:endParaRPr>
          </a:p>
        </p:txBody>
      </p:sp>
      <p:pic>
        <p:nvPicPr>
          <p:cNvPr id="3" name="Picture 3" descr="Blank solar"/>
          <p:cNvPicPr>
            <a:picLocks noChangeAspect="1" noChangeArrowheads="1"/>
          </p:cNvPicPr>
          <p:nvPr/>
        </p:nvPicPr>
        <p:blipFill rotWithShape="1">
          <a:blip r:embed="rId2" cstate="email">
            <a:clrChange>
              <a:clrFrom>
                <a:srgbClr val="ECECEC"/>
              </a:clrFrom>
              <a:clrTo>
                <a:srgbClr val="ECECEC">
                  <a:alpha val="0"/>
                </a:srgbClr>
              </a:clrTo>
            </a:clrChange>
            <a:extLst>
              <a:ext uri="{28A0092B-C50C-407E-A947-70E740481C1C}">
                <a14:useLocalDpi xmlns:a14="http://schemas.microsoft.com/office/drawing/2010/main"/>
              </a:ext>
            </a:extLst>
          </a:blip>
          <a:srcRect/>
          <a:stretch/>
        </p:blipFill>
        <p:spPr bwMode="auto">
          <a:xfrm>
            <a:off x="129003" y="1201225"/>
            <a:ext cx="7312025" cy="258420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p:cNvSpPr>
            <a:spLocks noChangeArrowheads="1"/>
          </p:cNvSpPr>
          <p:nvPr/>
        </p:nvSpPr>
        <p:spPr bwMode="auto">
          <a:xfrm>
            <a:off x="6284058" y="3078676"/>
            <a:ext cx="2697162" cy="1849437"/>
          </a:xfrm>
          <a:prstGeom prst="cloudCallout">
            <a:avLst>
              <a:gd name="adj1" fmla="val 52579"/>
              <a:gd name="adj2" fmla="val 57981"/>
            </a:avLst>
          </a:prstGeom>
          <a:solidFill>
            <a:srgbClr val="DDDDFF"/>
          </a:solidFill>
          <a:ln w="9525">
            <a:noFill/>
            <a:round/>
            <a:headEnd/>
            <a:tailEnd/>
          </a:ln>
          <a:effectLst/>
          <a:extLst/>
        </p:spPr>
        <p:txBody>
          <a:bodyPr anchor="ctr" anchorCtr="1"/>
          <a:lstStyle/>
          <a:p>
            <a:pPr algn="ctr"/>
            <a:r>
              <a:rPr lang="en-GB" altLang="nl-NL" sz="2400" kern="0" dirty="0">
                <a:solidFill>
                  <a:sysClr val="windowText" lastClr="000000"/>
                </a:solidFill>
                <a:latin typeface="Arial" panose="020B0604020202020204" pitchFamily="34" charset="0"/>
                <a:cs typeface="Arial" panose="020B0604020202020204" pitchFamily="34" charset="0"/>
              </a:rPr>
              <a:t>What will a person at B see?</a:t>
            </a:r>
          </a:p>
        </p:txBody>
      </p:sp>
      <p:sp>
        <p:nvSpPr>
          <p:cNvPr id="5" name="AutoShape 10"/>
          <p:cNvSpPr>
            <a:spLocks noChangeArrowheads="1"/>
          </p:cNvSpPr>
          <p:nvPr/>
        </p:nvSpPr>
        <p:spPr bwMode="auto">
          <a:xfrm>
            <a:off x="2133698" y="3301682"/>
            <a:ext cx="2697162" cy="1709738"/>
          </a:xfrm>
          <a:prstGeom prst="cloudCallout">
            <a:avLst>
              <a:gd name="adj1" fmla="val -71427"/>
              <a:gd name="adj2" fmla="val 38731"/>
            </a:avLst>
          </a:prstGeom>
          <a:solidFill>
            <a:srgbClr val="DDDDFF"/>
          </a:solidFill>
          <a:ln w="9525">
            <a:noFill/>
            <a:round/>
            <a:headEnd/>
            <a:tailEnd/>
          </a:ln>
          <a:effectLst/>
          <a:extLst/>
        </p:spPr>
        <p:txBody>
          <a:bodyPr anchor="ctr" anchorCtr="1"/>
          <a:lstStyle/>
          <a:p>
            <a:pPr algn="ctr"/>
            <a:r>
              <a:rPr lang="en-GB" altLang="nl-NL" sz="2400" kern="0" dirty="0">
                <a:solidFill>
                  <a:sysClr val="windowText" lastClr="000000"/>
                </a:solidFill>
                <a:latin typeface="Arial" panose="020B0604020202020204" pitchFamily="34" charset="0"/>
                <a:cs typeface="Arial" panose="020B0604020202020204" pitchFamily="34" charset="0"/>
              </a:rPr>
              <a:t>What will a person at A see?</a:t>
            </a:r>
          </a:p>
        </p:txBody>
      </p:sp>
      <p:sp>
        <p:nvSpPr>
          <p:cNvPr id="6" name="Freeform 4"/>
          <p:cNvSpPr>
            <a:spLocks/>
          </p:cNvSpPr>
          <p:nvPr/>
        </p:nvSpPr>
        <p:spPr bwMode="auto">
          <a:xfrm>
            <a:off x="2278063" y="1436053"/>
            <a:ext cx="3200400" cy="1397000"/>
          </a:xfrm>
          <a:custGeom>
            <a:avLst/>
            <a:gdLst>
              <a:gd name="T0" fmla="*/ 0 w 2016"/>
              <a:gd name="T1" fmla="*/ 0 h 880"/>
              <a:gd name="T2" fmla="*/ 2016 w 2016"/>
              <a:gd name="T3" fmla="*/ 880 h 880"/>
            </a:gdLst>
            <a:ahLst/>
            <a:cxnLst>
              <a:cxn ang="0">
                <a:pos x="T0" y="T1"/>
              </a:cxn>
              <a:cxn ang="0">
                <a:pos x="T2" y="T3"/>
              </a:cxn>
            </a:cxnLst>
            <a:rect l="0" t="0" r="r" b="b"/>
            <a:pathLst>
              <a:path w="2016" h="880">
                <a:moveTo>
                  <a:pt x="0" y="0"/>
                </a:moveTo>
                <a:lnTo>
                  <a:pt x="2016" y="880"/>
                </a:lnTo>
              </a:path>
            </a:pathLst>
          </a:custGeom>
          <a:noFill/>
          <a:ln w="25400">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 name="Freeform 5"/>
          <p:cNvSpPr>
            <a:spLocks/>
          </p:cNvSpPr>
          <p:nvPr/>
        </p:nvSpPr>
        <p:spPr bwMode="auto">
          <a:xfrm>
            <a:off x="2176463" y="2096453"/>
            <a:ext cx="3302000" cy="1397000"/>
          </a:xfrm>
          <a:custGeom>
            <a:avLst/>
            <a:gdLst>
              <a:gd name="T0" fmla="*/ 0 w 2080"/>
              <a:gd name="T1" fmla="*/ 880 h 880"/>
              <a:gd name="T2" fmla="*/ 2080 w 2080"/>
              <a:gd name="T3" fmla="*/ 0 h 880"/>
            </a:gdLst>
            <a:ahLst/>
            <a:cxnLst>
              <a:cxn ang="0">
                <a:pos x="T0" y="T1"/>
              </a:cxn>
              <a:cxn ang="0">
                <a:pos x="T2" y="T3"/>
              </a:cxn>
            </a:cxnLst>
            <a:rect l="0" t="0" r="r" b="b"/>
            <a:pathLst>
              <a:path w="2080" h="880">
                <a:moveTo>
                  <a:pt x="0" y="880"/>
                </a:moveTo>
                <a:lnTo>
                  <a:pt x="2080" y="0"/>
                </a:lnTo>
              </a:path>
            </a:pathLst>
          </a:custGeom>
          <a:noFill/>
          <a:ln w="25400">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8" name="Freeform 6"/>
          <p:cNvSpPr>
            <a:spLocks/>
          </p:cNvSpPr>
          <p:nvPr/>
        </p:nvSpPr>
        <p:spPr bwMode="auto">
          <a:xfrm>
            <a:off x="2214563" y="1410653"/>
            <a:ext cx="3149600" cy="965200"/>
          </a:xfrm>
          <a:custGeom>
            <a:avLst/>
            <a:gdLst>
              <a:gd name="T0" fmla="*/ 0 w 1984"/>
              <a:gd name="T1" fmla="*/ 0 h 608"/>
              <a:gd name="T2" fmla="*/ 1984 w 1984"/>
              <a:gd name="T3" fmla="*/ 608 h 608"/>
            </a:gdLst>
            <a:ahLst/>
            <a:cxnLst>
              <a:cxn ang="0">
                <a:pos x="T0" y="T1"/>
              </a:cxn>
              <a:cxn ang="0">
                <a:pos x="T2" y="T3"/>
              </a:cxn>
            </a:cxnLst>
            <a:rect l="0" t="0" r="r" b="b"/>
            <a:pathLst>
              <a:path w="1984" h="608">
                <a:moveTo>
                  <a:pt x="0" y="0"/>
                </a:moveTo>
                <a:lnTo>
                  <a:pt x="1984" y="608"/>
                </a:lnTo>
              </a:path>
            </a:pathLst>
          </a:custGeom>
          <a:noFill/>
          <a:ln w="25400">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9" name="Freeform 7"/>
          <p:cNvSpPr>
            <a:spLocks/>
          </p:cNvSpPr>
          <p:nvPr/>
        </p:nvSpPr>
        <p:spPr bwMode="auto">
          <a:xfrm>
            <a:off x="2151063" y="2553653"/>
            <a:ext cx="3213100" cy="939800"/>
          </a:xfrm>
          <a:custGeom>
            <a:avLst/>
            <a:gdLst>
              <a:gd name="T0" fmla="*/ 0 w 2024"/>
              <a:gd name="T1" fmla="*/ 592 h 592"/>
              <a:gd name="T2" fmla="*/ 2024 w 2024"/>
              <a:gd name="T3" fmla="*/ 0 h 592"/>
            </a:gdLst>
            <a:ahLst/>
            <a:cxnLst>
              <a:cxn ang="0">
                <a:pos x="T0" y="T1"/>
              </a:cxn>
              <a:cxn ang="0">
                <a:pos x="T2" y="T3"/>
              </a:cxn>
            </a:cxnLst>
            <a:rect l="0" t="0" r="r" b="b"/>
            <a:pathLst>
              <a:path w="2024" h="592">
                <a:moveTo>
                  <a:pt x="0" y="592"/>
                </a:moveTo>
                <a:lnTo>
                  <a:pt x="2024" y="0"/>
                </a:lnTo>
              </a:path>
            </a:pathLst>
          </a:custGeom>
          <a:noFill/>
          <a:ln w="25400">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 name="AutoShape 26">
            <a:extLst>
              <a:ext uri="{FF2B5EF4-FFF2-40B4-BE49-F238E27FC236}">
                <a16:creationId xmlns:a16="http://schemas.microsoft.com/office/drawing/2014/main" id="{40637CA3-3138-4FE8-9902-A7674D099EEE}"/>
              </a:ext>
            </a:extLst>
          </p:cNvPr>
          <p:cNvSpPr>
            <a:spLocks noChangeArrowheads="1"/>
          </p:cNvSpPr>
          <p:nvPr/>
        </p:nvSpPr>
        <p:spPr bwMode="auto">
          <a:xfrm>
            <a:off x="3098800" y="125603"/>
            <a:ext cx="5842000" cy="1266317"/>
          </a:xfrm>
          <a:prstGeom prst="roundRect">
            <a:avLst>
              <a:gd name="adj" fmla="val 6856"/>
            </a:avLst>
          </a:prstGeom>
          <a:solidFill>
            <a:srgbClr val="3366FF"/>
          </a:solidFill>
          <a:ln w="25400">
            <a:noFill/>
            <a:round/>
            <a:headEnd/>
            <a:tailEnd/>
          </a:ln>
          <a:effectLst/>
          <a:extLst/>
        </p:spPr>
        <p:txBody>
          <a:bodyPr/>
          <a:lstStyle>
            <a:lvl1pPr marL="450850" indent="-450850">
              <a:tabLst>
                <a:tab pos="450850" algn="l"/>
              </a:tabLst>
              <a:defRPr>
                <a:solidFill>
                  <a:schemeClr val="tx1"/>
                </a:solidFill>
                <a:latin typeface="Arial" charset="0"/>
              </a:defRPr>
            </a:lvl1pPr>
            <a:lvl2pPr marL="742950" indent="-285750">
              <a:tabLst>
                <a:tab pos="450850" algn="l"/>
              </a:tabLst>
              <a:defRPr>
                <a:solidFill>
                  <a:schemeClr val="tx1"/>
                </a:solidFill>
                <a:latin typeface="Arial" charset="0"/>
              </a:defRPr>
            </a:lvl2pPr>
            <a:lvl3pPr marL="1143000" indent="-228600">
              <a:tabLst>
                <a:tab pos="450850" algn="l"/>
              </a:tabLst>
              <a:defRPr>
                <a:solidFill>
                  <a:schemeClr val="tx1"/>
                </a:solidFill>
                <a:latin typeface="Arial" charset="0"/>
              </a:defRPr>
            </a:lvl3pPr>
            <a:lvl4pPr marL="1600200" indent="-228600">
              <a:tabLst>
                <a:tab pos="450850" algn="l"/>
              </a:tabLst>
              <a:defRPr>
                <a:solidFill>
                  <a:schemeClr val="tx1"/>
                </a:solidFill>
                <a:latin typeface="Arial" charset="0"/>
              </a:defRPr>
            </a:lvl4pPr>
            <a:lvl5pPr marL="2057400" indent="-228600">
              <a:tabLst>
                <a:tab pos="450850" algn="l"/>
              </a:tabLst>
              <a:defRPr>
                <a:solidFill>
                  <a:schemeClr val="tx1"/>
                </a:solidFill>
                <a:latin typeface="Arial" charset="0"/>
              </a:defRPr>
            </a:lvl5pPr>
            <a:lvl6pPr marL="2514600" indent="-228600" eaLnBrk="0" fontAlgn="base" hangingPunct="0">
              <a:spcBef>
                <a:spcPct val="0"/>
              </a:spcBef>
              <a:spcAft>
                <a:spcPct val="0"/>
              </a:spcAft>
              <a:tabLst>
                <a:tab pos="450850" algn="l"/>
              </a:tabLst>
              <a:defRPr>
                <a:solidFill>
                  <a:schemeClr val="tx1"/>
                </a:solidFill>
                <a:latin typeface="Arial" charset="0"/>
              </a:defRPr>
            </a:lvl6pPr>
            <a:lvl7pPr marL="2971800" indent="-228600" eaLnBrk="0" fontAlgn="base" hangingPunct="0">
              <a:spcBef>
                <a:spcPct val="0"/>
              </a:spcBef>
              <a:spcAft>
                <a:spcPct val="0"/>
              </a:spcAft>
              <a:tabLst>
                <a:tab pos="450850" algn="l"/>
              </a:tabLst>
              <a:defRPr>
                <a:solidFill>
                  <a:schemeClr val="tx1"/>
                </a:solidFill>
                <a:latin typeface="Arial" charset="0"/>
              </a:defRPr>
            </a:lvl7pPr>
            <a:lvl8pPr marL="3429000" indent="-228600" eaLnBrk="0" fontAlgn="base" hangingPunct="0">
              <a:spcBef>
                <a:spcPct val="0"/>
              </a:spcBef>
              <a:spcAft>
                <a:spcPct val="0"/>
              </a:spcAft>
              <a:tabLst>
                <a:tab pos="450850" algn="l"/>
              </a:tabLst>
              <a:defRPr>
                <a:solidFill>
                  <a:schemeClr val="tx1"/>
                </a:solidFill>
                <a:latin typeface="Arial" charset="0"/>
              </a:defRPr>
            </a:lvl8pPr>
            <a:lvl9pPr marL="3886200" indent="-228600" eaLnBrk="0" fontAlgn="base" hangingPunct="0">
              <a:spcBef>
                <a:spcPct val="0"/>
              </a:spcBef>
              <a:spcAft>
                <a:spcPct val="0"/>
              </a:spcAft>
              <a:tabLst>
                <a:tab pos="450850" algn="l"/>
              </a:tabLst>
              <a:defRPr>
                <a:solidFill>
                  <a:schemeClr val="tx1"/>
                </a:solidFill>
                <a:latin typeface="Arial" charset="0"/>
              </a:defRPr>
            </a:lvl9pPr>
          </a:lstStyle>
          <a:p>
            <a:pPr marL="407194" indent="-407194">
              <a:buFont typeface="Wingdings 2" panose="05020102010507070707" pitchFamily="18" charset="2"/>
              <a:buChar char="!"/>
              <a:tabLst>
                <a:tab pos="407194" algn="l"/>
              </a:tabLst>
            </a:pPr>
            <a:r>
              <a:rPr lang="en-US" altLang="en-US" sz="2400" dirty="0">
                <a:solidFill>
                  <a:schemeClr val="bg1"/>
                </a:solidFill>
              </a:rPr>
              <a:t>Add lines from the top and bottom of the Sun to work out what the eclipse would look like at A and B.</a:t>
            </a:r>
          </a:p>
        </p:txBody>
      </p:sp>
    </p:spTree>
    <p:extLst>
      <p:ext uri="{BB962C8B-B14F-4D97-AF65-F5344CB8AC3E}">
        <p14:creationId xmlns:p14="http://schemas.microsoft.com/office/powerpoint/2010/main" val="82448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r="17624" b="2765"/>
          <a:stretch>
            <a:fillRect/>
          </a:stretch>
        </p:blipFill>
        <p:spPr bwMode="auto">
          <a:xfrm>
            <a:off x="0" y="0"/>
            <a:ext cx="6898640" cy="5088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4">
            <a:clrChange>
              <a:clrFrom>
                <a:srgbClr val="FFFFFF"/>
              </a:clrFrom>
              <a:clrTo>
                <a:srgbClr val="FFFFFF">
                  <a:alpha val="0"/>
                </a:srgbClr>
              </a:clrTo>
            </a:clrChange>
            <a:lum bright="6000" contrast="12000"/>
            <a:extLst>
              <a:ext uri="{28A0092B-C50C-407E-A947-70E740481C1C}">
                <a14:useLocalDpi xmlns:a14="http://schemas.microsoft.com/office/drawing/2010/main" val="0"/>
              </a:ext>
            </a:extLst>
          </a:blip>
          <a:srcRect t="7083" r="72884" b="-2083"/>
          <a:stretch>
            <a:fillRect/>
          </a:stretch>
        </p:blipFill>
        <p:spPr bwMode="auto">
          <a:xfrm>
            <a:off x="8555434" y="3159947"/>
            <a:ext cx="486965" cy="54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20">
            <a:extLst>
              <a:ext uri="{FF2B5EF4-FFF2-40B4-BE49-F238E27FC236}">
                <a16:creationId xmlns:a16="http://schemas.microsoft.com/office/drawing/2014/main" id="{4A443472-CE3B-4C44-9091-825B95EE6505}"/>
              </a:ext>
            </a:extLst>
          </p:cNvPr>
          <p:cNvSpPr>
            <a:spLocks noChangeArrowheads="1"/>
          </p:cNvSpPr>
          <p:nvPr/>
        </p:nvSpPr>
        <p:spPr bwMode="auto">
          <a:xfrm>
            <a:off x="6990079" y="90190"/>
            <a:ext cx="2053939" cy="2907010"/>
          </a:xfrm>
          <a:prstGeom prst="roundRect">
            <a:avLst>
              <a:gd name="adj" fmla="val 6959"/>
            </a:avLst>
          </a:prstGeom>
          <a:solidFill>
            <a:srgbClr val="0066FF"/>
          </a:solidFill>
          <a:ln w="25400">
            <a:noFill/>
            <a:round/>
            <a:headEnd/>
            <a:tailEnd/>
          </a:ln>
          <a:effectLst/>
        </p:spPr>
        <p:txBody>
          <a:bodyPr/>
          <a:lstStyle/>
          <a:p>
            <a:pPr marL="352425" indent="-352425" defTabSz="914400">
              <a:defRPr/>
            </a:pPr>
            <a:r>
              <a:rPr kumimoji="0" lang="en-GB" sz="1800" b="0" i="0" u="none" strike="noStrike" kern="0" cap="none" spc="0" normalizeH="0" baseline="0" noProof="0" dirty="0">
                <a:ln>
                  <a:noFill/>
                </a:ln>
                <a:solidFill>
                  <a:srgbClr val="FFFFFF"/>
                </a:solidFill>
                <a:effectLst/>
                <a:uLnTx/>
                <a:uFillTx/>
                <a:latin typeface="Calibri"/>
                <a:ea typeface="+mn-ea"/>
                <a:cs typeface="+mn-cs"/>
                <a:sym typeface="Wingdings" panose="05000000000000000000" pitchFamily="2" charset="2"/>
              </a:rPr>
              <a:t>	</a:t>
            </a:r>
            <a:r>
              <a:rPr kumimoji="0" lang="en-GB" sz="1800" b="0" i="0" u="none" strike="noStrike" kern="0" cap="none" spc="0" normalizeH="0" baseline="0" noProof="0" dirty="0">
                <a:ln>
                  <a:noFill/>
                </a:ln>
                <a:solidFill>
                  <a:srgbClr val="FFFFFF"/>
                </a:solidFill>
                <a:effectLst/>
                <a:uLnTx/>
                <a:uFillTx/>
                <a:latin typeface="Calibri"/>
                <a:ea typeface="+mn-ea"/>
                <a:cs typeface="+mn-cs"/>
                <a:sym typeface="Wingdings"/>
              </a:rPr>
              <a:t>Teachers in school only:</a:t>
            </a:r>
            <a:r>
              <a:rPr lang="en-GB" sz="1800" kern="0" dirty="0">
                <a:solidFill>
                  <a:srgbClr val="FFFFFF"/>
                </a:solidFill>
                <a:latin typeface="Calibri"/>
                <a:sym typeface="Wingdings"/>
              </a:rPr>
              <a:t> Run Sunflower for Science as external application &amp; choose ‘Earth in Space  Examples  Eclipses’.</a:t>
            </a:r>
          </a:p>
          <a:p>
            <a:pPr marL="352425" indent="-352425" defTabSz="914400">
              <a:defRPr/>
            </a:pPr>
            <a:endParaRPr kumimoji="0" lang="en-GB" sz="1800" b="0" i="1" u="none" strike="noStrike" kern="0" cap="none" spc="0" normalizeH="0" baseline="0" noProof="0" dirty="0">
              <a:ln>
                <a:noFill/>
              </a:ln>
              <a:solidFill>
                <a:srgbClr val="FFFFFF"/>
              </a:solidFill>
              <a:effectLst/>
              <a:uLnTx/>
              <a:uFillTx/>
              <a:latin typeface="Calibri"/>
              <a:ea typeface="+mn-ea"/>
              <a:cs typeface="+mn-cs"/>
              <a:sym typeface="Wingdings"/>
            </a:endParaRPr>
          </a:p>
        </p:txBody>
      </p:sp>
    </p:spTree>
    <p:extLst>
      <p:ext uri="{BB962C8B-B14F-4D97-AF65-F5344CB8AC3E}">
        <p14:creationId xmlns:p14="http://schemas.microsoft.com/office/powerpoint/2010/main" val="2603006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10m2ZZRH4U"/>
          <p:cNvPicPr>
            <a:picLocks noRot="1" noChangeAspect="1"/>
          </p:cNvPicPr>
          <p:nvPr>
            <a:videoFile r:link="rId1"/>
          </p:nvPr>
        </p:nvPicPr>
        <p:blipFill>
          <a:blip r:embed="rId3"/>
          <a:stretch>
            <a:fillRect/>
          </a:stretch>
        </p:blipFill>
        <p:spPr>
          <a:xfrm>
            <a:off x="0" y="0"/>
            <a:ext cx="9144000" cy="4470400"/>
          </a:xfrm>
          <a:prstGeom prst="rect">
            <a:avLst/>
          </a:prstGeom>
        </p:spPr>
      </p:pic>
      <p:pic>
        <p:nvPicPr>
          <p:cNvPr id="3" name="Picture 2">
            <a:hlinkClick r:id="rId4"/>
            <a:extLst>
              <a:ext uri="{FF2B5EF4-FFF2-40B4-BE49-F238E27FC236}">
                <a16:creationId xmlns:a16="http://schemas.microsoft.com/office/drawing/2014/main" id="{019EA5DB-6AE4-4BE3-8724-ADBE5B920AC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60592" y="4622006"/>
            <a:ext cx="2007394" cy="521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9738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338" y="0"/>
            <a:ext cx="7769638" cy="5143500"/>
          </a:xfrm>
          <a:prstGeom prst="rect">
            <a:avLst/>
          </a:prstGeom>
        </p:spPr>
      </p:pic>
      <p:sp>
        <p:nvSpPr>
          <p:cNvPr id="3" name="TextBox 2"/>
          <p:cNvSpPr txBox="1"/>
          <p:nvPr/>
        </p:nvSpPr>
        <p:spPr>
          <a:xfrm>
            <a:off x="701040" y="2783840"/>
            <a:ext cx="2509520" cy="646331"/>
          </a:xfrm>
          <a:prstGeom prst="rect">
            <a:avLst/>
          </a:prstGeom>
          <a:noFill/>
        </p:spPr>
        <p:txBody>
          <a:bodyPr wrap="square" rtlCol="0">
            <a:spAutoFit/>
          </a:bodyPr>
          <a:lstStyle/>
          <a:p>
            <a:r>
              <a:rPr lang="en-GB" sz="3600" dirty="0">
                <a:solidFill>
                  <a:schemeClr val="bg1"/>
                </a:solidFill>
              </a:rPr>
              <a:t>Total eclipse</a:t>
            </a:r>
          </a:p>
        </p:txBody>
      </p:sp>
      <p:cxnSp>
        <p:nvCxnSpPr>
          <p:cNvPr id="5" name="Straight Connector 4"/>
          <p:cNvCxnSpPr/>
          <p:nvPr/>
        </p:nvCxnSpPr>
        <p:spPr>
          <a:xfrm flipV="1">
            <a:off x="2824480" y="2336800"/>
            <a:ext cx="1513840" cy="59944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161280" y="3891280"/>
            <a:ext cx="2987040" cy="646331"/>
          </a:xfrm>
          <a:prstGeom prst="rect">
            <a:avLst/>
          </a:prstGeom>
          <a:noFill/>
        </p:spPr>
        <p:txBody>
          <a:bodyPr wrap="square" rtlCol="0">
            <a:spAutoFit/>
          </a:bodyPr>
          <a:lstStyle/>
          <a:p>
            <a:r>
              <a:rPr lang="en-GB" sz="3600" dirty="0">
                <a:solidFill>
                  <a:schemeClr val="bg1"/>
                </a:solidFill>
              </a:rPr>
              <a:t>Partial eclipse</a:t>
            </a:r>
          </a:p>
        </p:txBody>
      </p:sp>
      <p:cxnSp>
        <p:nvCxnSpPr>
          <p:cNvPr id="8" name="Straight Connector 7"/>
          <p:cNvCxnSpPr/>
          <p:nvPr/>
        </p:nvCxnSpPr>
        <p:spPr>
          <a:xfrm flipH="1" flipV="1">
            <a:off x="5638800" y="2966720"/>
            <a:ext cx="223520" cy="9347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65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27733" y="133229"/>
            <a:ext cx="300232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GB" altLang="nl-NL" sz="3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Solar eclipse</a:t>
            </a:r>
            <a:endParaRPr kumimoji="0" lang="en-US" altLang="nl-NL" sz="3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3" descr="Blank solar"/>
          <p:cNvPicPr>
            <a:picLocks noChangeAspect="1" noChangeArrowheads="1"/>
          </p:cNvPicPr>
          <p:nvPr/>
        </p:nvPicPr>
        <p:blipFill rotWithShape="1">
          <a:blip r:embed="rId2" cstate="email">
            <a:clrChange>
              <a:clrFrom>
                <a:srgbClr val="ECECEC"/>
              </a:clrFrom>
              <a:clrTo>
                <a:srgbClr val="ECECEC">
                  <a:alpha val="0"/>
                </a:srgbClr>
              </a:clrTo>
            </a:clrChange>
            <a:extLst>
              <a:ext uri="{28A0092B-C50C-407E-A947-70E740481C1C}">
                <a14:useLocalDpi xmlns:a14="http://schemas.microsoft.com/office/drawing/2010/main"/>
              </a:ext>
            </a:extLst>
          </a:blip>
          <a:srcRect/>
          <a:stretch/>
        </p:blipFill>
        <p:spPr bwMode="auto">
          <a:xfrm>
            <a:off x="167103" y="769425"/>
            <a:ext cx="7312025" cy="2584206"/>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4"/>
          <p:cNvSpPr>
            <a:spLocks/>
          </p:cNvSpPr>
          <p:nvPr/>
        </p:nvSpPr>
        <p:spPr bwMode="auto">
          <a:xfrm>
            <a:off x="2316163" y="1004253"/>
            <a:ext cx="3200400" cy="1397000"/>
          </a:xfrm>
          <a:custGeom>
            <a:avLst/>
            <a:gdLst>
              <a:gd name="T0" fmla="*/ 0 w 2016"/>
              <a:gd name="T1" fmla="*/ 0 h 880"/>
              <a:gd name="T2" fmla="*/ 2016 w 2016"/>
              <a:gd name="T3" fmla="*/ 880 h 880"/>
            </a:gdLst>
            <a:ahLst/>
            <a:cxnLst>
              <a:cxn ang="0">
                <a:pos x="T0" y="T1"/>
              </a:cxn>
              <a:cxn ang="0">
                <a:pos x="T2" y="T3"/>
              </a:cxn>
            </a:cxnLst>
            <a:rect l="0" t="0" r="r" b="b"/>
            <a:pathLst>
              <a:path w="2016" h="880">
                <a:moveTo>
                  <a:pt x="0" y="0"/>
                </a:moveTo>
                <a:lnTo>
                  <a:pt x="2016" y="880"/>
                </a:lnTo>
              </a:path>
            </a:pathLst>
          </a:custGeom>
          <a:noFill/>
          <a:ln w="25400">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5"/>
          <p:cNvSpPr>
            <a:spLocks/>
          </p:cNvSpPr>
          <p:nvPr/>
        </p:nvSpPr>
        <p:spPr bwMode="auto">
          <a:xfrm>
            <a:off x="2214563" y="1664653"/>
            <a:ext cx="3302000" cy="1397000"/>
          </a:xfrm>
          <a:custGeom>
            <a:avLst/>
            <a:gdLst>
              <a:gd name="T0" fmla="*/ 0 w 2080"/>
              <a:gd name="T1" fmla="*/ 880 h 880"/>
              <a:gd name="T2" fmla="*/ 2080 w 2080"/>
              <a:gd name="T3" fmla="*/ 0 h 880"/>
            </a:gdLst>
            <a:ahLst/>
            <a:cxnLst>
              <a:cxn ang="0">
                <a:pos x="T0" y="T1"/>
              </a:cxn>
              <a:cxn ang="0">
                <a:pos x="T2" y="T3"/>
              </a:cxn>
            </a:cxnLst>
            <a:rect l="0" t="0" r="r" b="b"/>
            <a:pathLst>
              <a:path w="2080" h="880">
                <a:moveTo>
                  <a:pt x="0" y="880"/>
                </a:moveTo>
                <a:lnTo>
                  <a:pt x="2080" y="0"/>
                </a:lnTo>
              </a:path>
            </a:pathLst>
          </a:custGeom>
          <a:noFill/>
          <a:ln w="25400">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
          <p:cNvSpPr>
            <a:spLocks/>
          </p:cNvSpPr>
          <p:nvPr/>
        </p:nvSpPr>
        <p:spPr bwMode="auto">
          <a:xfrm>
            <a:off x="2252663" y="978853"/>
            <a:ext cx="3149600" cy="965200"/>
          </a:xfrm>
          <a:custGeom>
            <a:avLst/>
            <a:gdLst>
              <a:gd name="T0" fmla="*/ 0 w 1984"/>
              <a:gd name="T1" fmla="*/ 0 h 608"/>
              <a:gd name="T2" fmla="*/ 1984 w 1984"/>
              <a:gd name="T3" fmla="*/ 608 h 608"/>
            </a:gdLst>
            <a:ahLst/>
            <a:cxnLst>
              <a:cxn ang="0">
                <a:pos x="T0" y="T1"/>
              </a:cxn>
              <a:cxn ang="0">
                <a:pos x="T2" y="T3"/>
              </a:cxn>
            </a:cxnLst>
            <a:rect l="0" t="0" r="r" b="b"/>
            <a:pathLst>
              <a:path w="1984" h="608">
                <a:moveTo>
                  <a:pt x="0" y="0"/>
                </a:moveTo>
                <a:lnTo>
                  <a:pt x="1984" y="608"/>
                </a:lnTo>
              </a:path>
            </a:pathLst>
          </a:custGeom>
          <a:noFill/>
          <a:ln w="25400">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7"/>
          <p:cNvSpPr>
            <a:spLocks/>
          </p:cNvSpPr>
          <p:nvPr/>
        </p:nvSpPr>
        <p:spPr bwMode="auto">
          <a:xfrm>
            <a:off x="2189163" y="2121853"/>
            <a:ext cx="3213100" cy="939800"/>
          </a:xfrm>
          <a:custGeom>
            <a:avLst/>
            <a:gdLst>
              <a:gd name="T0" fmla="*/ 0 w 2024"/>
              <a:gd name="T1" fmla="*/ 592 h 592"/>
              <a:gd name="T2" fmla="*/ 2024 w 2024"/>
              <a:gd name="T3" fmla="*/ 0 h 592"/>
            </a:gdLst>
            <a:ahLst/>
            <a:cxnLst>
              <a:cxn ang="0">
                <a:pos x="T0" y="T1"/>
              </a:cxn>
              <a:cxn ang="0">
                <a:pos x="T2" y="T3"/>
              </a:cxn>
            </a:cxnLst>
            <a:rect l="0" t="0" r="r" b="b"/>
            <a:pathLst>
              <a:path w="2024" h="592">
                <a:moveTo>
                  <a:pt x="0" y="592"/>
                </a:moveTo>
                <a:lnTo>
                  <a:pt x="2024" y="0"/>
                </a:lnTo>
              </a:path>
            </a:pathLst>
          </a:custGeom>
          <a:noFill/>
          <a:ln w="25400">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0"/>
          <p:cNvSpPr txBox="1"/>
          <p:nvPr/>
        </p:nvSpPr>
        <p:spPr>
          <a:xfrm>
            <a:off x="3022600" y="177800"/>
            <a:ext cx="7480300" cy="954107"/>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Person at A sees a _______ eclipse.</a:t>
            </a:r>
          </a:p>
          <a:p>
            <a:r>
              <a:rPr lang="en-GB" sz="2800" dirty="0">
                <a:latin typeface="Arial" panose="020B0604020202020204" pitchFamily="34" charset="0"/>
                <a:cs typeface="Arial" panose="020B0604020202020204" pitchFamily="34" charset="0"/>
              </a:rPr>
              <a:t>Person at B sees a _______ eclipse.</a:t>
            </a:r>
          </a:p>
        </p:txBody>
      </p:sp>
      <p:sp>
        <p:nvSpPr>
          <p:cNvPr id="12" name="TextBox 11"/>
          <p:cNvSpPr txBox="1"/>
          <p:nvPr/>
        </p:nvSpPr>
        <p:spPr>
          <a:xfrm>
            <a:off x="6235700" y="139700"/>
            <a:ext cx="1397000" cy="523220"/>
          </a:xfrm>
          <a:prstGeom prst="rect">
            <a:avLst/>
          </a:prstGeom>
          <a:noFill/>
        </p:spPr>
        <p:txBody>
          <a:bodyPr wrap="square" rtlCol="0">
            <a:spAutoFit/>
          </a:bodyPr>
          <a:lstStyle/>
          <a:p>
            <a:r>
              <a:rPr lang="en-GB" sz="2800" b="1" dirty="0">
                <a:solidFill>
                  <a:srgbClr val="009242"/>
                </a:solidFill>
                <a:latin typeface="Arial" panose="020B0604020202020204" pitchFamily="34" charset="0"/>
                <a:cs typeface="Arial" panose="020B0604020202020204" pitchFamily="34" charset="0"/>
              </a:rPr>
              <a:t>partial</a:t>
            </a:r>
          </a:p>
        </p:txBody>
      </p:sp>
      <p:sp>
        <p:nvSpPr>
          <p:cNvPr id="13" name="TextBox 12"/>
          <p:cNvSpPr txBox="1"/>
          <p:nvPr/>
        </p:nvSpPr>
        <p:spPr>
          <a:xfrm>
            <a:off x="6197600" y="609600"/>
            <a:ext cx="1397000" cy="523220"/>
          </a:xfrm>
          <a:prstGeom prst="rect">
            <a:avLst/>
          </a:prstGeom>
          <a:noFill/>
        </p:spPr>
        <p:txBody>
          <a:bodyPr wrap="square" rtlCol="0">
            <a:spAutoFit/>
          </a:bodyPr>
          <a:lstStyle/>
          <a:p>
            <a:pPr algn="ctr"/>
            <a:r>
              <a:rPr lang="en-GB" sz="2800" b="1" dirty="0">
                <a:solidFill>
                  <a:srgbClr val="009242"/>
                </a:solidFill>
                <a:latin typeface="Arial" panose="020B0604020202020204" pitchFamily="34" charset="0"/>
                <a:cs typeface="Arial" panose="020B0604020202020204" pitchFamily="34" charset="0"/>
              </a:rPr>
              <a:t>total</a:t>
            </a:r>
          </a:p>
        </p:txBody>
      </p:sp>
      <p:sp>
        <p:nvSpPr>
          <p:cNvPr id="14" name="AutoShape 8"/>
          <p:cNvSpPr>
            <a:spLocks noChangeArrowheads="1"/>
          </p:cNvSpPr>
          <p:nvPr/>
        </p:nvSpPr>
        <p:spPr bwMode="auto">
          <a:xfrm>
            <a:off x="6042758" y="2837376"/>
            <a:ext cx="2697162" cy="1849437"/>
          </a:xfrm>
          <a:prstGeom prst="cloudCallout">
            <a:avLst>
              <a:gd name="adj1" fmla="val 55875"/>
              <a:gd name="adj2" fmla="val 61415"/>
            </a:avLst>
          </a:prstGeom>
          <a:solidFill>
            <a:srgbClr val="DDDDFF"/>
          </a:solidFill>
          <a:ln w="9525">
            <a:noFill/>
            <a:round/>
            <a:headEnd/>
            <a:tailEnd/>
          </a:ln>
          <a:effectLst/>
          <a:extLst/>
        </p:spPr>
        <p:txBody>
          <a:bodyPr anchor="ctr" anchorCtr="1"/>
          <a:lstStyle/>
          <a:p>
            <a:pPr algn="ctr"/>
            <a:r>
              <a:rPr lang="en-GB" altLang="nl-NL" sz="2400" kern="0" dirty="0">
                <a:solidFill>
                  <a:sysClr val="windowText" lastClr="000000"/>
                </a:solidFill>
                <a:latin typeface="Arial" panose="020B0604020202020204" pitchFamily="34" charset="0"/>
                <a:cs typeface="Arial" panose="020B0604020202020204" pitchFamily="34" charset="0"/>
              </a:rPr>
              <a:t>What is a lunar eclipse?</a:t>
            </a:r>
          </a:p>
        </p:txBody>
      </p:sp>
    </p:spTree>
    <p:extLst>
      <p:ext uri="{BB962C8B-B14F-4D97-AF65-F5344CB8AC3E}">
        <p14:creationId xmlns:p14="http://schemas.microsoft.com/office/powerpoint/2010/main" val="219748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VW2xRR75lKE"/>
          <p:cNvPicPr>
            <a:picLocks noRot="1" noChangeAspect="1"/>
          </p:cNvPicPr>
          <p:nvPr>
            <a:videoFile r:link="rId1"/>
          </p:nvPr>
        </p:nvPicPr>
        <p:blipFill>
          <a:blip r:embed="rId3"/>
          <a:stretch>
            <a:fillRect/>
          </a:stretch>
        </p:blipFill>
        <p:spPr>
          <a:xfrm>
            <a:off x="0" y="0"/>
            <a:ext cx="9144000" cy="4508500"/>
          </a:xfrm>
          <a:prstGeom prst="rect">
            <a:avLst/>
          </a:prstGeom>
        </p:spPr>
      </p:pic>
      <p:pic>
        <p:nvPicPr>
          <p:cNvPr id="3" name="Picture 2">
            <a:hlinkClick r:id="rId4"/>
            <a:extLst>
              <a:ext uri="{FF2B5EF4-FFF2-40B4-BE49-F238E27FC236}">
                <a16:creationId xmlns:a16="http://schemas.microsoft.com/office/drawing/2014/main" id="{019EA5DB-6AE4-4BE3-8724-ADBE5B920AC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60592" y="4622006"/>
            <a:ext cx="2007394" cy="521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3463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27733" y="133229"/>
            <a:ext cx="435536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GB" altLang="nl-NL" sz="3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Origin of the Moon</a:t>
            </a:r>
            <a:endParaRPr kumimoji="0" lang="en-US" altLang="nl-NL" sz="3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AutoShape 26">
            <a:extLst>
              <a:ext uri="{FF2B5EF4-FFF2-40B4-BE49-F238E27FC236}">
                <a16:creationId xmlns:a16="http://schemas.microsoft.com/office/drawing/2014/main" id="{40637CA3-3138-4FE8-9902-A7674D099EEE}"/>
              </a:ext>
            </a:extLst>
          </p:cNvPr>
          <p:cNvSpPr>
            <a:spLocks noChangeArrowheads="1"/>
          </p:cNvSpPr>
          <p:nvPr/>
        </p:nvSpPr>
        <p:spPr bwMode="auto">
          <a:xfrm>
            <a:off x="127000" y="786004"/>
            <a:ext cx="8839200" cy="933740"/>
          </a:xfrm>
          <a:prstGeom prst="roundRect">
            <a:avLst>
              <a:gd name="adj" fmla="val 11849"/>
            </a:avLst>
          </a:prstGeom>
          <a:solidFill>
            <a:srgbClr val="3366FF"/>
          </a:solidFill>
          <a:ln w="25400">
            <a:noFill/>
            <a:round/>
            <a:headEnd/>
            <a:tailEnd/>
          </a:ln>
          <a:effectLst/>
          <a:extLst/>
        </p:spPr>
        <p:txBody>
          <a:bodyPr/>
          <a:lstStyle>
            <a:lvl1pPr marL="450850" indent="-450850">
              <a:tabLst>
                <a:tab pos="450850" algn="l"/>
              </a:tabLst>
              <a:defRPr>
                <a:solidFill>
                  <a:schemeClr val="tx1"/>
                </a:solidFill>
                <a:latin typeface="Arial" charset="0"/>
              </a:defRPr>
            </a:lvl1pPr>
            <a:lvl2pPr marL="742950" indent="-285750">
              <a:tabLst>
                <a:tab pos="450850" algn="l"/>
              </a:tabLst>
              <a:defRPr>
                <a:solidFill>
                  <a:schemeClr val="tx1"/>
                </a:solidFill>
                <a:latin typeface="Arial" charset="0"/>
              </a:defRPr>
            </a:lvl2pPr>
            <a:lvl3pPr marL="1143000" indent="-228600">
              <a:tabLst>
                <a:tab pos="450850" algn="l"/>
              </a:tabLst>
              <a:defRPr>
                <a:solidFill>
                  <a:schemeClr val="tx1"/>
                </a:solidFill>
                <a:latin typeface="Arial" charset="0"/>
              </a:defRPr>
            </a:lvl3pPr>
            <a:lvl4pPr marL="1600200" indent="-228600">
              <a:tabLst>
                <a:tab pos="450850" algn="l"/>
              </a:tabLst>
              <a:defRPr>
                <a:solidFill>
                  <a:schemeClr val="tx1"/>
                </a:solidFill>
                <a:latin typeface="Arial" charset="0"/>
              </a:defRPr>
            </a:lvl4pPr>
            <a:lvl5pPr marL="2057400" indent="-228600">
              <a:tabLst>
                <a:tab pos="450850" algn="l"/>
              </a:tabLst>
              <a:defRPr>
                <a:solidFill>
                  <a:schemeClr val="tx1"/>
                </a:solidFill>
                <a:latin typeface="Arial" charset="0"/>
              </a:defRPr>
            </a:lvl5pPr>
            <a:lvl6pPr marL="2514600" indent="-228600" eaLnBrk="0" fontAlgn="base" hangingPunct="0">
              <a:spcBef>
                <a:spcPct val="0"/>
              </a:spcBef>
              <a:spcAft>
                <a:spcPct val="0"/>
              </a:spcAft>
              <a:tabLst>
                <a:tab pos="450850" algn="l"/>
              </a:tabLst>
              <a:defRPr>
                <a:solidFill>
                  <a:schemeClr val="tx1"/>
                </a:solidFill>
                <a:latin typeface="Arial" charset="0"/>
              </a:defRPr>
            </a:lvl6pPr>
            <a:lvl7pPr marL="2971800" indent="-228600" eaLnBrk="0" fontAlgn="base" hangingPunct="0">
              <a:spcBef>
                <a:spcPct val="0"/>
              </a:spcBef>
              <a:spcAft>
                <a:spcPct val="0"/>
              </a:spcAft>
              <a:tabLst>
                <a:tab pos="450850" algn="l"/>
              </a:tabLst>
              <a:defRPr>
                <a:solidFill>
                  <a:schemeClr val="tx1"/>
                </a:solidFill>
                <a:latin typeface="Arial" charset="0"/>
              </a:defRPr>
            </a:lvl7pPr>
            <a:lvl8pPr marL="3429000" indent="-228600" eaLnBrk="0" fontAlgn="base" hangingPunct="0">
              <a:spcBef>
                <a:spcPct val="0"/>
              </a:spcBef>
              <a:spcAft>
                <a:spcPct val="0"/>
              </a:spcAft>
              <a:tabLst>
                <a:tab pos="450850" algn="l"/>
              </a:tabLst>
              <a:defRPr>
                <a:solidFill>
                  <a:schemeClr val="tx1"/>
                </a:solidFill>
                <a:latin typeface="Arial" charset="0"/>
              </a:defRPr>
            </a:lvl8pPr>
            <a:lvl9pPr marL="3886200" indent="-228600" eaLnBrk="0" fontAlgn="base" hangingPunct="0">
              <a:spcBef>
                <a:spcPct val="0"/>
              </a:spcBef>
              <a:spcAft>
                <a:spcPct val="0"/>
              </a:spcAft>
              <a:tabLst>
                <a:tab pos="450850" algn="l"/>
              </a:tabLst>
              <a:defRPr>
                <a:solidFill>
                  <a:schemeClr val="tx1"/>
                </a:solidFill>
                <a:latin typeface="Arial" charset="0"/>
              </a:defRPr>
            </a:lvl9pPr>
          </a:lstStyle>
          <a:p>
            <a:pPr marL="407194" indent="-407194">
              <a:buFont typeface="Wingdings 2" panose="05020102010507070707" pitchFamily="18" charset="2"/>
              <a:buChar char="!"/>
              <a:tabLst>
                <a:tab pos="407194" algn="l"/>
              </a:tabLst>
            </a:pPr>
            <a:r>
              <a:rPr lang="en-US" altLang="en-US" sz="2400" dirty="0">
                <a:solidFill>
                  <a:schemeClr val="bg1"/>
                </a:solidFill>
              </a:rPr>
              <a:t>From the next video write down what happened to create the Moon and what else this caused.</a:t>
            </a:r>
          </a:p>
        </p:txBody>
      </p:sp>
      <p:sp>
        <p:nvSpPr>
          <p:cNvPr id="4" name="AutoShape 8"/>
          <p:cNvSpPr>
            <a:spLocks noChangeArrowheads="1"/>
          </p:cNvSpPr>
          <p:nvPr/>
        </p:nvSpPr>
        <p:spPr bwMode="auto">
          <a:xfrm>
            <a:off x="385433" y="1813921"/>
            <a:ext cx="3126642" cy="2255324"/>
          </a:xfrm>
          <a:prstGeom prst="cloudCallout">
            <a:avLst>
              <a:gd name="adj1" fmla="val -55826"/>
              <a:gd name="adj2" fmla="val 64231"/>
            </a:avLst>
          </a:prstGeom>
          <a:solidFill>
            <a:srgbClr val="DDDDFF"/>
          </a:solidFill>
          <a:ln w="9525">
            <a:noFill/>
            <a:round/>
            <a:headEnd/>
            <a:tailEnd/>
          </a:ln>
          <a:effectLst/>
          <a:extLst/>
        </p:spPr>
        <p:txBody>
          <a:bodyPr anchor="ctr" anchorCtr="1"/>
          <a:lstStyle/>
          <a:p>
            <a:pPr algn="ctr"/>
            <a:r>
              <a:rPr lang="en-GB" altLang="nl-NL" sz="2400" kern="0" dirty="0">
                <a:solidFill>
                  <a:sysClr val="windowText" lastClr="000000"/>
                </a:solidFill>
                <a:latin typeface="Arial" panose="020B0604020202020204" pitchFamily="34" charset="0"/>
                <a:cs typeface="Arial" panose="020B0604020202020204" pitchFamily="34" charset="0"/>
              </a:rPr>
              <a:t>Has the Moon always been there?</a:t>
            </a:r>
          </a:p>
        </p:txBody>
      </p:sp>
      <p:sp>
        <p:nvSpPr>
          <p:cNvPr id="5" name="AutoShape 8"/>
          <p:cNvSpPr>
            <a:spLocks noChangeArrowheads="1"/>
          </p:cNvSpPr>
          <p:nvPr/>
        </p:nvSpPr>
        <p:spPr bwMode="auto">
          <a:xfrm>
            <a:off x="3311384" y="2778886"/>
            <a:ext cx="2694842" cy="1861624"/>
          </a:xfrm>
          <a:prstGeom prst="cloudCallout">
            <a:avLst>
              <a:gd name="adj1" fmla="val 55865"/>
              <a:gd name="adj2" fmla="val 66960"/>
            </a:avLst>
          </a:prstGeom>
          <a:solidFill>
            <a:srgbClr val="DDDDFF"/>
          </a:solidFill>
          <a:ln w="9525">
            <a:noFill/>
            <a:round/>
            <a:headEnd/>
            <a:tailEnd/>
          </a:ln>
          <a:effectLst/>
          <a:extLst/>
        </p:spPr>
        <p:txBody>
          <a:bodyPr anchor="ctr" anchorCtr="1"/>
          <a:lstStyle/>
          <a:p>
            <a:pPr algn="ctr"/>
            <a:r>
              <a:rPr lang="en-GB" altLang="nl-NL" sz="2400" kern="0" dirty="0">
                <a:solidFill>
                  <a:sysClr val="windowText" lastClr="000000"/>
                </a:solidFill>
                <a:latin typeface="Arial" panose="020B0604020202020204" pitchFamily="34" charset="0"/>
                <a:cs typeface="Arial" panose="020B0604020202020204" pitchFamily="34" charset="0"/>
              </a:rPr>
              <a:t>Where did it come from?</a:t>
            </a:r>
          </a:p>
        </p:txBody>
      </p:sp>
      <p:sp>
        <p:nvSpPr>
          <p:cNvPr id="6" name="Star: 5 Points 5">
            <a:extLst>
              <a:ext uri="{FF2B5EF4-FFF2-40B4-BE49-F238E27FC236}">
                <a16:creationId xmlns:a16="http://schemas.microsoft.com/office/drawing/2014/main" id="{C1F6E125-189E-4919-87DD-3FAA9648100E}"/>
              </a:ext>
            </a:extLst>
          </p:cNvPr>
          <p:cNvSpPr/>
          <p:nvPr/>
        </p:nvSpPr>
        <p:spPr>
          <a:xfrm>
            <a:off x="8359496" y="39053"/>
            <a:ext cx="656771" cy="652774"/>
          </a:xfrm>
          <a:prstGeom prst="star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utoShape 8">
            <a:extLst>
              <a:ext uri="{FF2B5EF4-FFF2-40B4-BE49-F238E27FC236}">
                <a16:creationId xmlns:a16="http://schemas.microsoft.com/office/drawing/2014/main" id="{440608C3-C250-4B71-AE60-15633C6B1474}"/>
              </a:ext>
            </a:extLst>
          </p:cNvPr>
          <p:cNvSpPr>
            <a:spLocks noChangeArrowheads="1"/>
          </p:cNvSpPr>
          <p:nvPr/>
        </p:nvSpPr>
        <p:spPr bwMode="auto">
          <a:xfrm>
            <a:off x="6063725" y="2010771"/>
            <a:ext cx="2694842" cy="1861624"/>
          </a:xfrm>
          <a:prstGeom prst="cloudCallout">
            <a:avLst>
              <a:gd name="adj1" fmla="val 55865"/>
              <a:gd name="adj2" fmla="val 66960"/>
            </a:avLst>
          </a:prstGeom>
          <a:solidFill>
            <a:srgbClr val="DDDDFF"/>
          </a:solidFill>
          <a:ln w="9525">
            <a:noFill/>
            <a:round/>
            <a:headEnd/>
            <a:tailEnd/>
          </a:ln>
          <a:effectLst/>
          <a:extLst/>
        </p:spPr>
        <p:txBody>
          <a:bodyPr anchor="ctr" anchorCtr="1"/>
          <a:lstStyle/>
          <a:p>
            <a:pPr algn="ctr"/>
            <a:r>
              <a:rPr lang="en-GB" altLang="nl-NL" sz="2400" kern="0" dirty="0">
                <a:solidFill>
                  <a:sysClr val="windowText" lastClr="000000"/>
                </a:solidFill>
                <a:latin typeface="Arial" panose="020B0604020202020204" pitchFamily="34" charset="0"/>
                <a:cs typeface="Arial" panose="020B0604020202020204" pitchFamily="34" charset="0"/>
              </a:rPr>
              <a:t>What other theories are there?</a:t>
            </a:r>
          </a:p>
        </p:txBody>
      </p:sp>
    </p:spTree>
    <p:extLst>
      <p:ext uri="{BB962C8B-B14F-4D97-AF65-F5344CB8AC3E}">
        <p14:creationId xmlns:p14="http://schemas.microsoft.com/office/powerpoint/2010/main" val="274782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019EA5DB-6AE4-4BE3-8724-ADBE5B920A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0592" y="4622006"/>
            <a:ext cx="2007394" cy="521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c0FCE4H0Dro"/>
          <p:cNvPicPr>
            <a:picLocks noRot="1" noChangeAspect="1"/>
          </p:cNvPicPr>
          <p:nvPr>
            <a:videoFile r:link="rId1"/>
          </p:nvPr>
        </p:nvPicPr>
        <p:blipFill>
          <a:blip r:embed="rId5"/>
          <a:stretch>
            <a:fillRect/>
          </a:stretch>
        </p:blipFill>
        <p:spPr>
          <a:xfrm>
            <a:off x="0" y="0"/>
            <a:ext cx="9144000" cy="4521200"/>
          </a:xfrm>
          <a:prstGeom prst="rect">
            <a:avLst/>
          </a:prstGeom>
        </p:spPr>
      </p:pic>
    </p:spTree>
    <p:extLst>
      <p:ext uri="{BB962C8B-B14F-4D97-AF65-F5344CB8AC3E}">
        <p14:creationId xmlns:p14="http://schemas.microsoft.com/office/powerpoint/2010/main" val="964675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7" name="Rectangle 2">
            <a:extLst>
              <a:ext uri="{FF2B5EF4-FFF2-40B4-BE49-F238E27FC236}">
                <a16:creationId xmlns:a16="http://schemas.microsoft.com/office/drawing/2014/main" id="{512A5FBD-4398-49C0-BEDB-BCF3E13BDDD5}"/>
              </a:ext>
            </a:extLst>
          </p:cNvPr>
          <p:cNvSpPr>
            <a:spLocks noGrp="1" noChangeArrowheads="1"/>
          </p:cNvSpPr>
          <p:nvPr>
            <p:ph type="title"/>
          </p:nvPr>
        </p:nvSpPr>
        <p:spPr/>
        <p:txBody>
          <a:bodyPr/>
          <a:lstStyle/>
          <a:p>
            <a:pPr eaLnBrk="1" hangingPunct="1"/>
            <a:r>
              <a:rPr lang="en-GB" altLang="en-US">
                <a:latin typeface="Arial" panose="020B0604020202020204" pitchFamily="34" charset="0"/>
              </a:rPr>
              <a:t>Objectives</a:t>
            </a:r>
          </a:p>
        </p:txBody>
      </p:sp>
      <p:sp>
        <p:nvSpPr>
          <p:cNvPr id="56322" name="Rectangle 3">
            <a:extLst>
              <a:ext uri="{FF2B5EF4-FFF2-40B4-BE49-F238E27FC236}">
                <a16:creationId xmlns:a16="http://schemas.microsoft.com/office/drawing/2014/main" id="{A884D66E-FF13-4861-B1E4-8BC39D1A4E81}"/>
              </a:ext>
            </a:extLst>
          </p:cNvPr>
          <p:cNvSpPr>
            <a:spLocks noGrp="1" noChangeArrowheads="1"/>
          </p:cNvSpPr>
          <p:nvPr>
            <p:ph idx="1"/>
          </p:nvPr>
        </p:nvSpPr>
        <p:spPr>
          <a:xfrm>
            <a:off x="278027" y="1383507"/>
            <a:ext cx="8557054" cy="3240881"/>
          </a:xfrm>
        </p:spPr>
        <p:txBody>
          <a:bodyPr/>
          <a:lstStyle/>
          <a:p>
            <a:pPr marL="403622" lvl="1" indent="-269081" eaLnBrk="1" hangingPunct="1">
              <a:buFont typeface="Arial" panose="020B0604020202020204" pitchFamily="34" charset="0"/>
              <a:buChar char="•"/>
            </a:pPr>
            <a:r>
              <a:rPr lang="en-GB" altLang="en-US" sz="2400" dirty="0">
                <a:latin typeface="Arial" panose="020B0604020202020204" pitchFamily="34" charset="0"/>
              </a:rPr>
              <a:t>Explain how we see the Moon. </a:t>
            </a:r>
          </a:p>
          <a:p>
            <a:pPr marL="403622" lvl="1" indent="-269081" eaLnBrk="1" hangingPunct="1">
              <a:buFont typeface="Arial" panose="020B0604020202020204" pitchFamily="34" charset="0"/>
              <a:buChar char="•"/>
            </a:pPr>
            <a:r>
              <a:rPr lang="en-GB" altLang="en-US" sz="2400" dirty="0">
                <a:latin typeface="Arial" panose="020B0604020202020204" pitchFamily="34" charset="0"/>
              </a:rPr>
              <a:t>Describe how the </a:t>
            </a:r>
            <a:r>
              <a:rPr lang="en-GB" altLang="en-US" sz="2400" dirty="0">
                <a:solidFill>
                  <a:schemeClr val="bg1">
                    <a:lumMod val="65000"/>
                  </a:schemeClr>
                </a:solidFill>
                <a:latin typeface="Arial" panose="020B0604020202020204" pitchFamily="34" charset="0"/>
              </a:rPr>
              <a:t>Earth, </a:t>
            </a:r>
            <a:r>
              <a:rPr lang="en-GB" altLang="en-US" sz="2400" dirty="0">
                <a:latin typeface="Arial" panose="020B0604020202020204" pitchFamily="34" charset="0"/>
              </a:rPr>
              <a:t>Moon </a:t>
            </a:r>
            <a:r>
              <a:rPr lang="en-GB" altLang="en-US" sz="2400" dirty="0">
                <a:solidFill>
                  <a:schemeClr val="bg1">
                    <a:lumMod val="65000"/>
                  </a:schemeClr>
                </a:solidFill>
                <a:latin typeface="Arial" panose="020B0604020202020204" pitchFamily="34" charset="0"/>
              </a:rPr>
              <a:t>and the planets </a:t>
            </a:r>
            <a:r>
              <a:rPr lang="en-GB" altLang="en-US" sz="2400" dirty="0">
                <a:latin typeface="Arial" panose="020B0604020202020204" pitchFamily="34" charset="0"/>
              </a:rPr>
              <a:t>move.</a:t>
            </a:r>
          </a:p>
          <a:p>
            <a:pPr marL="403622" lvl="1" indent="-269081" eaLnBrk="1" hangingPunct="1">
              <a:buFont typeface="Arial" panose="020B0604020202020204" pitchFamily="34" charset="0"/>
              <a:buChar char="•"/>
            </a:pPr>
            <a:r>
              <a:rPr lang="en-GB" altLang="en-US" sz="2400" dirty="0">
                <a:solidFill>
                  <a:schemeClr val="bg1">
                    <a:lumMod val="65000"/>
                  </a:schemeClr>
                </a:solidFill>
                <a:latin typeface="Arial" panose="020B0604020202020204" pitchFamily="34" charset="0"/>
              </a:rPr>
              <a:t>Describe the positions of the Earth and planets in the Solar System.</a:t>
            </a:r>
          </a:p>
          <a:p>
            <a:pPr marL="403622" lvl="1" indent="-269081" eaLnBrk="1" hangingPunct="1">
              <a:buFont typeface="Arial" panose="020B0604020202020204" pitchFamily="34" charset="0"/>
              <a:buChar char="•"/>
            </a:pPr>
            <a:r>
              <a:rPr lang="en-GB" altLang="en-US" sz="2400" dirty="0">
                <a:solidFill>
                  <a:schemeClr val="bg1">
                    <a:lumMod val="65000"/>
                  </a:schemeClr>
                </a:solidFill>
                <a:latin typeface="Arial" panose="020B0604020202020204" pitchFamily="34" charset="0"/>
              </a:rPr>
              <a:t>Describe some ways of investigating the planets.</a:t>
            </a:r>
          </a:p>
          <a:p>
            <a:pPr marL="403622" lvl="1" indent="-269081" eaLnBrk="1" hangingPunct="1">
              <a:buFont typeface="Arial" panose="020B0604020202020204" pitchFamily="34" charset="0"/>
              <a:buChar char="•"/>
            </a:pPr>
            <a:r>
              <a:rPr lang="en-GB" altLang="en-US" sz="2400" dirty="0">
                <a:solidFill>
                  <a:schemeClr val="bg1">
                    <a:lumMod val="65000"/>
                  </a:schemeClr>
                </a:solidFill>
                <a:latin typeface="Arial" panose="020B0604020202020204" pitchFamily="34" charset="0"/>
              </a:rPr>
              <a:t>Compare the geocentric and heliocentric models of the Solar System.</a:t>
            </a:r>
          </a:p>
        </p:txBody>
      </p:sp>
      <p:sp>
        <p:nvSpPr>
          <p:cNvPr id="4099" name="Rectangle 5">
            <a:extLst>
              <a:ext uri="{FF2B5EF4-FFF2-40B4-BE49-F238E27FC236}">
                <a16:creationId xmlns:a16="http://schemas.microsoft.com/office/drawing/2014/main" id="{25415385-464A-4144-B907-57FB66607F28}"/>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
        <p:nvSpPr>
          <p:cNvPr id="2" name="TextBox 1">
            <a:extLst>
              <a:ext uri="{FF2B5EF4-FFF2-40B4-BE49-F238E27FC236}">
                <a16:creationId xmlns:a16="http://schemas.microsoft.com/office/drawing/2014/main" id="{3F996A9D-E9F5-4D5D-929B-4E8F7B82A975}"/>
              </a:ext>
            </a:extLst>
          </p:cNvPr>
          <p:cNvSpPr txBox="1"/>
          <p:nvPr/>
        </p:nvSpPr>
        <p:spPr>
          <a:xfrm>
            <a:off x="5135175" y="4378226"/>
            <a:ext cx="4008826" cy="461665"/>
          </a:xfrm>
          <a:prstGeom prst="rect">
            <a:avLst/>
          </a:prstGeom>
          <a:noFill/>
        </p:spPr>
        <p:txBody>
          <a:bodyPr wrap="square" rtlCol="0">
            <a:spAutoFit/>
          </a:bodyPr>
          <a:lstStyle/>
          <a:p>
            <a:r>
              <a:rPr lang="en-GB" sz="2400" dirty="0">
                <a:solidFill>
                  <a:schemeClr val="bg1">
                    <a:lumMod val="65000"/>
                  </a:schemeClr>
                </a:solidFill>
              </a:rPr>
              <a:t>See 8La2 The Solar System</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6322">
                                            <p:txEl>
                                              <p:pRg st="1" end="1"/>
                                            </p:txEl>
                                          </p:spTgt>
                                        </p:tgtEl>
                                        <p:attrNameLst>
                                          <p:attrName>style.visibility</p:attrName>
                                        </p:attrNameLst>
                                      </p:cBhvr>
                                      <p:to>
                                        <p:strVal val="visible"/>
                                      </p:to>
                                    </p:set>
                                    <p:animEffect transition="in" filter="fade">
                                      <p:cBhvr>
                                        <p:cTn id="7" dur="500"/>
                                        <p:tgtEl>
                                          <p:spTgt spid="5632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6322">
                                            <p:txEl>
                                              <p:pRg st="2" end="2"/>
                                            </p:txEl>
                                          </p:spTgt>
                                        </p:tgtEl>
                                        <p:attrNameLst>
                                          <p:attrName>style.visibility</p:attrName>
                                        </p:attrNameLst>
                                      </p:cBhvr>
                                      <p:to>
                                        <p:strVal val="visible"/>
                                      </p:to>
                                    </p:set>
                                    <p:animEffect transition="in" filter="fade">
                                      <p:cBhvr>
                                        <p:cTn id="12" dur="500"/>
                                        <p:tgtEl>
                                          <p:spTgt spid="5632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6322">
                                            <p:txEl>
                                              <p:pRg st="3" end="3"/>
                                            </p:txEl>
                                          </p:spTgt>
                                        </p:tgtEl>
                                        <p:attrNameLst>
                                          <p:attrName>style.visibility</p:attrName>
                                        </p:attrNameLst>
                                      </p:cBhvr>
                                      <p:to>
                                        <p:strVal val="visible"/>
                                      </p:to>
                                    </p:set>
                                    <p:animEffect transition="in" filter="fade">
                                      <p:cBhvr>
                                        <p:cTn id="17" dur="500"/>
                                        <p:tgtEl>
                                          <p:spTgt spid="5632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6322">
                                            <p:txEl>
                                              <p:pRg st="4" end="4"/>
                                            </p:txEl>
                                          </p:spTgt>
                                        </p:tgtEl>
                                        <p:attrNameLst>
                                          <p:attrName>style.visibility</p:attrName>
                                        </p:attrNameLst>
                                      </p:cBhvr>
                                      <p:to>
                                        <p:strVal val="visible"/>
                                      </p:to>
                                    </p:set>
                                    <p:animEffect transition="in" filter="fade">
                                      <p:cBhvr>
                                        <p:cTn id="22" dur="500"/>
                                        <p:tgtEl>
                                          <p:spTgt spid="563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7" name="Rectangle 2">
            <a:extLst>
              <a:ext uri="{FF2B5EF4-FFF2-40B4-BE49-F238E27FC236}">
                <a16:creationId xmlns:a16="http://schemas.microsoft.com/office/drawing/2014/main" id="{512A5FBD-4398-49C0-BEDB-BCF3E13BDDD5}"/>
              </a:ext>
            </a:extLst>
          </p:cNvPr>
          <p:cNvSpPr>
            <a:spLocks noGrp="1" noChangeArrowheads="1"/>
          </p:cNvSpPr>
          <p:nvPr>
            <p:ph type="title"/>
          </p:nvPr>
        </p:nvSpPr>
        <p:spPr/>
        <p:txBody>
          <a:bodyPr/>
          <a:lstStyle/>
          <a:p>
            <a:pPr eaLnBrk="1" hangingPunct="1"/>
            <a:r>
              <a:rPr lang="en-GB" altLang="en-US">
                <a:latin typeface="Arial" panose="020B0604020202020204" pitchFamily="34" charset="0"/>
              </a:rPr>
              <a:t>Objectives</a:t>
            </a:r>
          </a:p>
        </p:txBody>
      </p:sp>
      <p:sp>
        <p:nvSpPr>
          <p:cNvPr id="56322" name="Rectangle 3">
            <a:extLst>
              <a:ext uri="{FF2B5EF4-FFF2-40B4-BE49-F238E27FC236}">
                <a16:creationId xmlns:a16="http://schemas.microsoft.com/office/drawing/2014/main" id="{A884D66E-FF13-4861-B1E4-8BC39D1A4E81}"/>
              </a:ext>
            </a:extLst>
          </p:cNvPr>
          <p:cNvSpPr>
            <a:spLocks noGrp="1" noChangeArrowheads="1"/>
          </p:cNvSpPr>
          <p:nvPr>
            <p:ph idx="1"/>
          </p:nvPr>
        </p:nvSpPr>
        <p:spPr>
          <a:xfrm>
            <a:off x="278027" y="1383507"/>
            <a:ext cx="8557054" cy="3240881"/>
          </a:xfrm>
        </p:spPr>
        <p:txBody>
          <a:bodyPr/>
          <a:lstStyle/>
          <a:p>
            <a:pPr marL="403622" lvl="1" indent="-269081" eaLnBrk="1" hangingPunct="1">
              <a:buFont typeface="Arial" panose="020B0604020202020204" pitchFamily="34" charset="0"/>
              <a:buChar char="•"/>
            </a:pPr>
            <a:r>
              <a:rPr lang="en-GB" altLang="en-US" sz="2400" dirty="0">
                <a:latin typeface="Arial" panose="020B0604020202020204" pitchFamily="34" charset="0"/>
              </a:rPr>
              <a:t>Explain how we see the Moon. </a:t>
            </a:r>
          </a:p>
          <a:p>
            <a:pPr marL="403622" lvl="1" indent="-269081" eaLnBrk="1" hangingPunct="1">
              <a:buFont typeface="Arial" panose="020B0604020202020204" pitchFamily="34" charset="0"/>
              <a:buChar char="•"/>
            </a:pPr>
            <a:r>
              <a:rPr lang="en-GB" altLang="en-US" sz="2400" dirty="0">
                <a:latin typeface="Arial" panose="020B0604020202020204" pitchFamily="34" charset="0"/>
              </a:rPr>
              <a:t>Describe how the </a:t>
            </a:r>
            <a:r>
              <a:rPr lang="en-GB" altLang="en-US" sz="2400" dirty="0">
                <a:solidFill>
                  <a:schemeClr val="bg1">
                    <a:lumMod val="65000"/>
                  </a:schemeClr>
                </a:solidFill>
                <a:latin typeface="Arial" panose="020B0604020202020204" pitchFamily="34" charset="0"/>
              </a:rPr>
              <a:t>Earth, </a:t>
            </a:r>
            <a:r>
              <a:rPr lang="en-GB" altLang="en-US" sz="2400" dirty="0">
                <a:latin typeface="Arial" panose="020B0604020202020204" pitchFamily="34" charset="0"/>
              </a:rPr>
              <a:t>Moon </a:t>
            </a:r>
            <a:r>
              <a:rPr lang="en-GB" altLang="en-US" sz="2400" dirty="0">
                <a:solidFill>
                  <a:schemeClr val="bg1">
                    <a:lumMod val="65000"/>
                  </a:schemeClr>
                </a:solidFill>
                <a:latin typeface="Arial" panose="020B0604020202020204" pitchFamily="34" charset="0"/>
              </a:rPr>
              <a:t>and the planets </a:t>
            </a:r>
            <a:r>
              <a:rPr lang="en-GB" altLang="en-US" sz="2400" dirty="0">
                <a:latin typeface="Arial" panose="020B0604020202020204" pitchFamily="34" charset="0"/>
              </a:rPr>
              <a:t>move.</a:t>
            </a:r>
          </a:p>
          <a:p>
            <a:pPr marL="403622" lvl="1" indent="-269081" eaLnBrk="1" hangingPunct="1">
              <a:buFont typeface="Arial" panose="020B0604020202020204" pitchFamily="34" charset="0"/>
              <a:buChar char="•"/>
            </a:pPr>
            <a:r>
              <a:rPr lang="en-GB" altLang="en-US" sz="2400" dirty="0">
                <a:solidFill>
                  <a:schemeClr val="bg1">
                    <a:lumMod val="65000"/>
                  </a:schemeClr>
                </a:solidFill>
                <a:latin typeface="Arial" panose="020B0604020202020204" pitchFamily="34" charset="0"/>
              </a:rPr>
              <a:t>Describe the positions of the Earth and planets in the Solar System.</a:t>
            </a:r>
          </a:p>
          <a:p>
            <a:pPr marL="403622" lvl="1" indent="-269081" eaLnBrk="1" hangingPunct="1">
              <a:buFont typeface="Arial" panose="020B0604020202020204" pitchFamily="34" charset="0"/>
              <a:buChar char="•"/>
            </a:pPr>
            <a:r>
              <a:rPr lang="en-GB" altLang="en-US" sz="2400" dirty="0">
                <a:solidFill>
                  <a:schemeClr val="bg1">
                    <a:lumMod val="65000"/>
                  </a:schemeClr>
                </a:solidFill>
                <a:latin typeface="Arial" panose="020B0604020202020204" pitchFamily="34" charset="0"/>
              </a:rPr>
              <a:t>Describe some ways of investigating the planets.</a:t>
            </a:r>
          </a:p>
          <a:p>
            <a:pPr marL="403622" lvl="1" indent="-269081" eaLnBrk="1" hangingPunct="1">
              <a:buFont typeface="Arial" panose="020B0604020202020204" pitchFamily="34" charset="0"/>
              <a:buChar char="•"/>
            </a:pPr>
            <a:r>
              <a:rPr lang="en-GB" altLang="en-US" sz="2400" dirty="0">
                <a:solidFill>
                  <a:schemeClr val="bg1">
                    <a:lumMod val="65000"/>
                  </a:schemeClr>
                </a:solidFill>
                <a:latin typeface="Arial" panose="020B0604020202020204" pitchFamily="34" charset="0"/>
              </a:rPr>
              <a:t>Compare the geocentric and heliocentric models of the Solar System.</a:t>
            </a:r>
          </a:p>
        </p:txBody>
      </p:sp>
      <p:sp>
        <p:nvSpPr>
          <p:cNvPr id="4099" name="Rectangle 5">
            <a:extLst>
              <a:ext uri="{FF2B5EF4-FFF2-40B4-BE49-F238E27FC236}">
                <a16:creationId xmlns:a16="http://schemas.microsoft.com/office/drawing/2014/main" id="{25415385-464A-4144-B907-57FB66607F28}"/>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7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Pearson Education Ltd 2014. Copying permitted for purchasing institution only.  This material is not copyright free.</a:t>
            </a:r>
          </a:p>
        </p:txBody>
      </p:sp>
      <p:sp>
        <p:nvSpPr>
          <p:cNvPr id="2" name="TextBox 1">
            <a:extLst>
              <a:ext uri="{FF2B5EF4-FFF2-40B4-BE49-F238E27FC236}">
                <a16:creationId xmlns:a16="http://schemas.microsoft.com/office/drawing/2014/main" id="{3F996A9D-E9F5-4D5D-929B-4E8F7B82A975}"/>
              </a:ext>
            </a:extLst>
          </p:cNvPr>
          <p:cNvSpPr txBox="1"/>
          <p:nvPr/>
        </p:nvSpPr>
        <p:spPr>
          <a:xfrm>
            <a:off x="5135175" y="4378226"/>
            <a:ext cx="4008826"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lumMod val="65000"/>
                  </a:srgbClr>
                </a:solidFill>
                <a:effectLst/>
                <a:uLnTx/>
                <a:uFillTx/>
                <a:latin typeface="+mn-lt"/>
                <a:ea typeface="+mn-ea"/>
                <a:cs typeface="+mn-cs"/>
              </a:rPr>
              <a:t>See 8La2 The Solar System</a:t>
            </a:r>
          </a:p>
        </p:txBody>
      </p:sp>
    </p:spTree>
    <p:extLst>
      <p:ext uri="{BB962C8B-B14F-4D97-AF65-F5344CB8AC3E}">
        <p14:creationId xmlns:p14="http://schemas.microsoft.com/office/powerpoint/2010/main" val="3309310295"/>
      </p:ext>
    </p:extLst>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6322">
                                            <p:txEl>
                                              <p:pRg st="1" end="1"/>
                                            </p:txEl>
                                          </p:spTgt>
                                        </p:tgtEl>
                                        <p:attrNameLst>
                                          <p:attrName>style.visibility</p:attrName>
                                        </p:attrNameLst>
                                      </p:cBhvr>
                                      <p:to>
                                        <p:strVal val="visible"/>
                                      </p:to>
                                    </p:set>
                                    <p:animEffect transition="in" filter="fade">
                                      <p:cBhvr>
                                        <p:cTn id="7" dur="500"/>
                                        <p:tgtEl>
                                          <p:spTgt spid="5632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6322">
                                            <p:txEl>
                                              <p:pRg st="2" end="2"/>
                                            </p:txEl>
                                          </p:spTgt>
                                        </p:tgtEl>
                                        <p:attrNameLst>
                                          <p:attrName>style.visibility</p:attrName>
                                        </p:attrNameLst>
                                      </p:cBhvr>
                                      <p:to>
                                        <p:strVal val="visible"/>
                                      </p:to>
                                    </p:set>
                                    <p:animEffect transition="in" filter="fade">
                                      <p:cBhvr>
                                        <p:cTn id="12" dur="500"/>
                                        <p:tgtEl>
                                          <p:spTgt spid="5632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6322">
                                            <p:txEl>
                                              <p:pRg st="3" end="3"/>
                                            </p:txEl>
                                          </p:spTgt>
                                        </p:tgtEl>
                                        <p:attrNameLst>
                                          <p:attrName>style.visibility</p:attrName>
                                        </p:attrNameLst>
                                      </p:cBhvr>
                                      <p:to>
                                        <p:strVal val="visible"/>
                                      </p:to>
                                    </p:set>
                                    <p:animEffect transition="in" filter="fade">
                                      <p:cBhvr>
                                        <p:cTn id="17" dur="500"/>
                                        <p:tgtEl>
                                          <p:spTgt spid="5632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6322">
                                            <p:txEl>
                                              <p:pRg st="4" end="4"/>
                                            </p:txEl>
                                          </p:spTgt>
                                        </p:tgtEl>
                                        <p:attrNameLst>
                                          <p:attrName>style.visibility</p:attrName>
                                        </p:attrNameLst>
                                      </p:cBhvr>
                                      <p:to>
                                        <p:strVal val="visible"/>
                                      </p:to>
                                    </p:set>
                                    <p:animEffect transition="in" filter="fade">
                                      <p:cBhvr>
                                        <p:cTn id="22" dur="500"/>
                                        <p:tgtEl>
                                          <p:spTgt spid="563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7CB95001-1537-4EC6-BF72-CFEE7D2301EA}"/>
              </a:ext>
            </a:extLst>
          </p:cNvPr>
          <p:cNvSpPr>
            <a:spLocks noGrp="1" noChangeArrowheads="1"/>
          </p:cNvSpPr>
          <p:nvPr>
            <p:ph type="title" idx="4294967295"/>
          </p:nvPr>
        </p:nvSpPr>
        <p:spPr/>
        <p:txBody>
          <a:bodyPr/>
          <a:lstStyle/>
          <a:p>
            <a:pPr eaLnBrk="1" hangingPunct="1"/>
            <a:r>
              <a:rPr lang="en-GB" altLang="en-US">
                <a:latin typeface="Arial" panose="020B0604020202020204" pitchFamily="34" charset="0"/>
              </a:rPr>
              <a:t>Objectives</a:t>
            </a:r>
          </a:p>
        </p:txBody>
      </p:sp>
      <p:sp>
        <p:nvSpPr>
          <p:cNvPr id="98307" name="Rectangle 3">
            <a:extLst>
              <a:ext uri="{FF2B5EF4-FFF2-40B4-BE49-F238E27FC236}">
                <a16:creationId xmlns:a16="http://schemas.microsoft.com/office/drawing/2014/main" id="{15290737-D930-405F-9215-EAC4D9A3FB6C}"/>
              </a:ext>
            </a:extLst>
          </p:cNvPr>
          <p:cNvSpPr>
            <a:spLocks noGrp="1" noChangeArrowheads="1"/>
          </p:cNvSpPr>
          <p:nvPr>
            <p:ph idx="4294967295"/>
          </p:nvPr>
        </p:nvSpPr>
        <p:spPr>
          <a:xfrm>
            <a:off x="395288" y="1383507"/>
            <a:ext cx="8390365" cy="2484835"/>
          </a:xfrm>
        </p:spPr>
        <p:txBody>
          <a:bodyPr/>
          <a:lstStyle/>
          <a:p>
            <a:pPr marL="403622" lvl="1" indent="-269081">
              <a:spcBef>
                <a:spcPct val="40000"/>
              </a:spcBef>
              <a:buFont typeface="Arial" panose="020B0604020202020204" pitchFamily="34" charset="0"/>
              <a:buChar char="•"/>
            </a:pPr>
            <a:r>
              <a:rPr lang="en-GB" altLang="en-US" sz="2400" dirty="0">
                <a:latin typeface="Arial" panose="020B0604020202020204" pitchFamily="34" charset="0"/>
              </a:rPr>
              <a:t>Use a model to explain why we see phases of the Moon.</a:t>
            </a:r>
          </a:p>
          <a:p>
            <a:pPr marL="403622" lvl="1" indent="-269081">
              <a:spcBef>
                <a:spcPct val="40000"/>
              </a:spcBef>
              <a:buFont typeface="Arial" panose="020B0604020202020204" pitchFamily="34" charset="0"/>
              <a:buChar char="•"/>
            </a:pPr>
            <a:r>
              <a:rPr lang="en-GB" altLang="en-US" sz="2400" dirty="0">
                <a:solidFill>
                  <a:schemeClr val="bg1">
                    <a:lumMod val="65000"/>
                  </a:schemeClr>
                </a:solidFill>
                <a:latin typeface="Arial" panose="020B0604020202020204" pitchFamily="34" charset="0"/>
              </a:rPr>
              <a:t>Explain how technological developments have increased our knowledge of the Solar System.</a:t>
            </a:r>
          </a:p>
          <a:p>
            <a:pPr marL="403622" lvl="1" indent="-269081">
              <a:spcBef>
                <a:spcPct val="40000"/>
              </a:spcBef>
              <a:buFont typeface="Arial" panose="020B0604020202020204" pitchFamily="34" charset="0"/>
              <a:buChar char="•"/>
            </a:pPr>
            <a:r>
              <a:rPr lang="en-GB" altLang="en-US" sz="2400" dirty="0">
                <a:solidFill>
                  <a:schemeClr val="bg1">
                    <a:lumMod val="65000"/>
                  </a:schemeClr>
                </a:solidFill>
                <a:latin typeface="Arial" panose="020B0604020202020204" pitchFamily="34" charset="0"/>
              </a:rPr>
              <a:t>Explain why the heliocentric model is our current model of the Solar System.</a:t>
            </a:r>
          </a:p>
        </p:txBody>
      </p:sp>
      <p:sp>
        <p:nvSpPr>
          <p:cNvPr id="5123" name="Rectangle 5">
            <a:extLst>
              <a:ext uri="{FF2B5EF4-FFF2-40B4-BE49-F238E27FC236}">
                <a16:creationId xmlns:a16="http://schemas.microsoft.com/office/drawing/2014/main" id="{8280EA8D-A929-4009-94A6-A9733E83A632}"/>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7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Pearson Education Ltd 2014. Copying permitted for purchasing institution only.  This material is not copyright free.</a:t>
            </a:r>
          </a:p>
        </p:txBody>
      </p:sp>
      <p:sp>
        <p:nvSpPr>
          <p:cNvPr id="5" name="TextBox 4">
            <a:extLst>
              <a:ext uri="{FF2B5EF4-FFF2-40B4-BE49-F238E27FC236}">
                <a16:creationId xmlns:a16="http://schemas.microsoft.com/office/drawing/2014/main" id="{B7734E6A-68FC-4938-9281-C1ADC79F39AD}"/>
              </a:ext>
            </a:extLst>
          </p:cNvPr>
          <p:cNvSpPr txBox="1"/>
          <p:nvPr/>
        </p:nvSpPr>
        <p:spPr>
          <a:xfrm>
            <a:off x="5135175" y="4378226"/>
            <a:ext cx="4008826"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lumMod val="65000"/>
                  </a:srgbClr>
                </a:solidFill>
                <a:effectLst/>
                <a:uLnTx/>
                <a:uFillTx/>
                <a:latin typeface="+mn-lt"/>
                <a:ea typeface="+mn-ea"/>
                <a:cs typeface="+mn-cs"/>
              </a:rPr>
              <a:t>See 8La2 The Solar System</a:t>
            </a:r>
          </a:p>
        </p:txBody>
      </p:sp>
    </p:spTree>
    <p:extLst>
      <p:ext uri="{BB962C8B-B14F-4D97-AF65-F5344CB8AC3E}">
        <p14:creationId xmlns:p14="http://schemas.microsoft.com/office/powerpoint/2010/main" val="862406973"/>
      </p:ext>
    </p:extLst>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8307">
                                            <p:txEl>
                                              <p:pRg st="1" end="1"/>
                                            </p:txEl>
                                          </p:spTgt>
                                        </p:tgtEl>
                                        <p:attrNameLst>
                                          <p:attrName>style.visibility</p:attrName>
                                        </p:attrNameLst>
                                      </p:cBhvr>
                                      <p:to>
                                        <p:strVal val="visible"/>
                                      </p:to>
                                    </p:set>
                                    <p:animEffect transition="in" filter="fade">
                                      <p:cBhvr>
                                        <p:cTn id="7" dur="500"/>
                                        <p:tgtEl>
                                          <p:spTgt spid="983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8307">
                                            <p:txEl>
                                              <p:pRg st="2" end="2"/>
                                            </p:txEl>
                                          </p:spTgt>
                                        </p:tgtEl>
                                        <p:attrNameLst>
                                          <p:attrName>style.visibility</p:attrName>
                                        </p:attrNameLst>
                                      </p:cBhvr>
                                      <p:to>
                                        <p:strVal val="visible"/>
                                      </p:to>
                                    </p:set>
                                    <p:animEffect transition="in" filter="fade">
                                      <p:cBhvr>
                                        <p:cTn id="12" dur="500"/>
                                        <p:tgtEl>
                                          <p:spTgt spid="983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4F145339-E753-4858-BCAC-AB03C5A0239E}"/>
              </a:ext>
            </a:extLst>
          </p:cNvPr>
          <p:cNvSpPr>
            <a:spLocks noGrp="1" noChangeArrowheads="1"/>
          </p:cNvSpPr>
          <p:nvPr>
            <p:ph type="title" idx="4294967295"/>
          </p:nvPr>
        </p:nvSpPr>
        <p:spPr/>
        <p:txBody>
          <a:bodyPr/>
          <a:lstStyle/>
          <a:p>
            <a:pPr eaLnBrk="1" hangingPunct="1"/>
            <a:r>
              <a:rPr lang="en-GB" altLang="en-US">
                <a:latin typeface="Arial" panose="020B0604020202020204" pitchFamily="34" charset="0"/>
              </a:rPr>
              <a:t>Objectives</a:t>
            </a:r>
          </a:p>
        </p:txBody>
      </p:sp>
      <p:sp>
        <p:nvSpPr>
          <p:cNvPr id="6146" name="Rectangle 3">
            <a:extLst>
              <a:ext uri="{FF2B5EF4-FFF2-40B4-BE49-F238E27FC236}">
                <a16:creationId xmlns:a16="http://schemas.microsoft.com/office/drawing/2014/main" id="{076D3F3C-E281-4CEE-A534-9B858FAF85C2}"/>
              </a:ext>
            </a:extLst>
          </p:cNvPr>
          <p:cNvSpPr>
            <a:spLocks noGrp="1" noChangeArrowheads="1"/>
          </p:cNvSpPr>
          <p:nvPr>
            <p:ph idx="4294967295"/>
          </p:nvPr>
        </p:nvSpPr>
        <p:spPr>
          <a:xfrm>
            <a:off x="0" y="1383506"/>
            <a:ext cx="9144000" cy="2268141"/>
          </a:xfrm>
        </p:spPr>
        <p:txBody>
          <a:bodyPr/>
          <a:lstStyle/>
          <a:p>
            <a:pPr marL="403622" lvl="1" indent="-269081">
              <a:spcBef>
                <a:spcPct val="40000"/>
              </a:spcBef>
              <a:buFont typeface="Arial" panose="020B0604020202020204" pitchFamily="34" charset="0"/>
              <a:buChar char="•"/>
            </a:pPr>
            <a:r>
              <a:rPr lang="en-GB" altLang="en-US" sz="2800" dirty="0">
                <a:latin typeface="Arial" panose="020B0604020202020204" pitchFamily="34" charset="0"/>
              </a:rPr>
              <a:t>Compare different theories for the origin of the Moon.</a:t>
            </a:r>
          </a:p>
          <a:p>
            <a:pPr marL="403622" lvl="1" indent="-269081">
              <a:spcBef>
                <a:spcPct val="40000"/>
              </a:spcBef>
              <a:buFont typeface="Arial" panose="020B0604020202020204" pitchFamily="34" charset="0"/>
              <a:buChar char="•"/>
            </a:pPr>
            <a:r>
              <a:rPr lang="en-GB" altLang="en-US" sz="2800" dirty="0">
                <a:latin typeface="Arial" panose="020B0604020202020204" pitchFamily="34" charset="0"/>
              </a:rPr>
              <a:t>Use a model to explain why we have partial and total solar eclipses.</a:t>
            </a:r>
          </a:p>
        </p:txBody>
      </p:sp>
      <p:sp>
        <p:nvSpPr>
          <p:cNvPr id="6147" name="Rectangle 5">
            <a:extLst>
              <a:ext uri="{FF2B5EF4-FFF2-40B4-BE49-F238E27FC236}">
                <a16:creationId xmlns:a16="http://schemas.microsoft.com/office/drawing/2014/main" id="{06454712-CE98-40A9-94E2-30FCD53C6ADB}"/>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7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Pearson Education Ltd 2014. Copying permitted for purchasing institution only.  This material is not copyright free.</a:t>
            </a:r>
          </a:p>
        </p:txBody>
      </p:sp>
    </p:spTree>
    <p:extLst>
      <p:ext uri="{BB962C8B-B14F-4D97-AF65-F5344CB8AC3E}">
        <p14:creationId xmlns:p14="http://schemas.microsoft.com/office/powerpoint/2010/main" val="2732401161"/>
      </p:ext>
    </p:extLst>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Effect transition="in" filter="fade">
                                      <p:cBhvr>
                                        <p:cTn id="7" dur="500"/>
                                        <p:tgtEl>
                                          <p:spTgt spid="61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t="27351" r="71823"/>
          <a:stretch/>
        </p:blipFill>
        <p:spPr>
          <a:xfrm>
            <a:off x="0" y="2505787"/>
            <a:ext cx="3039926" cy="2637716"/>
          </a:xfrm>
          <a:prstGeom prst="rect">
            <a:avLst/>
          </a:prstGeom>
        </p:spPr>
      </p:pic>
      <p:sp>
        <p:nvSpPr>
          <p:cNvPr id="2" name="TextBox 1"/>
          <p:cNvSpPr txBox="1"/>
          <p:nvPr/>
        </p:nvSpPr>
        <p:spPr>
          <a:xfrm>
            <a:off x="7242541" y="-1"/>
            <a:ext cx="1901467" cy="523220"/>
          </a:xfrm>
          <a:prstGeom prst="rect">
            <a:avLst/>
          </a:prstGeom>
          <a:noFill/>
        </p:spPr>
        <p:txBody>
          <a:bodyPr wrap="square" rtlCol="0">
            <a:spAutoFit/>
          </a:bodyPr>
          <a:lstStyle/>
          <a:p>
            <a:pPr algn="r"/>
            <a:r>
              <a:rPr lang="en-GB" sz="2800">
                <a:solidFill>
                  <a:schemeClr val="bg1"/>
                </a:solidFill>
                <a:latin typeface="Calibri" panose="020F0502020204030204" pitchFamily="34" charset="0"/>
              </a:rPr>
              <a:t>Hot seat</a:t>
            </a:r>
          </a:p>
        </p:txBody>
      </p:sp>
      <p:sp>
        <p:nvSpPr>
          <p:cNvPr id="5" name="AutoShape 20"/>
          <p:cNvSpPr>
            <a:spLocks noChangeArrowheads="1"/>
          </p:cNvSpPr>
          <p:nvPr/>
        </p:nvSpPr>
        <p:spPr bwMode="auto">
          <a:xfrm>
            <a:off x="78724" y="84777"/>
            <a:ext cx="6073796" cy="484457"/>
          </a:xfrm>
          <a:prstGeom prst="roundRect">
            <a:avLst>
              <a:gd name="adj" fmla="val 13342"/>
            </a:avLst>
          </a:prstGeom>
          <a:solidFill>
            <a:srgbClr val="0066FF"/>
          </a:solidFill>
          <a:ln w="25400">
            <a:noFill/>
            <a:round/>
            <a:headEnd/>
            <a:tailEnd/>
          </a:ln>
          <a:effectLst/>
        </p:spPr>
        <p:txBody>
          <a:bodyPr/>
          <a:lstStyle/>
          <a:p>
            <a:pPr marL="269081" indent="-269081">
              <a:defRPr/>
            </a:pPr>
            <a:r>
              <a:rPr lang="en-GB" sz="2400" kern="0">
                <a:solidFill>
                  <a:srgbClr val="FFFFFF"/>
                </a:solidFill>
                <a:latin typeface="Calibri" pitchFamily="34" charset="0"/>
                <a:sym typeface="Webdings"/>
              </a:rPr>
              <a:t> Give a clue or definition for these keywords.</a:t>
            </a:r>
            <a:r>
              <a:rPr lang="en-GB" sz="2400" kern="0">
                <a:solidFill>
                  <a:srgbClr val="FFFFFF"/>
                </a:solidFill>
                <a:latin typeface="Calibri" pitchFamily="34" charset="0"/>
                <a:sym typeface="Wingdings"/>
              </a:rPr>
              <a:t>	</a:t>
            </a:r>
            <a:endParaRPr lang="en-GB" sz="2400" kern="0">
              <a:solidFill>
                <a:srgbClr val="FFFFFF"/>
              </a:solidFill>
              <a:latin typeface="Calibri" pitchFamily="34" charset="0"/>
            </a:endParaRPr>
          </a:p>
        </p:txBody>
      </p:sp>
      <p:sp>
        <p:nvSpPr>
          <p:cNvPr id="4" name="TextBox 3"/>
          <p:cNvSpPr txBox="1"/>
          <p:nvPr/>
        </p:nvSpPr>
        <p:spPr>
          <a:xfrm>
            <a:off x="0" y="952500"/>
            <a:ext cx="9055100" cy="1862048"/>
          </a:xfrm>
          <a:prstGeom prst="rect">
            <a:avLst/>
          </a:prstGeom>
          <a:noFill/>
        </p:spPr>
        <p:txBody>
          <a:bodyPr wrap="square" rtlCol="0">
            <a:spAutoFit/>
          </a:bodyPr>
          <a:lstStyle/>
          <a:p>
            <a:pPr algn="ctr"/>
            <a:r>
              <a:rPr lang="en-GB" sz="11500" dirty="0">
                <a:solidFill>
                  <a:schemeClr val="bg1"/>
                </a:solidFill>
              </a:rPr>
              <a:t>full moon</a:t>
            </a:r>
          </a:p>
        </p:txBody>
      </p:sp>
    </p:spTree>
    <p:extLst>
      <p:ext uri="{BB962C8B-B14F-4D97-AF65-F5344CB8AC3E}">
        <p14:creationId xmlns:p14="http://schemas.microsoft.com/office/powerpoint/2010/main" val="165654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t="27351" r="71823"/>
          <a:stretch/>
        </p:blipFill>
        <p:spPr>
          <a:xfrm>
            <a:off x="0" y="2505787"/>
            <a:ext cx="3039926" cy="2637716"/>
          </a:xfrm>
          <a:prstGeom prst="rect">
            <a:avLst/>
          </a:prstGeom>
        </p:spPr>
      </p:pic>
      <p:sp>
        <p:nvSpPr>
          <p:cNvPr id="2" name="TextBox 1"/>
          <p:cNvSpPr txBox="1"/>
          <p:nvPr/>
        </p:nvSpPr>
        <p:spPr>
          <a:xfrm>
            <a:off x="7242541" y="-1"/>
            <a:ext cx="1901467" cy="523220"/>
          </a:xfrm>
          <a:prstGeom prst="rect">
            <a:avLst/>
          </a:prstGeom>
          <a:noFill/>
        </p:spPr>
        <p:txBody>
          <a:bodyPr wrap="square" rtlCol="0">
            <a:spAutoFit/>
          </a:bodyPr>
          <a:lstStyle/>
          <a:p>
            <a:pPr algn="r"/>
            <a:r>
              <a:rPr lang="en-GB" sz="2800">
                <a:solidFill>
                  <a:schemeClr val="bg1"/>
                </a:solidFill>
                <a:latin typeface="Calibri" panose="020F0502020204030204" pitchFamily="34" charset="0"/>
              </a:rPr>
              <a:t>Hot seat</a:t>
            </a:r>
          </a:p>
        </p:txBody>
      </p:sp>
      <p:sp>
        <p:nvSpPr>
          <p:cNvPr id="5" name="AutoShape 20"/>
          <p:cNvSpPr>
            <a:spLocks noChangeArrowheads="1"/>
          </p:cNvSpPr>
          <p:nvPr/>
        </p:nvSpPr>
        <p:spPr bwMode="auto">
          <a:xfrm>
            <a:off x="78724" y="84777"/>
            <a:ext cx="6073796" cy="484457"/>
          </a:xfrm>
          <a:prstGeom prst="roundRect">
            <a:avLst>
              <a:gd name="adj" fmla="val 13342"/>
            </a:avLst>
          </a:prstGeom>
          <a:solidFill>
            <a:srgbClr val="0066FF"/>
          </a:solidFill>
          <a:ln w="25400">
            <a:noFill/>
            <a:round/>
            <a:headEnd/>
            <a:tailEnd/>
          </a:ln>
          <a:effectLst/>
        </p:spPr>
        <p:txBody>
          <a:bodyPr/>
          <a:lstStyle/>
          <a:p>
            <a:pPr marL="269081" indent="-269081">
              <a:defRPr/>
            </a:pPr>
            <a:r>
              <a:rPr lang="en-GB" sz="2400" kern="0">
                <a:solidFill>
                  <a:srgbClr val="FFFFFF"/>
                </a:solidFill>
                <a:latin typeface="Calibri" pitchFamily="34" charset="0"/>
                <a:sym typeface="Webdings"/>
              </a:rPr>
              <a:t> Give a clue or definition for these keywords.</a:t>
            </a:r>
            <a:r>
              <a:rPr lang="en-GB" sz="2400" kern="0">
                <a:solidFill>
                  <a:srgbClr val="FFFFFF"/>
                </a:solidFill>
                <a:latin typeface="Calibri" pitchFamily="34" charset="0"/>
                <a:sym typeface="Wingdings"/>
              </a:rPr>
              <a:t>	</a:t>
            </a:r>
            <a:endParaRPr lang="en-GB" sz="2400" kern="0">
              <a:solidFill>
                <a:srgbClr val="FFFFFF"/>
              </a:solidFill>
              <a:latin typeface="Calibri" pitchFamily="34" charset="0"/>
            </a:endParaRPr>
          </a:p>
        </p:txBody>
      </p:sp>
      <p:sp>
        <p:nvSpPr>
          <p:cNvPr id="4" name="TextBox 3"/>
          <p:cNvSpPr txBox="1"/>
          <p:nvPr/>
        </p:nvSpPr>
        <p:spPr>
          <a:xfrm>
            <a:off x="0" y="952500"/>
            <a:ext cx="9055100" cy="1862048"/>
          </a:xfrm>
          <a:prstGeom prst="rect">
            <a:avLst/>
          </a:prstGeom>
          <a:noFill/>
        </p:spPr>
        <p:txBody>
          <a:bodyPr wrap="square" rtlCol="0">
            <a:spAutoFit/>
          </a:bodyPr>
          <a:lstStyle/>
          <a:p>
            <a:pPr algn="ctr"/>
            <a:r>
              <a:rPr lang="en-GB" sz="11500" dirty="0">
                <a:solidFill>
                  <a:schemeClr val="bg1"/>
                </a:solidFill>
              </a:rPr>
              <a:t>solar eclipse</a:t>
            </a:r>
          </a:p>
        </p:txBody>
      </p:sp>
    </p:spTree>
    <p:extLst>
      <p:ext uri="{BB962C8B-B14F-4D97-AF65-F5344CB8AC3E}">
        <p14:creationId xmlns:p14="http://schemas.microsoft.com/office/powerpoint/2010/main" val="35123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t="27351" r="71823"/>
          <a:stretch/>
        </p:blipFill>
        <p:spPr>
          <a:xfrm>
            <a:off x="0" y="2505787"/>
            <a:ext cx="3039926" cy="2637716"/>
          </a:xfrm>
          <a:prstGeom prst="rect">
            <a:avLst/>
          </a:prstGeom>
        </p:spPr>
      </p:pic>
      <p:sp>
        <p:nvSpPr>
          <p:cNvPr id="2" name="TextBox 1"/>
          <p:cNvSpPr txBox="1"/>
          <p:nvPr/>
        </p:nvSpPr>
        <p:spPr>
          <a:xfrm>
            <a:off x="7242541" y="-1"/>
            <a:ext cx="1901467" cy="523220"/>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Hot seat</a:t>
            </a:r>
          </a:p>
        </p:txBody>
      </p:sp>
      <p:sp>
        <p:nvSpPr>
          <p:cNvPr id="5" name="AutoShape 20"/>
          <p:cNvSpPr>
            <a:spLocks noChangeArrowheads="1"/>
          </p:cNvSpPr>
          <p:nvPr/>
        </p:nvSpPr>
        <p:spPr bwMode="auto">
          <a:xfrm>
            <a:off x="78724" y="84777"/>
            <a:ext cx="6073796" cy="484457"/>
          </a:xfrm>
          <a:prstGeom prst="roundRect">
            <a:avLst>
              <a:gd name="adj" fmla="val 13342"/>
            </a:avLst>
          </a:prstGeom>
          <a:solidFill>
            <a:srgbClr val="0066FF"/>
          </a:solidFill>
          <a:ln w="25400">
            <a:noFill/>
            <a:round/>
            <a:headEnd/>
            <a:tailEnd/>
          </a:ln>
          <a:effectLst/>
        </p:spPr>
        <p:txBody>
          <a:bodyPr/>
          <a:lstStyle/>
          <a:p>
            <a:pPr marL="269081" marR="0" lvl="0" indent="-269081" algn="l" defTabSz="6858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alibri" pitchFamily="34" charset="0"/>
                <a:ea typeface="+mn-ea"/>
                <a:cs typeface="+mn-cs"/>
                <a:sym typeface="Webdings"/>
              </a:rPr>
              <a:t> Give a clue or definition for these keywords.</a:t>
            </a:r>
            <a:r>
              <a:rPr kumimoji="0" lang="en-GB" sz="2400" b="0" i="0" u="none" strike="noStrike" kern="0" cap="none" spc="0" normalizeH="0" baseline="0" noProof="0">
                <a:ln>
                  <a:noFill/>
                </a:ln>
                <a:solidFill>
                  <a:srgbClr val="FFFFFF"/>
                </a:solidFill>
                <a:effectLst/>
                <a:uLnTx/>
                <a:uFillTx/>
                <a:latin typeface="Calibri" pitchFamily="34" charset="0"/>
                <a:ea typeface="+mn-ea"/>
                <a:cs typeface="+mn-cs"/>
                <a:sym typeface="Wingdings"/>
              </a:rPr>
              <a:t>	</a:t>
            </a:r>
            <a:endParaRPr kumimoji="0" lang="en-GB" sz="2400" b="0" i="0" u="none" strike="noStrike" kern="0" cap="none" spc="0" normalizeH="0" baseline="0" noProof="0">
              <a:ln>
                <a:noFill/>
              </a:ln>
              <a:solidFill>
                <a:srgbClr val="FFFFFF"/>
              </a:solidFill>
              <a:effectLst/>
              <a:uLnTx/>
              <a:uFillTx/>
              <a:latin typeface="Calibri" pitchFamily="34" charset="0"/>
              <a:ea typeface="+mn-ea"/>
              <a:cs typeface="+mn-cs"/>
            </a:endParaRPr>
          </a:p>
        </p:txBody>
      </p:sp>
      <p:sp>
        <p:nvSpPr>
          <p:cNvPr id="4" name="TextBox 3"/>
          <p:cNvSpPr txBox="1"/>
          <p:nvPr/>
        </p:nvSpPr>
        <p:spPr>
          <a:xfrm>
            <a:off x="0" y="952500"/>
            <a:ext cx="9144000" cy="156966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600" b="0" i="0" u="none" strike="noStrike" kern="1200" cap="none" spc="0" normalizeH="0" baseline="0" noProof="0" dirty="0">
                <a:ln>
                  <a:noFill/>
                </a:ln>
                <a:solidFill>
                  <a:srgbClr val="FFFFFF"/>
                </a:solidFill>
                <a:effectLst/>
                <a:uLnTx/>
                <a:uFillTx/>
                <a:latin typeface="Arial"/>
                <a:ea typeface="+mn-ea"/>
                <a:cs typeface="+mn-cs"/>
              </a:rPr>
              <a:t>crescent moon</a:t>
            </a:r>
          </a:p>
        </p:txBody>
      </p:sp>
    </p:spTree>
    <p:extLst>
      <p:ext uri="{BB962C8B-B14F-4D97-AF65-F5344CB8AC3E}">
        <p14:creationId xmlns:p14="http://schemas.microsoft.com/office/powerpoint/2010/main" val="68953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t="27351" r="71823"/>
          <a:stretch/>
        </p:blipFill>
        <p:spPr>
          <a:xfrm>
            <a:off x="0" y="2505787"/>
            <a:ext cx="3039926" cy="2637716"/>
          </a:xfrm>
          <a:prstGeom prst="rect">
            <a:avLst/>
          </a:prstGeom>
        </p:spPr>
      </p:pic>
      <p:sp>
        <p:nvSpPr>
          <p:cNvPr id="2" name="TextBox 1"/>
          <p:cNvSpPr txBox="1"/>
          <p:nvPr/>
        </p:nvSpPr>
        <p:spPr>
          <a:xfrm>
            <a:off x="7242541" y="-1"/>
            <a:ext cx="1901467" cy="523220"/>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Hot seat</a:t>
            </a:r>
          </a:p>
        </p:txBody>
      </p:sp>
      <p:sp>
        <p:nvSpPr>
          <p:cNvPr id="5" name="AutoShape 20"/>
          <p:cNvSpPr>
            <a:spLocks noChangeArrowheads="1"/>
          </p:cNvSpPr>
          <p:nvPr/>
        </p:nvSpPr>
        <p:spPr bwMode="auto">
          <a:xfrm>
            <a:off x="78724" y="84777"/>
            <a:ext cx="6073796" cy="484457"/>
          </a:xfrm>
          <a:prstGeom prst="roundRect">
            <a:avLst>
              <a:gd name="adj" fmla="val 13342"/>
            </a:avLst>
          </a:prstGeom>
          <a:solidFill>
            <a:srgbClr val="0066FF"/>
          </a:solidFill>
          <a:ln w="25400">
            <a:noFill/>
            <a:round/>
            <a:headEnd/>
            <a:tailEnd/>
          </a:ln>
          <a:effectLst/>
        </p:spPr>
        <p:txBody>
          <a:bodyPr/>
          <a:lstStyle/>
          <a:p>
            <a:pPr marL="269081" marR="0" lvl="0" indent="-269081" algn="l" defTabSz="6858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alibri" pitchFamily="34" charset="0"/>
                <a:ea typeface="+mn-ea"/>
                <a:cs typeface="+mn-cs"/>
                <a:sym typeface="Webdings"/>
              </a:rPr>
              <a:t> Give a clue or definition for these keywords.</a:t>
            </a:r>
            <a:r>
              <a:rPr kumimoji="0" lang="en-GB" sz="2400" b="0" i="0" u="none" strike="noStrike" kern="0" cap="none" spc="0" normalizeH="0" baseline="0" noProof="0">
                <a:ln>
                  <a:noFill/>
                </a:ln>
                <a:solidFill>
                  <a:srgbClr val="FFFFFF"/>
                </a:solidFill>
                <a:effectLst/>
                <a:uLnTx/>
                <a:uFillTx/>
                <a:latin typeface="Calibri" pitchFamily="34" charset="0"/>
                <a:ea typeface="+mn-ea"/>
                <a:cs typeface="+mn-cs"/>
                <a:sym typeface="Wingdings"/>
              </a:rPr>
              <a:t>	</a:t>
            </a:r>
            <a:endParaRPr kumimoji="0" lang="en-GB" sz="2400" b="0" i="0" u="none" strike="noStrike" kern="0" cap="none" spc="0" normalizeH="0" baseline="0" noProof="0">
              <a:ln>
                <a:noFill/>
              </a:ln>
              <a:solidFill>
                <a:srgbClr val="FFFFFF"/>
              </a:solidFill>
              <a:effectLst/>
              <a:uLnTx/>
              <a:uFillTx/>
              <a:latin typeface="Calibri" pitchFamily="34" charset="0"/>
              <a:ea typeface="+mn-ea"/>
              <a:cs typeface="+mn-cs"/>
            </a:endParaRPr>
          </a:p>
        </p:txBody>
      </p:sp>
      <p:sp>
        <p:nvSpPr>
          <p:cNvPr id="4" name="TextBox 3"/>
          <p:cNvSpPr txBox="1"/>
          <p:nvPr/>
        </p:nvSpPr>
        <p:spPr>
          <a:xfrm>
            <a:off x="0" y="952500"/>
            <a:ext cx="9144000" cy="156966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600" b="0" i="0" u="none" strike="noStrike" kern="1200" cap="none" spc="0" normalizeH="0" baseline="0" noProof="0" dirty="0">
                <a:ln>
                  <a:noFill/>
                </a:ln>
                <a:solidFill>
                  <a:srgbClr val="FFFFFF"/>
                </a:solidFill>
                <a:effectLst/>
                <a:uLnTx/>
                <a:uFillTx/>
                <a:latin typeface="Arial"/>
                <a:ea typeface="+mn-ea"/>
                <a:cs typeface="+mn-cs"/>
              </a:rPr>
              <a:t>partial eclipse</a:t>
            </a:r>
          </a:p>
        </p:txBody>
      </p:sp>
    </p:spTree>
    <p:extLst>
      <p:ext uri="{BB962C8B-B14F-4D97-AF65-F5344CB8AC3E}">
        <p14:creationId xmlns:p14="http://schemas.microsoft.com/office/powerpoint/2010/main" val="70165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7" name="Title 9">
            <a:extLst>
              <a:ext uri="{FF2B5EF4-FFF2-40B4-BE49-F238E27FC236}">
                <a16:creationId xmlns:a16="http://schemas.microsoft.com/office/drawing/2014/main" id="{03AB6A2F-F2B8-466B-A55B-9DA39B301586}"/>
              </a:ext>
            </a:extLst>
          </p:cNvPr>
          <p:cNvSpPr>
            <a:spLocks noGrp="1"/>
          </p:cNvSpPr>
          <p:nvPr>
            <p:ph type="ctrTitle"/>
          </p:nvPr>
        </p:nvSpPr>
        <p:spPr>
          <a:xfrm>
            <a:off x="1656160" y="1600200"/>
            <a:ext cx="5829300" cy="1102519"/>
          </a:xfrm>
        </p:spPr>
        <p:txBody>
          <a:bodyPr/>
          <a:lstStyle/>
          <a:p>
            <a:r>
              <a:rPr lang="en-GB" altLang="en-US"/>
              <a:t>Thinking skills</a:t>
            </a:r>
          </a:p>
        </p:txBody>
      </p:sp>
      <p:sp>
        <p:nvSpPr>
          <p:cNvPr id="55298" name="Subtitle 10">
            <a:extLst>
              <a:ext uri="{FF2B5EF4-FFF2-40B4-BE49-F238E27FC236}">
                <a16:creationId xmlns:a16="http://schemas.microsoft.com/office/drawing/2014/main" id="{E640B8B4-E93B-4F92-90C1-12AD155F7AF0}"/>
              </a:ext>
            </a:extLst>
          </p:cNvPr>
          <p:cNvSpPr>
            <a:spLocks noGrp="1"/>
          </p:cNvSpPr>
          <p:nvPr>
            <p:ph type="subTitle" idx="1"/>
          </p:nvPr>
        </p:nvSpPr>
        <p:spPr/>
        <p:txBody>
          <a:bodyPr/>
          <a:lstStyle/>
          <a:p>
            <a:r>
              <a:rPr lang="en-GB" altLang="en-US"/>
              <a:t>Gathering the evidence</a:t>
            </a:r>
            <a:endParaRPr lang="en-US" altLang="en-US"/>
          </a:p>
        </p:txBody>
      </p:sp>
      <p:sp>
        <p:nvSpPr>
          <p:cNvPr id="55299" name="Rectangle 5">
            <a:extLst>
              <a:ext uri="{FF2B5EF4-FFF2-40B4-BE49-F238E27FC236}">
                <a16:creationId xmlns:a16="http://schemas.microsoft.com/office/drawing/2014/main" id="{56ADF8D5-EF9C-402A-B191-3DE2ECDE5E4C}"/>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Tree>
  </p:cSld>
  <p:clrMapOvr>
    <a:masterClrMapping/>
  </p:clrMapOvr>
  <p:transition>
    <p:sndAc>
      <p:stSnd>
        <p:snd r:embed="rId2" name="click.wav"/>
      </p:stSnd>
    </p:sndAc>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5">
            <a:extLst>
              <a:ext uri="{FF2B5EF4-FFF2-40B4-BE49-F238E27FC236}">
                <a16:creationId xmlns:a16="http://schemas.microsoft.com/office/drawing/2014/main" id="{6EFA5421-E5F4-45FD-AC73-2EECD4C8B08C}"/>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
        <p:nvSpPr>
          <p:cNvPr id="60423" name="AutoShape 6">
            <a:hlinkClick r:id="rId2" action="ppaction://hlinksldjump" highlightClick="1"/>
            <a:extLst>
              <a:ext uri="{FF2B5EF4-FFF2-40B4-BE49-F238E27FC236}">
                <a16:creationId xmlns:a16="http://schemas.microsoft.com/office/drawing/2014/main" id="{C4E8B725-FB94-4648-80C5-B0BB371FC0F0}"/>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 question</a:t>
            </a:r>
          </a:p>
        </p:txBody>
      </p:sp>
      <p:sp>
        <p:nvSpPr>
          <p:cNvPr id="60424" name="AutoShape 6">
            <a:hlinkClick r:id="" action="ppaction://hlinkshowjump?jump=nextslide" highlightClick="1"/>
            <a:extLst>
              <a:ext uri="{FF2B5EF4-FFF2-40B4-BE49-F238E27FC236}">
                <a16:creationId xmlns:a16="http://schemas.microsoft.com/office/drawing/2014/main" id="{92576686-4FB7-40F5-BA92-F4E9959D47C0}"/>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
        <p:nvSpPr>
          <p:cNvPr id="60425" name="Rectangle 4">
            <a:extLst>
              <a:ext uri="{FF2B5EF4-FFF2-40B4-BE49-F238E27FC236}">
                <a16:creationId xmlns:a16="http://schemas.microsoft.com/office/drawing/2014/main" id="{E3CE0829-0449-4EAF-B39F-F37D27C8079E}"/>
              </a:ext>
            </a:extLst>
          </p:cNvPr>
          <p:cNvSpPr>
            <a:spLocks noChangeArrowheads="1"/>
          </p:cNvSpPr>
          <p:nvPr/>
        </p:nvSpPr>
        <p:spPr bwMode="auto">
          <a:xfrm>
            <a:off x="1331119" y="627460"/>
            <a:ext cx="6172200"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defRPr>
            </a:lvl1pPr>
            <a:lvl2pPr eaLnBrk="0" hangingPunct="0">
              <a:defRPr sz="2400" b="1">
                <a:solidFill>
                  <a:schemeClr val="tx1"/>
                </a:solidFill>
                <a:latin typeface="Arial" panose="020B0604020202020204" pitchFamily="34" charset="0"/>
              </a:defRPr>
            </a:lvl2pPr>
            <a:lvl3pPr eaLnBrk="0" hangingPunct="0">
              <a:defRPr sz="2400" b="1">
                <a:solidFill>
                  <a:schemeClr val="tx1"/>
                </a:solidFill>
                <a:latin typeface="Arial" panose="020B0604020202020204" pitchFamily="34" charset="0"/>
              </a:defRPr>
            </a:lvl3pPr>
            <a:lvl4pPr eaLnBrk="0" hangingPunct="0">
              <a:defRPr sz="2400" b="1">
                <a:solidFill>
                  <a:schemeClr val="tx1"/>
                </a:solidFill>
                <a:latin typeface="Arial" panose="020B0604020202020204" pitchFamily="34" charset="0"/>
              </a:defRPr>
            </a:lvl4pPr>
            <a:lvl5pPr eaLnBrk="0" hangingPunct="0">
              <a:defRPr sz="2400" b="1">
                <a:solidFill>
                  <a:schemeClr val="tx1"/>
                </a:solidFill>
                <a:latin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GB" altLang="en-US" sz="1950">
                <a:solidFill>
                  <a:srgbClr val="000000"/>
                </a:solidFill>
                <a:cs typeface="Arial" panose="020B0604020202020204" pitchFamily="34" charset="0"/>
              </a:rPr>
              <a:t>Think of a Plus, a Minus and an Interesting point about this statement:</a:t>
            </a:r>
          </a:p>
        </p:txBody>
      </p:sp>
      <p:sp>
        <p:nvSpPr>
          <p:cNvPr id="60426" name="Content Placeholder 5">
            <a:extLst>
              <a:ext uri="{FF2B5EF4-FFF2-40B4-BE49-F238E27FC236}">
                <a16:creationId xmlns:a16="http://schemas.microsoft.com/office/drawing/2014/main" id="{962164F5-95A3-4C7A-ACD4-D55325208576}"/>
              </a:ext>
            </a:extLst>
          </p:cNvPr>
          <p:cNvSpPr>
            <a:spLocks/>
          </p:cNvSpPr>
          <p:nvPr/>
        </p:nvSpPr>
        <p:spPr bwMode="auto">
          <a:xfrm>
            <a:off x="1331119" y="1221581"/>
            <a:ext cx="61555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742950"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16002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marL="333375" fontAlgn="base">
              <a:spcAft>
                <a:spcPct val="0"/>
              </a:spcAft>
            </a:pPr>
            <a:r>
              <a:rPr lang="en-GB" altLang="en-US" sz="1800">
                <a:cs typeface="Arial" panose="020B0604020202020204" pitchFamily="34" charset="0"/>
              </a:rPr>
              <a:t>The same side of the Earth should always face the Sun.</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0426">
                                            <p:txEl>
                                              <p:pRg st="0" end="0"/>
                                            </p:txEl>
                                          </p:spTgt>
                                        </p:tgtEl>
                                        <p:attrNameLst>
                                          <p:attrName>style.visibility</p:attrName>
                                        </p:attrNameLst>
                                      </p:cBhvr>
                                      <p:to>
                                        <p:strVal val="visible"/>
                                      </p:to>
                                    </p:set>
                                    <p:animEffect transition="in" filter="fade">
                                      <p:cBhvr>
                                        <p:cTn id="7" dur="500"/>
                                        <p:tgtEl>
                                          <p:spTgt spid="604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Content Placeholder 5">
            <a:extLst>
              <a:ext uri="{FF2B5EF4-FFF2-40B4-BE49-F238E27FC236}">
                <a16:creationId xmlns:a16="http://schemas.microsoft.com/office/drawing/2014/main" id="{C1E038DE-4753-4A71-B007-3E8598B56D56}"/>
              </a:ext>
            </a:extLst>
          </p:cNvPr>
          <p:cNvSpPr>
            <a:spLocks/>
          </p:cNvSpPr>
          <p:nvPr/>
        </p:nvSpPr>
        <p:spPr bwMode="auto">
          <a:xfrm>
            <a:off x="1331119" y="1707356"/>
            <a:ext cx="6155531"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2347913"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27559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3163888"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3571875"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4029075"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4486275"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4943475"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5400675"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fontAlgn="base">
              <a:spcAft>
                <a:spcPct val="0"/>
              </a:spcAft>
            </a:pPr>
            <a:r>
              <a:rPr lang="en-GB" altLang="en-US" sz="1800" b="1">
                <a:solidFill>
                  <a:srgbClr val="000000"/>
                </a:solidFill>
                <a:cs typeface="Arial" panose="020B0604020202020204" pitchFamily="34" charset="0"/>
              </a:rPr>
              <a:t>Plus:</a:t>
            </a:r>
            <a:r>
              <a:rPr lang="en-GB" altLang="en-US" sz="1800">
                <a:solidFill>
                  <a:srgbClr val="000000"/>
                </a:solidFill>
                <a:cs typeface="Arial" panose="020B0604020202020204" pitchFamily="34" charset="0"/>
              </a:rPr>
              <a:t> Solar power could be used all the time in that part of the world.</a:t>
            </a:r>
          </a:p>
          <a:p>
            <a:pPr fontAlgn="base">
              <a:spcAft>
                <a:spcPct val="0"/>
              </a:spcAft>
            </a:pPr>
            <a:r>
              <a:rPr lang="en-GB" altLang="en-US" sz="1800" b="1">
                <a:solidFill>
                  <a:srgbClr val="000000"/>
                </a:solidFill>
                <a:cs typeface="Arial" panose="020B0604020202020204" pitchFamily="34" charset="0"/>
              </a:rPr>
              <a:t>Minus:</a:t>
            </a:r>
            <a:r>
              <a:rPr lang="en-GB" altLang="en-US" sz="1800">
                <a:solidFill>
                  <a:srgbClr val="000000"/>
                </a:solidFill>
                <a:cs typeface="Arial" panose="020B0604020202020204" pitchFamily="34" charset="0"/>
              </a:rPr>
              <a:t> It might be difficult to sleep if it is always daylight. Some people would be in the dark all the time.</a:t>
            </a:r>
          </a:p>
          <a:p>
            <a:pPr fontAlgn="base">
              <a:spcAft>
                <a:spcPct val="0"/>
              </a:spcAft>
            </a:pPr>
            <a:r>
              <a:rPr lang="en-GB" altLang="en-US" sz="1800" b="1">
                <a:solidFill>
                  <a:srgbClr val="000000"/>
                </a:solidFill>
                <a:cs typeface="Arial" panose="020B0604020202020204" pitchFamily="34" charset="0"/>
              </a:rPr>
              <a:t>Interesting:</a:t>
            </a:r>
            <a:r>
              <a:rPr lang="en-GB" altLang="en-US" sz="1800">
                <a:solidFill>
                  <a:srgbClr val="000000"/>
                </a:solidFill>
                <a:cs typeface="Arial" panose="020B0604020202020204" pitchFamily="34" charset="0"/>
              </a:rPr>
              <a:t> How would this affect the weather? The same side of the Moon always faces the Earth.</a:t>
            </a:r>
          </a:p>
        </p:txBody>
      </p:sp>
      <p:sp>
        <p:nvSpPr>
          <p:cNvPr id="98307" name="Rectangle 5">
            <a:extLst>
              <a:ext uri="{FF2B5EF4-FFF2-40B4-BE49-F238E27FC236}">
                <a16:creationId xmlns:a16="http://schemas.microsoft.com/office/drawing/2014/main" id="{B7B03A52-50C0-479C-96C7-F0517CD4DF31}"/>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98310" name="AutoShape 6">
            <a:hlinkClick r:id="" action="ppaction://hlinkshowjump?jump=nextslide" highlightClick="1"/>
            <a:extLst>
              <a:ext uri="{FF2B5EF4-FFF2-40B4-BE49-F238E27FC236}">
                <a16:creationId xmlns:a16="http://schemas.microsoft.com/office/drawing/2014/main" id="{B190ED3B-FFDF-4C92-90D5-22FB883E2F5C}"/>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 question</a:t>
            </a:r>
          </a:p>
        </p:txBody>
      </p:sp>
      <p:sp>
        <p:nvSpPr>
          <p:cNvPr id="98311" name="AutoShape 6">
            <a:hlinkClick r:id="" action="ppaction://noaction" highlightClick="1"/>
            <a:extLst>
              <a:ext uri="{FF2B5EF4-FFF2-40B4-BE49-F238E27FC236}">
                <a16:creationId xmlns:a16="http://schemas.microsoft.com/office/drawing/2014/main" id="{68E68942-D9B8-4779-AD4C-2AA833DDD56C}"/>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
        <p:nvSpPr>
          <p:cNvPr id="98313" name="Rectangle 4">
            <a:extLst>
              <a:ext uri="{FF2B5EF4-FFF2-40B4-BE49-F238E27FC236}">
                <a16:creationId xmlns:a16="http://schemas.microsoft.com/office/drawing/2014/main" id="{9D86B1E3-1059-40FD-B1E3-6454DC166083}"/>
              </a:ext>
            </a:extLst>
          </p:cNvPr>
          <p:cNvSpPr>
            <a:spLocks noChangeArrowheads="1"/>
          </p:cNvSpPr>
          <p:nvPr/>
        </p:nvSpPr>
        <p:spPr bwMode="auto">
          <a:xfrm>
            <a:off x="1331119" y="627460"/>
            <a:ext cx="6172200"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defRPr>
            </a:lvl1pPr>
            <a:lvl2pPr eaLnBrk="0" hangingPunct="0">
              <a:defRPr sz="2400" b="1">
                <a:solidFill>
                  <a:schemeClr val="tx1"/>
                </a:solidFill>
                <a:latin typeface="Arial" panose="020B0604020202020204" pitchFamily="34" charset="0"/>
              </a:defRPr>
            </a:lvl2pPr>
            <a:lvl3pPr eaLnBrk="0" hangingPunct="0">
              <a:defRPr sz="2400" b="1">
                <a:solidFill>
                  <a:schemeClr val="tx1"/>
                </a:solidFill>
                <a:latin typeface="Arial" panose="020B0604020202020204" pitchFamily="34" charset="0"/>
              </a:defRPr>
            </a:lvl3pPr>
            <a:lvl4pPr eaLnBrk="0" hangingPunct="0">
              <a:defRPr sz="2400" b="1">
                <a:solidFill>
                  <a:schemeClr val="tx1"/>
                </a:solidFill>
                <a:latin typeface="Arial" panose="020B0604020202020204" pitchFamily="34" charset="0"/>
              </a:defRPr>
            </a:lvl4pPr>
            <a:lvl5pPr eaLnBrk="0" hangingPunct="0">
              <a:defRPr sz="2400" b="1">
                <a:solidFill>
                  <a:schemeClr val="tx1"/>
                </a:solidFill>
                <a:latin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GB" altLang="en-US" sz="1950">
                <a:solidFill>
                  <a:srgbClr val="000000"/>
                </a:solidFill>
                <a:cs typeface="Arial" panose="020B0604020202020204" pitchFamily="34" charset="0"/>
              </a:rPr>
              <a:t>Think of a Plus, a Minus and an Interesting point about this statement:</a:t>
            </a:r>
          </a:p>
        </p:txBody>
      </p:sp>
      <p:sp>
        <p:nvSpPr>
          <p:cNvPr id="98320" name="Content Placeholder 5">
            <a:extLst>
              <a:ext uri="{FF2B5EF4-FFF2-40B4-BE49-F238E27FC236}">
                <a16:creationId xmlns:a16="http://schemas.microsoft.com/office/drawing/2014/main" id="{B6BEEB68-3DCB-46B4-8728-50DD39D51AC8}"/>
              </a:ext>
            </a:extLst>
          </p:cNvPr>
          <p:cNvSpPr>
            <a:spLocks/>
          </p:cNvSpPr>
          <p:nvPr/>
        </p:nvSpPr>
        <p:spPr bwMode="auto">
          <a:xfrm>
            <a:off x="1331119" y="1221581"/>
            <a:ext cx="61555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742950"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16002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marL="333375" fontAlgn="base">
              <a:spcAft>
                <a:spcPct val="0"/>
              </a:spcAft>
            </a:pPr>
            <a:r>
              <a:rPr lang="en-GB" altLang="en-US" sz="1800">
                <a:cs typeface="Arial" panose="020B0604020202020204" pitchFamily="34" charset="0"/>
              </a:rPr>
              <a:t>The same side of the Earth should always face the Sun.</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5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9831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Effect transition="in" filter="fade">
                                      <p:cBhvr>
                                        <p:cTn id="13" dur="500"/>
                                        <p:tgtEl>
                                          <p:spTgt spid="6144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61443">
                                            <p:txEl>
                                              <p:pRg st="2" end="2"/>
                                            </p:txEl>
                                          </p:spTgt>
                                        </p:tgtEl>
                                        <p:attrNameLst>
                                          <p:attrName>style.visibility</p:attrName>
                                        </p:attrNameLst>
                                      </p:cBhvr>
                                      <p:to>
                                        <p:strVal val="visible"/>
                                      </p:to>
                                    </p:set>
                                    <p:animEffect transition="in" filter="fade">
                                      <p:cBhvr>
                                        <p:cTn id="18" dur="500"/>
                                        <p:tgtEl>
                                          <p:spTgt spid="61443">
                                            <p:txEl>
                                              <p:pRg st="2" end="2"/>
                                            </p:txEl>
                                          </p:spTgt>
                                        </p:tgtEl>
                                      </p:cBhvr>
                                    </p:animEffect>
                                  </p:childTnLst>
                                </p:cTn>
                              </p:par>
                              <p:par>
                                <p:cTn id="19" presetID="1" presetClass="exit" presetSubtype="0" fill="hold" grpId="0" nodeType="withEffect">
                                  <p:stCondLst>
                                    <p:cond delay="0"/>
                                  </p:stCondLst>
                                  <p:childTnLst>
                                    <p:set>
                                      <p:cBhvr>
                                        <p:cTn id="20" dur="1" fill="hold">
                                          <p:stCondLst>
                                            <p:cond delay="0"/>
                                          </p:stCondLst>
                                        </p:cTn>
                                        <p:tgtEl>
                                          <p:spTgt spid="98311"/>
                                        </p:tgtEl>
                                        <p:attrNameLst>
                                          <p:attrName>style.visibility</p:attrName>
                                        </p:attrNameLst>
                                      </p:cBhvr>
                                      <p:to>
                                        <p:strVal val="hidden"/>
                                      </p:to>
                                    </p:set>
                                  </p:childTnLst>
                                </p:cTn>
                              </p:par>
                            </p:childTnLst>
                          </p:cTn>
                        </p:par>
                      </p:childTnLst>
                    </p:cTn>
                  </p:par>
                </p:childTnLst>
              </p:cTn>
              <p:nextCondLst>
                <p:cond evt="onClick" delay="0">
                  <p:tgtEl>
                    <p:spTgt spid="98311"/>
                  </p:tgtEl>
                </p:cond>
              </p:nextCondLst>
            </p:seq>
          </p:childTnLst>
        </p:cTn>
      </p:par>
    </p:tnLst>
    <p:bldLst>
      <p:bldP spid="98311"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7CB95001-1537-4EC6-BF72-CFEE7D2301EA}"/>
              </a:ext>
            </a:extLst>
          </p:cNvPr>
          <p:cNvSpPr>
            <a:spLocks noGrp="1" noChangeArrowheads="1"/>
          </p:cNvSpPr>
          <p:nvPr>
            <p:ph type="title" idx="4294967295"/>
          </p:nvPr>
        </p:nvSpPr>
        <p:spPr/>
        <p:txBody>
          <a:bodyPr/>
          <a:lstStyle/>
          <a:p>
            <a:pPr eaLnBrk="1" hangingPunct="1"/>
            <a:r>
              <a:rPr lang="en-GB" altLang="en-US">
                <a:latin typeface="Arial" panose="020B0604020202020204" pitchFamily="34" charset="0"/>
              </a:rPr>
              <a:t>Objectives</a:t>
            </a:r>
          </a:p>
        </p:txBody>
      </p:sp>
      <p:sp>
        <p:nvSpPr>
          <p:cNvPr id="98307" name="Rectangle 3">
            <a:extLst>
              <a:ext uri="{FF2B5EF4-FFF2-40B4-BE49-F238E27FC236}">
                <a16:creationId xmlns:a16="http://schemas.microsoft.com/office/drawing/2014/main" id="{15290737-D930-405F-9215-EAC4D9A3FB6C}"/>
              </a:ext>
            </a:extLst>
          </p:cNvPr>
          <p:cNvSpPr>
            <a:spLocks noGrp="1" noChangeArrowheads="1"/>
          </p:cNvSpPr>
          <p:nvPr>
            <p:ph idx="4294967295"/>
          </p:nvPr>
        </p:nvSpPr>
        <p:spPr>
          <a:xfrm>
            <a:off x="395288" y="1383507"/>
            <a:ext cx="8390365" cy="2484835"/>
          </a:xfrm>
        </p:spPr>
        <p:txBody>
          <a:bodyPr/>
          <a:lstStyle/>
          <a:p>
            <a:pPr marL="403622" lvl="1" indent="-269081">
              <a:spcBef>
                <a:spcPct val="40000"/>
              </a:spcBef>
              <a:buFont typeface="Arial" panose="020B0604020202020204" pitchFamily="34" charset="0"/>
              <a:buChar char="•"/>
            </a:pPr>
            <a:r>
              <a:rPr lang="en-GB" altLang="en-US" sz="2400" dirty="0">
                <a:latin typeface="Arial" panose="020B0604020202020204" pitchFamily="34" charset="0"/>
              </a:rPr>
              <a:t>Use a model to explain why we see phases of the Moon.</a:t>
            </a:r>
          </a:p>
          <a:p>
            <a:pPr marL="403622" lvl="1" indent="-269081">
              <a:spcBef>
                <a:spcPct val="40000"/>
              </a:spcBef>
              <a:buFont typeface="Arial" panose="020B0604020202020204" pitchFamily="34" charset="0"/>
              <a:buChar char="•"/>
            </a:pPr>
            <a:r>
              <a:rPr lang="en-GB" altLang="en-US" sz="2400" dirty="0">
                <a:solidFill>
                  <a:schemeClr val="bg1">
                    <a:lumMod val="65000"/>
                  </a:schemeClr>
                </a:solidFill>
                <a:latin typeface="Arial" panose="020B0604020202020204" pitchFamily="34" charset="0"/>
              </a:rPr>
              <a:t>Explain how technological developments have increased our knowledge of the Solar System.</a:t>
            </a:r>
          </a:p>
          <a:p>
            <a:pPr marL="403622" lvl="1" indent="-269081">
              <a:spcBef>
                <a:spcPct val="40000"/>
              </a:spcBef>
              <a:buFont typeface="Arial" panose="020B0604020202020204" pitchFamily="34" charset="0"/>
              <a:buChar char="•"/>
            </a:pPr>
            <a:r>
              <a:rPr lang="en-GB" altLang="en-US" sz="2400" dirty="0">
                <a:solidFill>
                  <a:schemeClr val="bg1">
                    <a:lumMod val="65000"/>
                  </a:schemeClr>
                </a:solidFill>
                <a:latin typeface="Arial" panose="020B0604020202020204" pitchFamily="34" charset="0"/>
              </a:rPr>
              <a:t>Explain why the heliocentric model is our current model of the Solar System.</a:t>
            </a:r>
          </a:p>
        </p:txBody>
      </p:sp>
      <p:sp>
        <p:nvSpPr>
          <p:cNvPr id="5123" name="Rectangle 5">
            <a:extLst>
              <a:ext uri="{FF2B5EF4-FFF2-40B4-BE49-F238E27FC236}">
                <a16:creationId xmlns:a16="http://schemas.microsoft.com/office/drawing/2014/main" id="{8280EA8D-A929-4009-94A6-A9733E83A632}"/>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5" name="TextBox 4">
            <a:extLst>
              <a:ext uri="{FF2B5EF4-FFF2-40B4-BE49-F238E27FC236}">
                <a16:creationId xmlns:a16="http://schemas.microsoft.com/office/drawing/2014/main" id="{B7734E6A-68FC-4938-9281-C1ADC79F39AD}"/>
              </a:ext>
            </a:extLst>
          </p:cNvPr>
          <p:cNvSpPr txBox="1"/>
          <p:nvPr/>
        </p:nvSpPr>
        <p:spPr>
          <a:xfrm>
            <a:off x="5135175" y="4378226"/>
            <a:ext cx="4008826" cy="461665"/>
          </a:xfrm>
          <a:prstGeom prst="rect">
            <a:avLst/>
          </a:prstGeom>
          <a:noFill/>
        </p:spPr>
        <p:txBody>
          <a:bodyPr wrap="square" rtlCol="0">
            <a:spAutoFit/>
          </a:bodyPr>
          <a:lstStyle/>
          <a:p>
            <a:r>
              <a:rPr lang="en-GB" sz="2400" dirty="0">
                <a:solidFill>
                  <a:schemeClr val="bg1">
                    <a:lumMod val="65000"/>
                  </a:schemeClr>
                </a:solidFill>
              </a:rPr>
              <a:t>See 8La2 The Solar System</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8307">
                                            <p:txEl>
                                              <p:pRg st="1" end="1"/>
                                            </p:txEl>
                                          </p:spTgt>
                                        </p:tgtEl>
                                        <p:attrNameLst>
                                          <p:attrName>style.visibility</p:attrName>
                                        </p:attrNameLst>
                                      </p:cBhvr>
                                      <p:to>
                                        <p:strVal val="visible"/>
                                      </p:to>
                                    </p:set>
                                    <p:animEffect transition="in" filter="fade">
                                      <p:cBhvr>
                                        <p:cTn id="7" dur="500"/>
                                        <p:tgtEl>
                                          <p:spTgt spid="983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8307">
                                            <p:txEl>
                                              <p:pRg st="2" end="2"/>
                                            </p:txEl>
                                          </p:spTgt>
                                        </p:tgtEl>
                                        <p:attrNameLst>
                                          <p:attrName>style.visibility</p:attrName>
                                        </p:attrNameLst>
                                      </p:cBhvr>
                                      <p:to>
                                        <p:strVal val="visible"/>
                                      </p:to>
                                    </p:set>
                                    <p:animEffect transition="in" filter="fade">
                                      <p:cBhvr>
                                        <p:cTn id="12" dur="500"/>
                                        <p:tgtEl>
                                          <p:spTgt spid="983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5">
            <a:extLst>
              <a:ext uri="{FF2B5EF4-FFF2-40B4-BE49-F238E27FC236}">
                <a16:creationId xmlns:a16="http://schemas.microsoft.com/office/drawing/2014/main" id="{9391B339-9584-42CB-92AE-EE7352B57A92}"/>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119811" name="AutoShape 6">
            <a:hlinkClick r:id="rId2" action="ppaction://hlinksldjump" highlightClick="1"/>
            <a:extLst>
              <a:ext uri="{FF2B5EF4-FFF2-40B4-BE49-F238E27FC236}">
                <a16:creationId xmlns:a16="http://schemas.microsoft.com/office/drawing/2014/main" id="{7EFE3B2E-E261-46AA-9FE2-7D93857322FC}"/>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 question</a:t>
            </a:r>
          </a:p>
        </p:txBody>
      </p:sp>
      <p:sp>
        <p:nvSpPr>
          <p:cNvPr id="119812" name="AutoShape 6">
            <a:hlinkClick r:id="" action="ppaction://hlinkshowjump?jump=nextslide" highlightClick="1"/>
            <a:extLst>
              <a:ext uri="{FF2B5EF4-FFF2-40B4-BE49-F238E27FC236}">
                <a16:creationId xmlns:a16="http://schemas.microsoft.com/office/drawing/2014/main" id="{D57630AE-1996-40A5-9EB8-E52285BC88DE}"/>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
        <p:nvSpPr>
          <p:cNvPr id="119813" name="Rectangle 4">
            <a:extLst>
              <a:ext uri="{FF2B5EF4-FFF2-40B4-BE49-F238E27FC236}">
                <a16:creationId xmlns:a16="http://schemas.microsoft.com/office/drawing/2014/main" id="{F9B4B524-B3DF-4276-A14A-02D0602594F7}"/>
              </a:ext>
            </a:extLst>
          </p:cNvPr>
          <p:cNvSpPr>
            <a:spLocks noChangeArrowheads="1"/>
          </p:cNvSpPr>
          <p:nvPr/>
        </p:nvSpPr>
        <p:spPr bwMode="auto">
          <a:xfrm>
            <a:off x="1331119" y="627460"/>
            <a:ext cx="6172200"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defRPr>
            </a:lvl1pPr>
            <a:lvl2pPr eaLnBrk="0" hangingPunct="0">
              <a:defRPr sz="2400" b="1">
                <a:solidFill>
                  <a:schemeClr val="tx1"/>
                </a:solidFill>
                <a:latin typeface="Arial" panose="020B0604020202020204" pitchFamily="34" charset="0"/>
              </a:defRPr>
            </a:lvl2pPr>
            <a:lvl3pPr eaLnBrk="0" hangingPunct="0">
              <a:defRPr sz="2400" b="1">
                <a:solidFill>
                  <a:schemeClr val="tx1"/>
                </a:solidFill>
                <a:latin typeface="Arial" panose="020B0604020202020204" pitchFamily="34" charset="0"/>
              </a:defRPr>
            </a:lvl3pPr>
            <a:lvl4pPr eaLnBrk="0" hangingPunct="0">
              <a:defRPr sz="2400" b="1">
                <a:solidFill>
                  <a:schemeClr val="tx1"/>
                </a:solidFill>
                <a:latin typeface="Arial" panose="020B0604020202020204" pitchFamily="34" charset="0"/>
              </a:defRPr>
            </a:lvl4pPr>
            <a:lvl5pPr eaLnBrk="0" hangingPunct="0">
              <a:defRPr sz="2400" b="1">
                <a:solidFill>
                  <a:schemeClr val="tx1"/>
                </a:solidFill>
                <a:latin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GB" altLang="en-US" sz="1950">
                <a:solidFill>
                  <a:srgbClr val="000000"/>
                </a:solidFill>
                <a:cs typeface="Arial" panose="020B0604020202020204" pitchFamily="34" charset="0"/>
              </a:rPr>
              <a:t>Think of a Plus, a Minus and an Interesting point about this statement:</a:t>
            </a:r>
          </a:p>
        </p:txBody>
      </p:sp>
      <p:sp>
        <p:nvSpPr>
          <p:cNvPr id="119814" name="Content Placeholder 5">
            <a:extLst>
              <a:ext uri="{FF2B5EF4-FFF2-40B4-BE49-F238E27FC236}">
                <a16:creationId xmlns:a16="http://schemas.microsoft.com/office/drawing/2014/main" id="{CFB3A7EA-0E4A-46A1-BF10-D0E8F451A60C}"/>
              </a:ext>
            </a:extLst>
          </p:cNvPr>
          <p:cNvSpPr>
            <a:spLocks/>
          </p:cNvSpPr>
          <p:nvPr/>
        </p:nvSpPr>
        <p:spPr bwMode="auto">
          <a:xfrm>
            <a:off x="1331119" y="1221581"/>
            <a:ext cx="61555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742950"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16002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marL="333375" fontAlgn="base">
              <a:spcAft>
                <a:spcPct val="0"/>
              </a:spcAft>
            </a:pPr>
            <a:r>
              <a:rPr lang="en-GB" altLang="en-US" sz="1800">
                <a:cs typeface="Arial" panose="020B0604020202020204" pitchFamily="34" charset="0"/>
              </a:rPr>
              <a:t>The Earth should have more than one moon.</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9814">
                                            <p:txEl>
                                              <p:pRg st="0" end="0"/>
                                            </p:txEl>
                                          </p:spTgt>
                                        </p:tgtEl>
                                        <p:attrNameLst>
                                          <p:attrName>style.visibility</p:attrName>
                                        </p:attrNameLst>
                                      </p:cBhvr>
                                      <p:to>
                                        <p:strVal val="visible"/>
                                      </p:to>
                                    </p:set>
                                    <p:animEffect transition="in" filter="fade">
                                      <p:cBhvr>
                                        <p:cTn id="7" dur="500"/>
                                        <p:tgtEl>
                                          <p:spTgt spid="1198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Content Placeholder 5">
            <a:extLst>
              <a:ext uri="{FF2B5EF4-FFF2-40B4-BE49-F238E27FC236}">
                <a16:creationId xmlns:a16="http://schemas.microsoft.com/office/drawing/2014/main" id="{F22E7D45-44BF-4EA3-8482-0352410C78C2}"/>
              </a:ext>
            </a:extLst>
          </p:cNvPr>
          <p:cNvSpPr>
            <a:spLocks/>
          </p:cNvSpPr>
          <p:nvPr/>
        </p:nvSpPr>
        <p:spPr bwMode="auto">
          <a:xfrm>
            <a:off x="1331119" y="1707356"/>
            <a:ext cx="6265069" cy="21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2347913"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27559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3163888"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3571875"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4029075"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4486275"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4943475"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5400675"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fontAlgn="base">
              <a:spcAft>
                <a:spcPct val="0"/>
              </a:spcAft>
            </a:pPr>
            <a:r>
              <a:rPr lang="en-GB" altLang="en-US" sz="1800" b="1">
                <a:solidFill>
                  <a:srgbClr val="000000"/>
                </a:solidFill>
                <a:cs typeface="Arial" panose="020B0604020202020204" pitchFamily="34" charset="0"/>
              </a:rPr>
              <a:t>Plus:</a:t>
            </a:r>
            <a:r>
              <a:rPr lang="en-GB" altLang="en-US" sz="1800">
                <a:solidFill>
                  <a:srgbClr val="000000"/>
                </a:solidFill>
                <a:cs typeface="Arial" panose="020B0604020202020204" pitchFamily="34" charset="0"/>
              </a:rPr>
              <a:t> It would not get as dark at night, because there would be two moons to provide light.</a:t>
            </a:r>
          </a:p>
          <a:p>
            <a:pPr fontAlgn="base">
              <a:spcAft>
                <a:spcPct val="0"/>
              </a:spcAft>
            </a:pPr>
            <a:r>
              <a:rPr lang="en-GB" altLang="en-US" sz="1800" b="1">
                <a:solidFill>
                  <a:srgbClr val="000000"/>
                </a:solidFill>
                <a:cs typeface="Arial" panose="020B0604020202020204" pitchFamily="34" charset="0"/>
              </a:rPr>
              <a:t>Minus:</a:t>
            </a:r>
            <a:r>
              <a:rPr lang="en-GB" altLang="en-US" sz="1800">
                <a:solidFill>
                  <a:srgbClr val="000000"/>
                </a:solidFill>
                <a:cs typeface="Arial" panose="020B0604020202020204" pitchFamily="34" charset="0"/>
              </a:rPr>
              <a:t> If it were brighter at night, we would not be able to see as many stars.</a:t>
            </a:r>
          </a:p>
          <a:p>
            <a:pPr fontAlgn="base">
              <a:spcAft>
                <a:spcPct val="0"/>
              </a:spcAft>
            </a:pPr>
            <a:r>
              <a:rPr lang="en-GB" altLang="en-US" sz="1800" b="1">
                <a:solidFill>
                  <a:srgbClr val="000000"/>
                </a:solidFill>
                <a:cs typeface="Arial" panose="020B0604020202020204" pitchFamily="34" charset="0"/>
              </a:rPr>
              <a:t>Interesting:</a:t>
            </a:r>
            <a:r>
              <a:rPr lang="en-GB" altLang="en-US" sz="1800">
                <a:solidFill>
                  <a:srgbClr val="000000"/>
                </a:solidFill>
                <a:cs typeface="Arial" panose="020B0604020202020204" pitchFamily="34" charset="0"/>
              </a:rPr>
              <a:t> Do other planets have more than one moon? Jupiter has four large moons (large enough to be spherical), and at least 45 much smaller moons.</a:t>
            </a:r>
          </a:p>
        </p:txBody>
      </p:sp>
      <p:sp>
        <p:nvSpPr>
          <p:cNvPr id="120835" name="Rectangle 5">
            <a:extLst>
              <a:ext uri="{FF2B5EF4-FFF2-40B4-BE49-F238E27FC236}">
                <a16:creationId xmlns:a16="http://schemas.microsoft.com/office/drawing/2014/main" id="{AF43FB78-D9E6-4780-95C8-0D5B1E103CA9}"/>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120836" name="AutoShape 6">
            <a:hlinkClick r:id="" action="ppaction://hlinkshowjump?jump=nextslide" highlightClick="1"/>
            <a:extLst>
              <a:ext uri="{FF2B5EF4-FFF2-40B4-BE49-F238E27FC236}">
                <a16:creationId xmlns:a16="http://schemas.microsoft.com/office/drawing/2014/main" id="{17906991-B5FA-498B-A825-2B210FEC6CFD}"/>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 question</a:t>
            </a:r>
          </a:p>
        </p:txBody>
      </p:sp>
      <p:sp>
        <p:nvSpPr>
          <p:cNvPr id="120837" name="AutoShape 6">
            <a:hlinkClick r:id="" action="ppaction://noaction" highlightClick="1"/>
            <a:extLst>
              <a:ext uri="{FF2B5EF4-FFF2-40B4-BE49-F238E27FC236}">
                <a16:creationId xmlns:a16="http://schemas.microsoft.com/office/drawing/2014/main" id="{85CD9C7B-BD48-4772-9520-B9EDF36C88C3}"/>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
        <p:nvSpPr>
          <p:cNvPr id="120838" name="Rectangle 4">
            <a:extLst>
              <a:ext uri="{FF2B5EF4-FFF2-40B4-BE49-F238E27FC236}">
                <a16:creationId xmlns:a16="http://schemas.microsoft.com/office/drawing/2014/main" id="{14D4DA7C-4583-46DC-B5EA-5237B3F633F3}"/>
              </a:ext>
            </a:extLst>
          </p:cNvPr>
          <p:cNvSpPr>
            <a:spLocks noChangeArrowheads="1"/>
          </p:cNvSpPr>
          <p:nvPr/>
        </p:nvSpPr>
        <p:spPr bwMode="auto">
          <a:xfrm>
            <a:off x="1331119" y="627460"/>
            <a:ext cx="6172200"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defRPr>
            </a:lvl1pPr>
            <a:lvl2pPr eaLnBrk="0" hangingPunct="0">
              <a:defRPr sz="2400" b="1">
                <a:solidFill>
                  <a:schemeClr val="tx1"/>
                </a:solidFill>
                <a:latin typeface="Arial" panose="020B0604020202020204" pitchFamily="34" charset="0"/>
              </a:defRPr>
            </a:lvl2pPr>
            <a:lvl3pPr eaLnBrk="0" hangingPunct="0">
              <a:defRPr sz="2400" b="1">
                <a:solidFill>
                  <a:schemeClr val="tx1"/>
                </a:solidFill>
                <a:latin typeface="Arial" panose="020B0604020202020204" pitchFamily="34" charset="0"/>
              </a:defRPr>
            </a:lvl3pPr>
            <a:lvl4pPr eaLnBrk="0" hangingPunct="0">
              <a:defRPr sz="2400" b="1">
                <a:solidFill>
                  <a:schemeClr val="tx1"/>
                </a:solidFill>
                <a:latin typeface="Arial" panose="020B0604020202020204" pitchFamily="34" charset="0"/>
              </a:defRPr>
            </a:lvl4pPr>
            <a:lvl5pPr eaLnBrk="0" hangingPunct="0">
              <a:defRPr sz="2400" b="1">
                <a:solidFill>
                  <a:schemeClr val="tx1"/>
                </a:solidFill>
                <a:latin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GB" altLang="en-US" sz="1950">
                <a:solidFill>
                  <a:srgbClr val="000000"/>
                </a:solidFill>
                <a:cs typeface="Arial" panose="020B0604020202020204" pitchFamily="34" charset="0"/>
              </a:rPr>
              <a:t>Think of a Plus, a Minus and an Interesting point about this statement:</a:t>
            </a:r>
          </a:p>
        </p:txBody>
      </p:sp>
      <p:sp>
        <p:nvSpPr>
          <p:cNvPr id="120839" name="Content Placeholder 5">
            <a:extLst>
              <a:ext uri="{FF2B5EF4-FFF2-40B4-BE49-F238E27FC236}">
                <a16:creationId xmlns:a16="http://schemas.microsoft.com/office/drawing/2014/main" id="{6CB0002C-903E-4D0F-B18F-DF6068A7CC2D}"/>
              </a:ext>
            </a:extLst>
          </p:cNvPr>
          <p:cNvSpPr>
            <a:spLocks/>
          </p:cNvSpPr>
          <p:nvPr/>
        </p:nvSpPr>
        <p:spPr bwMode="auto">
          <a:xfrm>
            <a:off x="1331119" y="1221581"/>
            <a:ext cx="61555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742950"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16002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marL="333375" fontAlgn="base">
              <a:spcAft>
                <a:spcPct val="0"/>
              </a:spcAft>
            </a:pPr>
            <a:r>
              <a:rPr lang="en-GB" altLang="en-US" sz="1800">
                <a:cs typeface="Arial" panose="020B0604020202020204" pitchFamily="34" charset="0"/>
              </a:rPr>
              <a:t>The Earth should have more than one moon.</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5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2083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Effect transition="in" filter="fade">
                                      <p:cBhvr>
                                        <p:cTn id="13" dur="500"/>
                                        <p:tgtEl>
                                          <p:spTgt spid="6144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61443">
                                            <p:txEl>
                                              <p:pRg st="2" end="2"/>
                                            </p:txEl>
                                          </p:spTgt>
                                        </p:tgtEl>
                                        <p:attrNameLst>
                                          <p:attrName>style.visibility</p:attrName>
                                        </p:attrNameLst>
                                      </p:cBhvr>
                                      <p:to>
                                        <p:strVal val="visible"/>
                                      </p:to>
                                    </p:set>
                                    <p:animEffect transition="in" filter="fade">
                                      <p:cBhvr>
                                        <p:cTn id="18" dur="500"/>
                                        <p:tgtEl>
                                          <p:spTgt spid="61443">
                                            <p:txEl>
                                              <p:pRg st="2" end="2"/>
                                            </p:txEl>
                                          </p:spTgt>
                                        </p:tgtEl>
                                      </p:cBhvr>
                                    </p:animEffect>
                                  </p:childTnLst>
                                </p:cTn>
                              </p:par>
                              <p:par>
                                <p:cTn id="19" presetID="1" presetClass="exit" presetSubtype="0" fill="hold" grpId="0" nodeType="withEffect">
                                  <p:stCondLst>
                                    <p:cond delay="0"/>
                                  </p:stCondLst>
                                  <p:childTnLst>
                                    <p:set>
                                      <p:cBhvr>
                                        <p:cTn id="20" dur="1" fill="hold">
                                          <p:stCondLst>
                                            <p:cond delay="0"/>
                                          </p:stCondLst>
                                        </p:cTn>
                                        <p:tgtEl>
                                          <p:spTgt spid="120837"/>
                                        </p:tgtEl>
                                        <p:attrNameLst>
                                          <p:attrName>style.visibility</p:attrName>
                                        </p:attrNameLst>
                                      </p:cBhvr>
                                      <p:to>
                                        <p:strVal val="hidden"/>
                                      </p:to>
                                    </p:set>
                                  </p:childTnLst>
                                </p:cTn>
                              </p:par>
                            </p:childTnLst>
                          </p:cTn>
                        </p:par>
                      </p:childTnLst>
                    </p:cTn>
                  </p:par>
                </p:childTnLst>
              </p:cTn>
              <p:nextCondLst>
                <p:cond evt="onClick" delay="0">
                  <p:tgtEl>
                    <p:spTgt spid="120837"/>
                  </p:tgtEl>
                </p:cond>
              </p:nextCondLst>
            </p:seq>
          </p:childTnLst>
        </p:cTn>
      </p:par>
    </p:tnLst>
    <p:bldLst>
      <p:bldP spid="120837"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5">
            <a:extLst>
              <a:ext uri="{FF2B5EF4-FFF2-40B4-BE49-F238E27FC236}">
                <a16:creationId xmlns:a16="http://schemas.microsoft.com/office/drawing/2014/main" id="{22B1E2E6-DC10-4C82-857F-705EAD28F95B}"/>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117763" name="AutoShape 6">
            <a:hlinkClick r:id="rId2" action="ppaction://hlinksldjump" highlightClick="1"/>
            <a:extLst>
              <a:ext uri="{FF2B5EF4-FFF2-40B4-BE49-F238E27FC236}">
                <a16:creationId xmlns:a16="http://schemas.microsoft.com/office/drawing/2014/main" id="{AF9140C8-8532-4F15-B41B-5799C8773005}"/>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 question</a:t>
            </a:r>
          </a:p>
        </p:txBody>
      </p:sp>
      <p:sp>
        <p:nvSpPr>
          <p:cNvPr id="117764" name="AutoShape 6">
            <a:hlinkClick r:id="" action="ppaction://hlinkshowjump?jump=nextslide" highlightClick="1"/>
            <a:extLst>
              <a:ext uri="{FF2B5EF4-FFF2-40B4-BE49-F238E27FC236}">
                <a16:creationId xmlns:a16="http://schemas.microsoft.com/office/drawing/2014/main" id="{4B4609F2-B351-43A3-B459-DE3D25AC0FBF}"/>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
        <p:nvSpPr>
          <p:cNvPr id="117765" name="Rectangle 4">
            <a:extLst>
              <a:ext uri="{FF2B5EF4-FFF2-40B4-BE49-F238E27FC236}">
                <a16:creationId xmlns:a16="http://schemas.microsoft.com/office/drawing/2014/main" id="{81B9DBE1-CABA-47FB-AC10-A89F1541AECC}"/>
              </a:ext>
            </a:extLst>
          </p:cNvPr>
          <p:cNvSpPr>
            <a:spLocks noChangeArrowheads="1"/>
          </p:cNvSpPr>
          <p:nvPr/>
        </p:nvSpPr>
        <p:spPr bwMode="auto">
          <a:xfrm>
            <a:off x="1331119" y="627460"/>
            <a:ext cx="6172200"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defRPr>
            </a:lvl1pPr>
            <a:lvl2pPr eaLnBrk="0" hangingPunct="0">
              <a:defRPr sz="2400" b="1">
                <a:solidFill>
                  <a:schemeClr val="tx1"/>
                </a:solidFill>
                <a:latin typeface="Arial" panose="020B0604020202020204" pitchFamily="34" charset="0"/>
              </a:defRPr>
            </a:lvl2pPr>
            <a:lvl3pPr eaLnBrk="0" hangingPunct="0">
              <a:defRPr sz="2400" b="1">
                <a:solidFill>
                  <a:schemeClr val="tx1"/>
                </a:solidFill>
                <a:latin typeface="Arial" panose="020B0604020202020204" pitchFamily="34" charset="0"/>
              </a:defRPr>
            </a:lvl3pPr>
            <a:lvl4pPr eaLnBrk="0" hangingPunct="0">
              <a:defRPr sz="2400" b="1">
                <a:solidFill>
                  <a:schemeClr val="tx1"/>
                </a:solidFill>
                <a:latin typeface="Arial" panose="020B0604020202020204" pitchFamily="34" charset="0"/>
              </a:defRPr>
            </a:lvl4pPr>
            <a:lvl5pPr eaLnBrk="0" hangingPunct="0">
              <a:defRPr sz="2400" b="1">
                <a:solidFill>
                  <a:schemeClr val="tx1"/>
                </a:solidFill>
                <a:latin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GB" altLang="en-US" sz="1950">
                <a:solidFill>
                  <a:srgbClr val="000000"/>
                </a:solidFill>
                <a:cs typeface="Arial" panose="020B0604020202020204" pitchFamily="34" charset="0"/>
              </a:rPr>
              <a:t>Think of a Plus, a Minus and an Interesting point about this statement:</a:t>
            </a:r>
          </a:p>
        </p:txBody>
      </p:sp>
      <p:sp>
        <p:nvSpPr>
          <p:cNvPr id="117766" name="Content Placeholder 5">
            <a:extLst>
              <a:ext uri="{FF2B5EF4-FFF2-40B4-BE49-F238E27FC236}">
                <a16:creationId xmlns:a16="http://schemas.microsoft.com/office/drawing/2014/main" id="{7FED0154-DEB0-436B-B3B3-F3AFDDED9135}"/>
              </a:ext>
            </a:extLst>
          </p:cNvPr>
          <p:cNvSpPr>
            <a:spLocks/>
          </p:cNvSpPr>
          <p:nvPr/>
        </p:nvSpPr>
        <p:spPr bwMode="auto">
          <a:xfrm>
            <a:off x="1331119" y="1221581"/>
            <a:ext cx="61555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742950"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16002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marL="333375" fontAlgn="base">
              <a:spcAft>
                <a:spcPct val="0"/>
              </a:spcAft>
            </a:pPr>
            <a:r>
              <a:rPr lang="en-GB" altLang="en-US" sz="1800">
                <a:cs typeface="Arial" panose="020B0604020202020204" pitchFamily="34" charset="0"/>
              </a:rPr>
              <a:t>The Earth should spin faster on its axis.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7766">
                                            <p:txEl>
                                              <p:pRg st="0" end="0"/>
                                            </p:txEl>
                                          </p:spTgt>
                                        </p:tgtEl>
                                        <p:attrNameLst>
                                          <p:attrName>style.visibility</p:attrName>
                                        </p:attrNameLst>
                                      </p:cBhvr>
                                      <p:to>
                                        <p:strVal val="visible"/>
                                      </p:to>
                                    </p:set>
                                    <p:animEffect transition="in" filter="fade">
                                      <p:cBhvr>
                                        <p:cTn id="7" dur="500"/>
                                        <p:tgtEl>
                                          <p:spTgt spid="1177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Content Placeholder 5">
            <a:extLst>
              <a:ext uri="{FF2B5EF4-FFF2-40B4-BE49-F238E27FC236}">
                <a16:creationId xmlns:a16="http://schemas.microsoft.com/office/drawing/2014/main" id="{F1B25C8A-4938-4989-9899-23CAE4E1B61C}"/>
              </a:ext>
            </a:extLst>
          </p:cNvPr>
          <p:cNvSpPr>
            <a:spLocks/>
          </p:cNvSpPr>
          <p:nvPr/>
        </p:nvSpPr>
        <p:spPr bwMode="auto">
          <a:xfrm>
            <a:off x="1331119" y="1707357"/>
            <a:ext cx="6155531" cy="2970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2347913"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27559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3163888"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3571875"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4029075"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4486275"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4943475"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5400675"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fontAlgn="base">
              <a:spcAft>
                <a:spcPct val="0"/>
              </a:spcAft>
            </a:pPr>
            <a:r>
              <a:rPr lang="en-GB" altLang="en-US" sz="1800" b="1">
                <a:solidFill>
                  <a:srgbClr val="000000"/>
                </a:solidFill>
                <a:cs typeface="Arial" panose="020B0604020202020204" pitchFamily="34" charset="0"/>
              </a:rPr>
              <a:t>Plus:</a:t>
            </a:r>
            <a:r>
              <a:rPr lang="en-GB" altLang="en-US" sz="1800">
                <a:solidFill>
                  <a:srgbClr val="000000"/>
                </a:solidFill>
                <a:cs typeface="Arial" panose="020B0604020202020204" pitchFamily="34" charset="0"/>
              </a:rPr>
              <a:t> Days would be shorter, so we would not have to go to school for as long each day.</a:t>
            </a:r>
          </a:p>
          <a:p>
            <a:pPr fontAlgn="base">
              <a:spcAft>
                <a:spcPct val="0"/>
              </a:spcAft>
            </a:pPr>
            <a:r>
              <a:rPr lang="en-GB" altLang="en-US" sz="1800" b="1">
                <a:solidFill>
                  <a:srgbClr val="000000"/>
                </a:solidFill>
                <a:cs typeface="Arial" panose="020B0604020202020204" pitchFamily="34" charset="0"/>
              </a:rPr>
              <a:t>Minus:</a:t>
            </a:r>
            <a:r>
              <a:rPr lang="en-GB" altLang="en-US" sz="1800">
                <a:solidFill>
                  <a:srgbClr val="000000"/>
                </a:solidFill>
                <a:cs typeface="Arial" panose="020B0604020202020204" pitchFamily="34" charset="0"/>
              </a:rPr>
              <a:t> There would be more days in a month/year, so we would have to go to school more often.</a:t>
            </a:r>
          </a:p>
          <a:p>
            <a:pPr fontAlgn="base">
              <a:spcAft>
                <a:spcPct val="0"/>
              </a:spcAft>
            </a:pPr>
            <a:r>
              <a:rPr lang="en-GB" altLang="en-US" sz="1800" b="1">
                <a:solidFill>
                  <a:srgbClr val="000000"/>
                </a:solidFill>
                <a:cs typeface="Arial" panose="020B0604020202020204" pitchFamily="34" charset="0"/>
              </a:rPr>
              <a:t>Interesting:</a:t>
            </a:r>
            <a:r>
              <a:rPr lang="en-GB" altLang="en-US" sz="1800">
                <a:solidFill>
                  <a:srgbClr val="000000"/>
                </a:solidFill>
                <a:cs typeface="Arial" panose="020B0604020202020204" pitchFamily="34" charset="0"/>
              </a:rPr>
              <a:t> Would we be able to go to sleep at the right times? Our bodies are used to 24 hour days, so how would we feel if the days were shorter? The Earth’s</a:t>
            </a:r>
            <a:br>
              <a:rPr lang="en-GB" altLang="en-US" sz="1800">
                <a:solidFill>
                  <a:srgbClr val="000000"/>
                </a:solidFill>
                <a:cs typeface="Arial" panose="020B0604020202020204" pitchFamily="34" charset="0"/>
              </a:rPr>
            </a:br>
            <a:r>
              <a:rPr lang="en-GB" altLang="en-US" sz="1800">
                <a:solidFill>
                  <a:srgbClr val="000000"/>
                </a:solidFill>
                <a:cs typeface="Arial" panose="020B0604020202020204" pitchFamily="34" charset="0"/>
              </a:rPr>
              <a:t>rotation is slowing down – about 600 million</a:t>
            </a:r>
            <a:br>
              <a:rPr lang="en-GB" altLang="en-US" sz="1800">
                <a:solidFill>
                  <a:srgbClr val="000000"/>
                </a:solidFill>
                <a:cs typeface="Arial" panose="020B0604020202020204" pitchFamily="34" charset="0"/>
              </a:rPr>
            </a:br>
            <a:r>
              <a:rPr lang="en-GB" altLang="en-US" sz="1800">
                <a:solidFill>
                  <a:srgbClr val="000000"/>
                </a:solidFill>
                <a:cs typeface="Arial" panose="020B0604020202020204" pitchFamily="34" charset="0"/>
              </a:rPr>
              <a:t>years ago a day was only 21 hours long and</a:t>
            </a:r>
            <a:br>
              <a:rPr lang="en-GB" altLang="en-US" sz="1800">
                <a:solidFill>
                  <a:srgbClr val="000000"/>
                </a:solidFill>
                <a:cs typeface="Arial" panose="020B0604020202020204" pitchFamily="34" charset="0"/>
              </a:rPr>
            </a:br>
            <a:r>
              <a:rPr lang="en-GB" altLang="en-US" sz="1800">
                <a:solidFill>
                  <a:srgbClr val="000000"/>
                </a:solidFill>
                <a:cs typeface="Arial" panose="020B0604020202020204" pitchFamily="34" charset="0"/>
              </a:rPr>
              <a:t>there were over 400 days in a year.</a:t>
            </a:r>
          </a:p>
        </p:txBody>
      </p:sp>
      <p:sp>
        <p:nvSpPr>
          <p:cNvPr id="118787" name="Rectangle 5">
            <a:extLst>
              <a:ext uri="{FF2B5EF4-FFF2-40B4-BE49-F238E27FC236}">
                <a16:creationId xmlns:a16="http://schemas.microsoft.com/office/drawing/2014/main" id="{E8C51796-4F94-40F0-8704-DC31212FBEE5}"/>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118788" name="AutoShape 6">
            <a:hlinkClick r:id="" action="ppaction://hlinkshowjump?jump=nextslide" highlightClick="1"/>
            <a:extLst>
              <a:ext uri="{FF2B5EF4-FFF2-40B4-BE49-F238E27FC236}">
                <a16:creationId xmlns:a16="http://schemas.microsoft.com/office/drawing/2014/main" id="{DF2B9CB5-7F0E-4ADD-B763-F65DC7B59AA9}"/>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 question</a:t>
            </a:r>
          </a:p>
        </p:txBody>
      </p:sp>
      <p:sp>
        <p:nvSpPr>
          <p:cNvPr id="118789" name="AutoShape 6">
            <a:hlinkClick r:id="" action="ppaction://noaction" highlightClick="1"/>
            <a:extLst>
              <a:ext uri="{FF2B5EF4-FFF2-40B4-BE49-F238E27FC236}">
                <a16:creationId xmlns:a16="http://schemas.microsoft.com/office/drawing/2014/main" id="{5219C384-9988-42D8-BD3A-D316BE1B3C52}"/>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
        <p:nvSpPr>
          <p:cNvPr id="118790" name="Rectangle 4">
            <a:extLst>
              <a:ext uri="{FF2B5EF4-FFF2-40B4-BE49-F238E27FC236}">
                <a16:creationId xmlns:a16="http://schemas.microsoft.com/office/drawing/2014/main" id="{F1405CDA-9455-4423-A252-ECA2531E8ECD}"/>
              </a:ext>
            </a:extLst>
          </p:cNvPr>
          <p:cNvSpPr>
            <a:spLocks noChangeArrowheads="1"/>
          </p:cNvSpPr>
          <p:nvPr/>
        </p:nvSpPr>
        <p:spPr bwMode="auto">
          <a:xfrm>
            <a:off x="1331119" y="627460"/>
            <a:ext cx="6172200"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defRPr>
            </a:lvl1pPr>
            <a:lvl2pPr eaLnBrk="0" hangingPunct="0">
              <a:defRPr sz="2400" b="1">
                <a:solidFill>
                  <a:schemeClr val="tx1"/>
                </a:solidFill>
                <a:latin typeface="Arial" panose="020B0604020202020204" pitchFamily="34" charset="0"/>
              </a:defRPr>
            </a:lvl2pPr>
            <a:lvl3pPr eaLnBrk="0" hangingPunct="0">
              <a:defRPr sz="2400" b="1">
                <a:solidFill>
                  <a:schemeClr val="tx1"/>
                </a:solidFill>
                <a:latin typeface="Arial" panose="020B0604020202020204" pitchFamily="34" charset="0"/>
              </a:defRPr>
            </a:lvl3pPr>
            <a:lvl4pPr eaLnBrk="0" hangingPunct="0">
              <a:defRPr sz="2400" b="1">
                <a:solidFill>
                  <a:schemeClr val="tx1"/>
                </a:solidFill>
                <a:latin typeface="Arial" panose="020B0604020202020204" pitchFamily="34" charset="0"/>
              </a:defRPr>
            </a:lvl4pPr>
            <a:lvl5pPr eaLnBrk="0" hangingPunct="0">
              <a:defRPr sz="2400" b="1">
                <a:solidFill>
                  <a:schemeClr val="tx1"/>
                </a:solidFill>
                <a:latin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GB" altLang="en-US" sz="1950">
                <a:solidFill>
                  <a:srgbClr val="000000"/>
                </a:solidFill>
                <a:cs typeface="Arial" panose="020B0604020202020204" pitchFamily="34" charset="0"/>
              </a:rPr>
              <a:t>Think of a Plus, a Minus and an Interesting point about this statement:</a:t>
            </a:r>
          </a:p>
        </p:txBody>
      </p:sp>
      <p:sp>
        <p:nvSpPr>
          <p:cNvPr id="118792" name="Content Placeholder 5">
            <a:extLst>
              <a:ext uri="{FF2B5EF4-FFF2-40B4-BE49-F238E27FC236}">
                <a16:creationId xmlns:a16="http://schemas.microsoft.com/office/drawing/2014/main" id="{40EF33E0-3699-453B-84C1-DEF79617100A}"/>
              </a:ext>
            </a:extLst>
          </p:cNvPr>
          <p:cNvSpPr>
            <a:spLocks/>
          </p:cNvSpPr>
          <p:nvPr/>
        </p:nvSpPr>
        <p:spPr bwMode="auto">
          <a:xfrm>
            <a:off x="1331119" y="1221581"/>
            <a:ext cx="61555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742950"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16002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marL="333375" fontAlgn="base">
              <a:spcAft>
                <a:spcPct val="0"/>
              </a:spcAft>
            </a:pPr>
            <a:r>
              <a:rPr lang="en-GB" altLang="en-US" sz="1800">
                <a:cs typeface="Arial" panose="020B0604020202020204" pitchFamily="34" charset="0"/>
              </a:rPr>
              <a:t>The Earth should spin faster on its axis.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5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1878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Effect transition="in" filter="fade">
                                      <p:cBhvr>
                                        <p:cTn id="13" dur="500"/>
                                        <p:tgtEl>
                                          <p:spTgt spid="6144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61443">
                                            <p:txEl>
                                              <p:pRg st="2" end="2"/>
                                            </p:txEl>
                                          </p:spTgt>
                                        </p:tgtEl>
                                        <p:attrNameLst>
                                          <p:attrName>style.visibility</p:attrName>
                                        </p:attrNameLst>
                                      </p:cBhvr>
                                      <p:to>
                                        <p:strVal val="visible"/>
                                      </p:to>
                                    </p:set>
                                    <p:animEffect transition="in" filter="fade">
                                      <p:cBhvr>
                                        <p:cTn id="18" dur="500"/>
                                        <p:tgtEl>
                                          <p:spTgt spid="61443">
                                            <p:txEl>
                                              <p:pRg st="2" end="2"/>
                                            </p:txEl>
                                          </p:spTgt>
                                        </p:tgtEl>
                                      </p:cBhvr>
                                    </p:animEffect>
                                  </p:childTnLst>
                                </p:cTn>
                              </p:par>
                              <p:par>
                                <p:cTn id="19" presetID="1" presetClass="exit" presetSubtype="0" fill="hold" grpId="0" nodeType="withEffect">
                                  <p:stCondLst>
                                    <p:cond delay="0"/>
                                  </p:stCondLst>
                                  <p:childTnLst>
                                    <p:set>
                                      <p:cBhvr>
                                        <p:cTn id="20" dur="1" fill="hold">
                                          <p:stCondLst>
                                            <p:cond delay="0"/>
                                          </p:stCondLst>
                                        </p:cTn>
                                        <p:tgtEl>
                                          <p:spTgt spid="118789"/>
                                        </p:tgtEl>
                                        <p:attrNameLst>
                                          <p:attrName>style.visibility</p:attrName>
                                        </p:attrNameLst>
                                      </p:cBhvr>
                                      <p:to>
                                        <p:strVal val="hidden"/>
                                      </p:to>
                                    </p:set>
                                  </p:childTnLst>
                                </p:cTn>
                              </p:par>
                            </p:childTnLst>
                          </p:cTn>
                        </p:par>
                      </p:childTnLst>
                    </p:cTn>
                  </p:par>
                </p:childTnLst>
              </p:cTn>
              <p:nextCondLst>
                <p:cond evt="onClick" delay="0">
                  <p:tgtEl>
                    <p:spTgt spid="118789"/>
                  </p:tgtEl>
                </p:cond>
              </p:nextCondLst>
            </p:seq>
          </p:childTnLst>
        </p:cTn>
      </p:par>
    </p:tnLst>
    <p:bldLst>
      <p:bldP spid="118789"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5">
            <a:extLst>
              <a:ext uri="{FF2B5EF4-FFF2-40B4-BE49-F238E27FC236}">
                <a16:creationId xmlns:a16="http://schemas.microsoft.com/office/drawing/2014/main" id="{5E19FAE8-81B5-416D-8A73-F26165D59FB6}"/>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121859" name="AutoShape 6">
            <a:hlinkClick r:id="" action="ppaction://hlinkshowjump?jump=endshow" highlightClick="1"/>
            <a:extLst>
              <a:ext uri="{FF2B5EF4-FFF2-40B4-BE49-F238E27FC236}">
                <a16:creationId xmlns:a16="http://schemas.microsoft.com/office/drawing/2014/main" id="{35763890-4818-436E-91C0-58225EEDA6BA}"/>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End show</a:t>
            </a:r>
          </a:p>
        </p:txBody>
      </p:sp>
      <p:sp>
        <p:nvSpPr>
          <p:cNvPr id="121860" name="AutoShape 6">
            <a:hlinkClick r:id="" action="ppaction://hlinkshowjump?jump=nextslide" highlightClick="1"/>
            <a:extLst>
              <a:ext uri="{FF2B5EF4-FFF2-40B4-BE49-F238E27FC236}">
                <a16:creationId xmlns:a16="http://schemas.microsoft.com/office/drawing/2014/main" id="{970C485D-80DC-4B42-9320-DC19BA341901}"/>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
        <p:nvSpPr>
          <p:cNvPr id="121861" name="Rectangle 4">
            <a:extLst>
              <a:ext uri="{FF2B5EF4-FFF2-40B4-BE49-F238E27FC236}">
                <a16:creationId xmlns:a16="http://schemas.microsoft.com/office/drawing/2014/main" id="{BD063123-7595-417E-91E0-44AC14007630}"/>
              </a:ext>
            </a:extLst>
          </p:cNvPr>
          <p:cNvSpPr>
            <a:spLocks noChangeArrowheads="1"/>
          </p:cNvSpPr>
          <p:nvPr/>
        </p:nvSpPr>
        <p:spPr bwMode="auto">
          <a:xfrm>
            <a:off x="1331119" y="571500"/>
            <a:ext cx="6172200" cy="43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44500" indent="-444500" eaLnBrk="0" hangingPunct="0">
              <a:defRPr sz="2400" b="1">
                <a:solidFill>
                  <a:schemeClr val="tx1"/>
                </a:solidFill>
                <a:latin typeface="Arial" panose="020B0604020202020204" pitchFamily="34" charset="0"/>
              </a:defRPr>
            </a:lvl1pPr>
            <a:lvl2pPr marL="444500" indent="-444500" eaLnBrk="0" hangingPunct="0">
              <a:defRPr sz="2400" b="1">
                <a:solidFill>
                  <a:schemeClr val="tx1"/>
                </a:solidFill>
                <a:latin typeface="Arial" panose="020B0604020202020204" pitchFamily="34" charset="0"/>
              </a:defRPr>
            </a:lvl2pPr>
            <a:lvl3pPr marL="444500" indent="-444500" eaLnBrk="0" hangingPunct="0">
              <a:defRPr sz="2400" b="1">
                <a:solidFill>
                  <a:schemeClr val="tx1"/>
                </a:solidFill>
                <a:latin typeface="Arial" panose="020B0604020202020204" pitchFamily="34" charset="0"/>
              </a:defRPr>
            </a:lvl3pPr>
            <a:lvl4pPr marL="444500" indent="-444500" eaLnBrk="0" hangingPunct="0">
              <a:defRPr sz="2400" b="1">
                <a:solidFill>
                  <a:schemeClr val="tx1"/>
                </a:solidFill>
                <a:latin typeface="Arial" panose="020B0604020202020204" pitchFamily="34" charset="0"/>
              </a:defRPr>
            </a:lvl4pPr>
            <a:lvl5pPr marL="444500" indent="-444500" eaLnBrk="0" hangingPunct="0">
              <a:defRPr sz="2400" b="1">
                <a:solidFill>
                  <a:schemeClr val="tx1"/>
                </a:solidFill>
                <a:latin typeface="Arial" panose="020B0604020202020204" pitchFamily="34" charset="0"/>
              </a:defRPr>
            </a:lvl5pPr>
            <a:lvl6pPr marL="901700" indent="-444500" eaLnBrk="0" fontAlgn="base" hangingPunct="0">
              <a:spcBef>
                <a:spcPct val="0"/>
              </a:spcBef>
              <a:spcAft>
                <a:spcPct val="0"/>
              </a:spcAft>
              <a:defRPr sz="2400" b="1">
                <a:solidFill>
                  <a:schemeClr val="tx1"/>
                </a:solidFill>
                <a:latin typeface="Arial" panose="020B0604020202020204" pitchFamily="34" charset="0"/>
              </a:defRPr>
            </a:lvl6pPr>
            <a:lvl7pPr marL="1358900" indent="-444500" eaLnBrk="0" fontAlgn="base" hangingPunct="0">
              <a:spcBef>
                <a:spcPct val="0"/>
              </a:spcBef>
              <a:spcAft>
                <a:spcPct val="0"/>
              </a:spcAft>
              <a:defRPr sz="2400" b="1">
                <a:solidFill>
                  <a:schemeClr val="tx1"/>
                </a:solidFill>
                <a:latin typeface="Arial" panose="020B0604020202020204" pitchFamily="34" charset="0"/>
              </a:defRPr>
            </a:lvl7pPr>
            <a:lvl8pPr marL="1816100" indent="-444500" eaLnBrk="0" fontAlgn="base" hangingPunct="0">
              <a:spcBef>
                <a:spcPct val="0"/>
              </a:spcBef>
              <a:spcAft>
                <a:spcPct val="0"/>
              </a:spcAft>
              <a:defRPr sz="2400" b="1">
                <a:solidFill>
                  <a:schemeClr val="tx1"/>
                </a:solidFill>
                <a:latin typeface="Arial" panose="020B0604020202020204" pitchFamily="34" charset="0"/>
              </a:defRPr>
            </a:lvl8pPr>
            <a:lvl9pPr marL="2273300" indent="-444500" eaLnBrk="0" fontAlgn="base" hangingPunct="0">
              <a:spcBef>
                <a:spcPct val="0"/>
              </a:spcBef>
              <a:spcAft>
                <a:spcPct val="0"/>
              </a:spcAft>
              <a:defRPr sz="2400" b="1">
                <a:solidFill>
                  <a:schemeClr val="tx1"/>
                </a:solidFill>
                <a:latin typeface="Arial" panose="020B0604020202020204" pitchFamily="34" charset="0"/>
              </a:defRPr>
            </a:lvl9pPr>
          </a:lstStyle>
          <a:p>
            <a:pPr marL="333375" indent="-333375" eaLnBrk="1" fontAlgn="base" hangingPunct="1">
              <a:spcBef>
                <a:spcPct val="0"/>
              </a:spcBef>
              <a:spcAft>
                <a:spcPct val="0"/>
              </a:spcAft>
            </a:pPr>
            <a:r>
              <a:rPr lang="en-GB" altLang="en-US" sz="2100">
                <a:solidFill>
                  <a:srgbClr val="000000"/>
                </a:solidFill>
                <a:cs typeface="Arial" panose="020B0604020202020204" pitchFamily="34" charset="0"/>
              </a:rPr>
              <a:t>Which is the odd one out in this list?</a:t>
            </a:r>
          </a:p>
        </p:txBody>
      </p:sp>
      <p:sp>
        <p:nvSpPr>
          <p:cNvPr id="121862" name="Content Placeholder 5">
            <a:extLst>
              <a:ext uri="{FF2B5EF4-FFF2-40B4-BE49-F238E27FC236}">
                <a16:creationId xmlns:a16="http://schemas.microsoft.com/office/drawing/2014/main" id="{1E8A8844-971A-46A0-96AC-5B9A806DD774}"/>
              </a:ext>
            </a:extLst>
          </p:cNvPr>
          <p:cNvSpPr>
            <a:spLocks/>
          </p:cNvSpPr>
          <p:nvPr/>
        </p:nvSpPr>
        <p:spPr bwMode="auto">
          <a:xfrm>
            <a:off x="1331119" y="1078706"/>
            <a:ext cx="615553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820738"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1228725"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1636713"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algn="ctr" fontAlgn="base">
              <a:spcAft>
                <a:spcPct val="0"/>
              </a:spcAft>
            </a:pPr>
            <a:r>
              <a:rPr lang="en-GB" altLang="en-US" sz="2100">
                <a:cs typeface="Arial" panose="020B0604020202020204" pitchFamily="34" charset="0"/>
              </a:rPr>
              <a:t>Sun      Earth      Moon</a:t>
            </a:r>
            <a:endParaRPr lang="en-US" altLang="en-US" sz="2100">
              <a:cs typeface="Arial" panose="020B0604020202020204"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1862">
                                            <p:txEl>
                                              <p:pRg st="0" end="0"/>
                                            </p:txEl>
                                          </p:spTgt>
                                        </p:tgtEl>
                                        <p:attrNameLst>
                                          <p:attrName>style.visibility</p:attrName>
                                        </p:attrNameLst>
                                      </p:cBhvr>
                                      <p:to>
                                        <p:strVal val="visible"/>
                                      </p:to>
                                    </p:set>
                                    <p:animEffect transition="in" filter="fade">
                                      <p:cBhvr>
                                        <p:cTn id="7" dur="500"/>
                                        <p:tgtEl>
                                          <p:spTgt spid="1218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Content Placeholder 5">
            <a:extLst>
              <a:ext uri="{FF2B5EF4-FFF2-40B4-BE49-F238E27FC236}">
                <a16:creationId xmlns:a16="http://schemas.microsoft.com/office/drawing/2014/main" id="{1C79322D-5D4F-4978-9300-8B7DAC6A1111}"/>
              </a:ext>
            </a:extLst>
          </p:cNvPr>
          <p:cNvSpPr>
            <a:spLocks/>
          </p:cNvSpPr>
          <p:nvPr/>
        </p:nvSpPr>
        <p:spPr bwMode="auto">
          <a:xfrm>
            <a:off x="1331119" y="1591866"/>
            <a:ext cx="6263879"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0850" indent="-450850"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915988"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1323975"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1731963"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213995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259715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305435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351155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396875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marL="338138" indent="-338138" fontAlgn="base">
              <a:spcAft>
                <a:spcPct val="0"/>
              </a:spcAft>
              <a:buFont typeface="Arial" panose="020B0604020202020204" pitchFamily="34" charset="0"/>
              <a:buChar char="•"/>
            </a:pPr>
            <a:r>
              <a:rPr lang="en-GB" altLang="en-US" sz="1950">
                <a:solidFill>
                  <a:srgbClr val="000000"/>
                </a:solidFill>
                <a:cs typeface="Arial" panose="020B0604020202020204" pitchFamily="34" charset="0"/>
              </a:rPr>
              <a:t>The Sun is the only one that makes its own heat and light.</a:t>
            </a:r>
          </a:p>
          <a:p>
            <a:pPr marL="338138" indent="-338138" fontAlgn="base">
              <a:spcAft>
                <a:spcPct val="0"/>
              </a:spcAft>
              <a:buFont typeface="Arial" panose="020B0604020202020204" pitchFamily="34" charset="0"/>
              <a:buChar char="•"/>
            </a:pPr>
            <a:r>
              <a:rPr lang="en-GB" altLang="en-US" sz="1950">
                <a:solidFill>
                  <a:srgbClr val="000000"/>
                </a:solidFill>
                <a:cs typeface="Arial" panose="020B0604020202020204" pitchFamily="34" charset="0"/>
              </a:rPr>
              <a:t>The Earth is the only one we can live on.</a:t>
            </a:r>
          </a:p>
          <a:p>
            <a:pPr marL="338138" indent="-338138" fontAlgn="base">
              <a:spcAft>
                <a:spcPct val="0"/>
              </a:spcAft>
              <a:buFont typeface="Arial" panose="020B0604020202020204" pitchFamily="34" charset="0"/>
              <a:buChar char="•"/>
            </a:pPr>
            <a:r>
              <a:rPr lang="en-GB" altLang="en-US" sz="1950">
                <a:solidFill>
                  <a:srgbClr val="000000"/>
                </a:solidFill>
                <a:cs typeface="Arial" panose="020B0604020202020204" pitchFamily="34" charset="0"/>
              </a:rPr>
              <a:t>The Earth is the only one we cannot see the shape of.</a:t>
            </a:r>
          </a:p>
          <a:p>
            <a:pPr marL="338138" indent="-338138" fontAlgn="base">
              <a:spcAft>
                <a:spcPct val="0"/>
              </a:spcAft>
              <a:buFont typeface="Arial" panose="020B0604020202020204" pitchFamily="34" charset="0"/>
              <a:buChar char="•"/>
            </a:pPr>
            <a:r>
              <a:rPr lang="en-GB" altLang="en-US" sz="1950">
                <a:solidFill>
                  <a:srgbClr val="000000"/>
                </a:solidFill>
                <a:cs typeface="Arial" panose="020B0604020202020204" pitchFamily="34" charset="0"/>
              </a:rPr>
              <a:t>The Moon is the only one we could do without and still survive.</a:t>
            </a:r>
          </a:p>
        </p:txBody>
      </p:sp>
      <p:sp>
        <p:nvSpPr>
          <p:cNvPr id="122883" name="Rectangle 5">
            <a:extLst>
              <a:ext uri="{FF2B5EF4-FFF2-40B4-BE49-F238E27FC236}">
                <a16:creationId xmlns:a16="http://schemas.microsoft.com/office/drawing/2014/main" id="{EBC4BE47-FFDD-4F5E-B2C3-2A13772CABEC}"/>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122884" name="AutoShape 6">
            <a:hlinkClick r:id="" action="ppaction://hlinkshowjump?jump=endshow" highlightClick="1"/>
            <a:extLst>
              <a:ext uri="{FF2B5EF4-FFF2-40B4-BE49-F238E27FC236}">
                <a16:creationId xmlns:a16="http://schemas.microsoft.com/office/drawing/2014/main" id="{9B466314-02BD-49E9-9C57-CBBD496F9272}"/>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End show</a:t>
            </a:r>
          </a:p>
        </p:txBody>
      </p:sp>
      <p:sp>
        <p:nvSpPr>
          <p:cNvPr id="122886" name="Rectangle 4">
            <a:extLst>
              <a:ext uri="{FF2B5EF4-FFF2-40B4-BE49-F238E27FC236}">
                <a16:creationId xmlns:a16="http://schemas.microsoft.com/office/drawing/2014/main" id="{E89128B9-322C-48A1-92EC-204F25C73DCC}"/>
              </a:ext>
            </a:extLst>
          </p:cNvPr>
          <p:cNvSpPr>
            <a:spLocks noChangeArrowheads="1"/>
          </p:cNvSpPr>
          <p:nvPr/>
        </p:nvSpPr>
        <p:spPr bwMode="auto">
          <a:xfrm>
            <a:off x="1331119" y="571500"/>
            <a:ext cx="6172200" cy="43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44500" indent="-444500" eaLnBrk="0" hangingPunct="0">
              <a:defRPr sz="2400" b="1">
                <a:solidFill>
                  <a:schemeClr val="tx1"/>
                </a:solidFill>
                <a:latin typeface="Arial" panose="020B0604020202020204" pitchFamily="34" charset="0"/>
              </a:defRPr>
            </a:lvl1pPr>
            <a:lvl2pPr marL="444500" indent="-444500" eaLnBrk="0" hangingPunct="0">
              <a:defRPr sz="2400" b="1">
                <a:solidFill>
                  <a:schemeClr val="tx1"/>
                </a:solidFill>
                <a:latin typeface="Arial" panose="020B0604020202020204" pitchFamily="34" charset="0"/>
              </a:defRPr>
            </a:lvl2pPr>
            <a:lvl3pPr marL="444500" indent="-444500" eaLnBrk="0" hangingPunct="0">
              <a:defRPr sz="2400" b="1">
                <a:solidFill>
                  <a:schemeClr val="tx1"/>
                </a:solidFill>
                <a:latin typeface="Arial" panose="020B0604020202020204" pitchFamily="34" charset="0"/>
              </a:defRPr>
            </a:lvl3pPr>
            <a:lvl4pPr marL="444500" indent="-444500" eaLnBrk="0" hangingPunct="0">
              <a:defRPr sz="2400" b="1">
                <a:solidFill>
                  <a:schemeClr val="tx1"/>
                </a:solidFill>
                <a:latin typeface="Arial" panose="020B0604020202020204" pitchFamily="34" charset="0"/>
              </a:defRPr>
            </a:lvl4pPr>
            <a:lvl5pPr marL="444500" indent="-444500" eaLnBrk="0" hangingPunct="0">
              <a:defRPr sz="2400" b="1">
                <a:solidFill>
                  <a:schemeClr val="tx1"/>
                </a:solidFill>
                <a:latin typeface="Arial" panose="020B0604020202020204" pitchFamily="34" charset="0"/>
              </a:defRPr>
            </a:lvl5pPr>
            <a:lvl6pPr marL="901700" indent="-444500" eaLnBrk="0" fontAlgn="base" hangingPunct="0">
              <a:spcBef>
                <a:spcPct val="0"/>
              </a:spcBef>
              <a:spcAft>
                <a:spcPct val="0"/>
              </a:spcAft>
              <a:defRPr sz="2400" b="1">
                <a:solidFill>
                  <a:schemeClr val="tx1"/>
                </a:solidFill>
                <a:latin typeface="Arial" panose="020B0604020202020204" pitchFamily="34" charset="0"/>
              </a:defRPr>
            </a:lvl6pPr>
            <a:lvl7pPr marL="1358900" indent="-444500" eaLnBrk="0" fontAlgn="base" hangingPunct="0">
              <a:spcBef>
                <a:spcPct val="0"/>
              </a:spcBef>
              <a:spcAft>
                <a:spcPct val="0"/>
              </a:spcAft>
              <a:defRPr sz="2400" b="1">
                <a:solidFill>
                  <a:schemeClr val="tx1"/>
                </a:solidFill>
                <a:latin typeface="Arial" panose="020B0604020202020204" pitchFamily="34" charset="0"/>
              </a:defRPr>
            </a:lvl7pPr>
            <a:lvl8pPr marL="1816100" indent="-444500" eaLnBrk="0" fontAlgn="base" hangingPunct="0">
              <a:spcBef>
                <a:spcPct val="0"/>
              </a:spcBef>
              <a:spcAft>
                <a:spcPct val="0"/>
              </a:spcAft>
              <a:defRPr sz="2400" b="1">
                <a:solidFill>
                  <a:schemeClr val="tx1"/>
                </a:solidFill>
                <a:latin typeface="Arial" panose="020B0604020202020204" pitchFamily="34" charset="0"/>
              </a:defRPr>
            </a:lvl8pPr>
            <a:lvl9pPr marL="2273300" indent="-444500" eaLnBrk="0" fontAlgn="base" hangingPunct="0">
              <a:spcBef>
                <a:spcPct val="0"/>
              </a:spcBef>
              <a:spcAft>
                <a:spcPct val="0"/>
              </a:spcAft>
              <a:defRPr sz="2400" b="1">
                <a:solidFill>
                  <a:schemeClr val="tx1"/>
                </a:solidFill>
                <a:latin typeface="Arial" panose="020B0604020202020204" pitchFamily="34" charset="0"/>
              </a:defRPr>
            </a:lvl9pPr>
          </a:lstStyle>
          <a:p>
            <a:pPr marL="333375" indent="-333375" eaLnBrk="1" fontAlgn="base" hangingPunct="1">
              <a:spcBef>
                <a:spcPct val="0"/>
              </a:spcBef>
              <a:spcAft>
                <a:spcPct val="0"/>
              </a:spcAft>
            </a:pPr>
            <a:r>
              <a:rPr lang="en-GB" altLang="en-US" sz="2100">
                <a:solidFill>
                  <a:srgbClr val="000000"/>
                </a:solidFill>
                <a:cs typeface="Arial" panose="020B0604020202020204" pitchFamily="34" charset="0"/>
              </a:rPr>
              <a:t>Which is the odd one out in this list?</a:t>
            </a:r>
          </a:p>
        </p:txBody>
      </p:sp>
      <p:sp>
        <p:nvSpPr>
          <p:cNvPr id="122888" name="AutoShape 6">
            <a:hlinkClick r:id="" action="ppaction://hlinkshowjump?jump=firstslide" highlightClick="1"/>
            <a:extLst>
              <a:ext uri="{FF2B5EF4-FFF2-40B4-BE49-F238E27FC236}">
                <a16:creationId xmlns:a16="http://schemas.microsoft.com/office/drawing/2014/main" id="{CEFF98B4-2E96-4C20-AB20-ADBF8F65F867}"/>
              </a:ext>
            </a:extLst>
          </p:cNvPr>
          <p:cNvSpPr>
            <a:spLocks noChangeArrowheads="1"/>
          </p:cNvSpPr>
          <p:nvPr/>
        </p:nvSpPr>
        <p:spPr bwMode="auto">
          <a:xfrm>
            <a:off x="1494235"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Back to start</a:t>
            </a:r>
          </a:p>
        </p:txBody>
      </p:sp>
      <p:sp>
        <p:nvSpPr>
          <p:cNvPr id="122889" name="Content Placeholder 5">
            <a:extLst>
              <a:ext uri="{FF2B5EF4-FFF2-40B4-BE49-F238E27FC236}">
                <a16:creationId xmlns:a16="http://schemas.microsoft.com/office/drawing/2014/main" id="{A48F0094-9951-4239-BF1F-FC28A7D8E83A}"/>
              </a:ext>
            </a:extLst>
          </p:cNvPr>
          <p:cNvSpPr>
            <a:spLocks/>
          </p:cNvSpPr>
          <p:nvPr/>
        </p:nvSpPr>
        <p:spPr bwMode="auto">
          <a:xfrm>
            <a:off x="1331119" y="1078706"/>
            <a:ext cx="615553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820738"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1228725"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1636713"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algn="ctr" fontAlgn="base">
              <a:spcAft>
                <a:spcPct val="0"/>
              </a:spcAft>
            </a:pPr>
            <a:r>
              <a:rPr lang="en-GB" altLang="en-US" sz="2100">
                <a:cs typeface="Arial" panose="020B0604020202020204" pitchFamily="34" charset="0"/>
              </a:rPr>
              <a:t>Sun      Earth      Moon</a:t>
            </a:r>
            <a:endParaRPr lang="en-US" altLang="en-US" sz="2100">
              <a:cs typeface="Arial" panose="020B0604020202020204" pitchFamily="34" charset="0"/>
            </a:endParaRPr>
          </a:p>
        </p:txBody>
      </p:sp>
      <p:sp>
        <p:nvSpPr>
          <p:cNvPr id="122885" name="AutoShape 6">
            <a:hlinkClick r:id="" action="ppaction://noaction" highlightClick="1"/>
            <a:extLst>
              <a:ext uri="{FF2B5EF4-FFF2-40B4-BE49-F238E27FC236}">
                <a16:creationId xmlns:a16="http://schemas.microsoft.com/office/drawing/2014/main" id="{7C258ACF-CF89-4488-A245-D09A4DD389AE}"/>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5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2288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Effect transition="in" filter="fade">
                                      <p:cBhvr>
                                        <p:cTn id="13" dur="500"/>
                                        <p:tgtEl>
                                          <p:spTgt spid="6144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61443">
                                            <p:txEl>
                                              <p:pRg st="2" end="2"/>
                                            </p:txEl>
                                          </p:spTgt>
                                        </p:tgtEl>
                                        <p:attrNameLst>
                                          <p:attrName>style.visibility</p:attrName>
                                        </p:attrNameLst>
                                      </p:cBhvr>
                                      <p:to>
                                        <p:strVal val="visible"/>
                                      </p:to>
                                    </p:set>
                                    <p:animEffect transition="in" filter="fade">
                                      <p:cBhvr>
                                        <p:cTn id="18" dur="500"/>
                                        <p:tgtEl>
                                          <p:spTgt spid="61443">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61443">
                                            <p:txEl>
                                              <p:pRg st="3" end="3"/>
                                            </p:txEl>
                                          </p:spTgt>
                                        </p:tgtEl>
                                        <p:attrNameLst>
                                          <p:attrName>style.visibility</p:attrName>
                                        </p:attrNameLst>
                                      </p:cBhvr>
                                      <p:to>
                                        <p:strVal val="visible"/>
                                      </p:to>
                                    </p:set>
                                    <p:animEffect transition="in" filter="fade">
                                      <p:cBhvr>
                                        <p:cTn id="23" dur="500"/>
                                        <p:tgtEl>
                                          <p:spTgt spid="61443">
                                            <p:txEl>
                                              <p:pRg st="3" end="3"/>
                                            </p:txEl>
                                          </p:spTgt>
                                        </p:tgtEl>
                                      </p:cBhvr>
                                    </p:animEffect>
                                  </p:childTnLst>
                                </p:cTn>
                              </p:par>
                              <p:par>
                                <p:cTn id="24" presetID="1" presetClass="exit" presetSubtype="0" fill="hold" grpId="0" nodeType="withEffect">
                                  <p:stCondLst>
                                    <p:cond delay="0"/>
                                  </p:stCondLst>
                                  <p:childTnLst>
                                    <p:set>
                                      <p:cBhvr>
                                        <p:cTn id="25" dur="1" fill="hold">
                                          <p:stCondLst>
                                            <p:cond delay="0"/>
                                          </p:stCondLst>
                                        </p:cTn>
                                        <p:tgtEl>
                                          <p:spTgt spid="122885"/>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122888"/>
                                        </p:tgtEl>
                                        <p:attrNameLst>
                                          <p:attrName>style.visibility</p:attrName>
                                        </p:attrNameLst>
                                      </p:cBhvr>
                                      <p:to>
                                        <p:strVal val="visible"/>
                                      </p:to>
                                    </p:set>
                                    <p:animEffect transition="in" filter="fade">
                                      <p:cBhvr>
                                        <p:cTn id="28" dur="500"/>
                                        <p:tgtEl>
                                          <p:spTgt spid="122888"/>
                                        </p:tgtEl>
                                      </p:cBhvr>
                                    </p:animEffect>
                                  </p:childTnLst>
                                </p:cTn>
                              </p:par>
                            </p:childTnLst>
                          </p:cTn>
                        </p:par>
                      </p:childTnLst>
                    </p:cTn>
                  </p:par>
                </p:childTnLst>
              </p:cTn>
              <p:nextCondLst>
                <p:cond evt="onClick" delay="0">
                  <p:tgtEl>
                    <p:spTgt spid="122885"/>
                  </p:tgtEl>
                </p:cond>
              </p:nextCondLst>
            </p:seq>
          </p:childTnLst>
        </p:cTn>
      </p:par>
    </p:tnLst>
    <p:bldLst>
      <p:bldP spid="122888" grpId="0" animBg="1"/>
      <p:bldP spid="12288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4F145339-E753-4858-BCAC-AB03C5A0239E}"/>
              </a:ext>
            </a:extLst>
          </p:cNvPr>
          <p:cNvSpPr>
            <a:spLocks noGrp="1" noChangeArrowheads="1"/>
          </p:cNvSpPr>
          <p:nvPr>
            <p:ph type="title" idx="4294967295"/>
          </p:nvPr>
        </p:nvSpPr>
        <p:spPr/>
        <p:txBody>
          <a:bodyPr/>
          <a:lstStyle/>
          <a:p>
            <a:pPr eaLnBrk="1" hangingPunct="1"/>
            <a:r>
              <a:rPr lang="en-GB" altLang="en-US">
                <a:latin typeface="Arial" panose="020B0604020202020204" pitchFamily="34" charset="0"/>
              </a:rPr>
              <a:t>Objectives</a:t>
            </a:r>
          </a:p>
        </p:txBody>
      </p:sp>
      <p:sp>
        <p:nvSpPr>
          <p:cNvPr id="6146" name="Rectangle 3">
            <a:extLst>
              <a:ext uri="{FF2B5EF4-FFF2-40B4-BE49-F238E27FC236}">
                <a16:creationId xmlns:a16="http://schemas.microsoft.com/office/drawing/2014/main" id="{076D3F3C-E281-4CEE-A534-9B858FAF85C2}"/>
              </a:ext>
            </a:extLst>
          </p:cNvPr>
          <p:cNvSpPr>
            <a:spLocks noGrp="1" noChangeArrowheads="1"/>
          </p:cNvSpPr>
          <p:nvPr>
            <p:ph idx="4294967295"/>
          </p:nvPr>
        </p:nvSpPr>
        <p:spPr>
          <a:xfrm>
            <a:off x="0" y="1383506"/>
            <a:ext cx="9144000" cy="2268141"/>
          </a:xfrm>
        </p:spPr>
        <p:txBody>
          <a:bodyPr/>
          <a:lstStyle/>
          <a:p>
            <a:pPr marL="403622" lvl="1" indent="-269081">
              <a:spcBef>
                <a:spcPct val="40000"/>
              </a:spcBef>
              <a:buFont typeface="Arial" panose="020B0604020202020204" pitchFamily="34" charset="0"/>
              <a:buChar char="•"/>
            </a:pPr>
            <a:r>
              <a:rPr lang="en-GB" altLang="en-US" sz="2800" dirty="0">
                <a:latin typeface="Arial" panose="020B0604020202020204" pitchFamily="34" charset="0"/>
              </a:rPr>
              <a:t>Compare different theories for the origin of the Moon.</a:t>
            </a:r>
          </a:p>
          <a:p>
            <a:pPr marL="403622" lvl="1" indent="-269081">
              <a:spcBef>
                <a:spcPct val="40000"/>
              </a:spcBef>
              <a:buFont typeface="Arial" panose="020B0604020202020204" pitchFamily="34" charset="0"/>
              <a:buChar char="•"/>
            </a:pPr>
            <a:r>
              <a:rPr lang="en-GB" altLang="en-US" sz="2800" dirty="0">
                <a:latin typeface="Arial" panose="020B0604020202020204" pitchFamily="34" charset="0"/>
              </a:rPr>
              <a:t>Use a model to explain why we have partial and total solar eclipses.</a:t>
            </a:r>
          </a:p>
        </p:txBody>
      </p:sp>
      <p:sp>
        <p:nvSpPr>
          <p:cNvPr id="6147" name="Rectangle 5">
            <a:extLst>
              <a:ext uri="{FF2B5EF4-FFF2-40B4-BE49-F238E27FC236}">
                <a16:creationId xmlns:a16="http://schemas.microsoft.com/office/drawing/2014/main" id="{06454712-CE98-40A9-94E2-30FCD53C6ADB}"/>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Effect transition="in" filter="fade">
                                      <p:cBhvr>
                                        <p:cTn id="7" dur="500"/>
                                        <p:tgtEl>
                                          <p:spTgt spid="61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7A17D2-0742-45FF-9855-E50FFD3427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08481" y="0"/>
            <a:ext cx="3635519" cy="5143500"/>
          </a:xfrm>
          <a:prstGeom prst="rect">
            <a:avLst/>
          </a:prstGeom>
        </p:spPr>
      </p:pic>
      <p:sp>
        <p:nvSpPr>
          <p:cNvPr id="6" name="AutoShape 26">
            <a:extLst>
              <a:ext uri="{FF2B5EF4-FFF2-40B4-BE49-F238E27FC236}">
                <a16:creationId xmlns:a16="http://schemas.microsoft.com/office/drawing/2014/main" id="{40637CA3-3138-4FE8-9902-A7674D099EEE}"/>
              </a:ext>
            </a:extLst>
          </p:cNvPr>
          <p:cNvSpPr>
            <a:spLocks noChangeArrowheads="1"/>
          </p:cNvSpPr>
          <p:nvPr/>
        </p:nvSpPr>
        <p:spPr bwMode="auto">
          <a:xfrm>
            <a:off x="81965" y="125603"/>
            <a:ext cx="5333551" cy="2036257"/>
          </a:xfrm>
          <a:prstGeom prst="roundRect">
            <a:avLst>
              <a:gd name="adj" fmla="val 6856"/>
            </a:avLst>
          </a:prstGeom>
          <a:solidFill>
            <a:srgbClr val="3366FF"/>
          </a:solidFill>
          <a:ln w="25400">
            <a:noFill/>
            <a:round/>
            <a:headEnd/>
            <a:tailEnd/>
          </a:ln>
          <a:effectLst/>
          <a:extLst/>
        </p:spPr>
        <p:txBody>
          <a:bodyPr/>
          <a:lstStyle>
            <a:lvl1pPr marL="450850" indent="-450850">
              <a:tabLst>
                <a:tab pos="450850" algn="l"/>
              </a:tabLst>
              <a:defRPr>
                <a:solidFill>
                  <a:schemeClr val="tx1"/>
                </a:solidFill>
                <a:latin typeface="Arial" charset="0"/>
              </a:defRPr>
            </a:lvl1pPr>
            <a:lvl2pPr marL="742950" indent="-285750">
              <a:tabLst>
                <a:tab pos="450850" algn="l"/>
              </a:tabLst>
              <a:defRPr>
                <a:solidFill>
                  <a:schemeClr val="tx1"/>
                </a:solidFill>
                <a:latin typeface="Arial" charset="0"/>
              </a:defRPr>
            </a:lvl2pPr>
            <a:lvl3pPr marL="1143000" indent="-228600">
              <a:tabLst>
                <a:tab pos="450850" algn="l"/>
              </a:tabLst>
              <a:defRPr>
                <a:solidFill>
                  <a:schemeClr val="tx1"/>
                </a:solidFill>
                <a:latin typeface="Arial" charset="0"/>
              </a:defRPr>
            </a:lvl3pPr>
            <a:lvl4pPr marL="1600200" indent="-228600">
              <a:tabLst>
                <a:tab pos="450850" algn="l"/>
              </a:tabLst>
              <a:defRPr>
                <a:solidFill>
                  <a:schemeClr val="tx1"/>
                </a:solidFill>
                <a:latin typeface="Arial" charset="0"/>
              </a:defRPr>
            </a:lvl4pPr>
            <a:lvl5pPr marL="2057400" indent="-228600">
              <a:tabLst>
                <a:tab pos="450850" algn="l"/>
              </a:tabLst>
              <a:defRPr>
                <a:solidFill>
                  <a:schemeClr val="tx1"/>
                </a:solidFill>
                <a:latin typeface="Arial" charset="0"/>
              </a:defRPr>
            </a:lvl5pPr>
            <a:lvl6pPr marL="2514600" indent="-228600" eaLnBrk="0" fontAlgn="base" hangingPunct="0">
              <a:spcBef>
                <a:spcPct val="0"/>
              </a:spcBef>
              <a:spcAft>
                <a:spcPct val="0"/>
              </a:spcAft>
              <a:tabLst>
                <a:tab pos="450850" algn="l"/>
              </a:tabLst>
              <a:defRPr>
                <a:solidFill>
                  <a:schemeClr val="tx1"/>
                </a:solidFill>
                <a:latin typeface="Arial" charset="0"/>
              </a:defRPr>
            </a:lvl6pPr>
            <a:lvl7pPr marL="2971800" indent="-228600" eaLnBrk="0" fontAlgn="base" hangingPunct="0">
              <a:spcBef>
                <a:spcPct val="0"/>
              </a:spcBef>
              <a:spcAft>
                <a:spcPct val="0"/>
              </a:spcAft>
              <a:tabLst>
                <a:tab pos="450850" algn="l"/>
              </a:tabLst>
              <a:defRPr>
                <a:solidFill>
                  <a:schemeClr val="tx1"/>
                </a:solidFill>
                <a:latin typeface="Arial" charset="0"/>
              </a:defRPr>
            </a:lvl7pPr>
            <a:lvl8pPr marL="3429000" indent="-228600" eaLnBrk="0" fontAlgn="base" hangingPunct="0">
              <a:spcBef>
                <a:spcPct val="0"/>
              </a:spcBef>
              <a:spcAft>
                <a:spcPct val="0"/>
              </a:spcAft>
              <a:tabLst>
                <a:tab pos="450850" algn="l"/>
              </a:tabLst>
              <a:defRPr>
                <a:solidFill>
                  <a:schemeClr val="tx1"/>
                </a:solidFill>
                <a:latin typeface="Arial" charset="0"/>
              </a:defRPr>
            </a:lvl8pPr>
            <a:lvl9pPr marL="3886200" indent="-228600" eaLnBrk="0" fontAlgn="base" hangingPunct="0">
              <a:spcBef>
                <a:spcPct val="0"/>
              </a:spcBef>
              <a:spcAft>
                <a:spcPct val="0"/>
              </a:spcAft>
              <a:tabLst>
                <a:tab pos="450850" algn="l"/>
              </a:tabLst>
              <a:defRPr>
                <a:solidFill>
                  <a:schemeClr val="tx1"/>
                </a:solidFill>
                <a:latin typeface="Arial" charset="0"/>
              </a:defRPr>
            </a:lvl9pPr>
          </a:lstStyle>
          <a:p>
            <a:pPr marL="0" indent="0">
              <a:tabLst>
                <a:tab pos="407194" algn="l"/>
              </a:tabLst>
            </a:pPr>
            <a:r>
              <a:rPr lang="en-GB" altLang="en-US" sz="2400" dirty="0">
                <a:solidFill>
                  <a:schemeClr val="bg1"/>
                </a:solidFill>
                <a:sym typeface="Wingdings" panose="05000000000000000000" pitchFamily="2" charset="2"/>
              </a:rPr>
              <a:t>	</a:t>
            </a:r>
            <a:r>
              <a:rPr lang="en-GB" altLang="en-US" sz="2400" dirty="0">
                <a:solidFill>
                  <a:schemeClr val="bg1"/>
                </a:solidFill>
                <a:sym typeface="Wingdings 2" pitchFamily="18" charset="2"/>
              </a:rPr>
              <a:t>Read through the info on the top 	of the sheet.</a:t>
            </a:r>
          </a:p>
          <a:p>
            <a:pPr marL="407194" indent="-407194">
              <a:buFont typeface="Wingdings 2" panose="05020102010507070707" pitchFamily="18" charset="2"/>
              <a:buChar char="!"/>
              <a:tabLst>
                <a:tab pos="407194" algn="l"/>
              </a:tabLst>
            </a:pPr>
            <a:r>
              <a:rPr lang="en-GB" altLang="en-US" sz="2400" dirty="0">
                <a:solidFill>
                  <a:schemeClr val="bg1"/>
                </a:solidFill>
                <a:sym typeface="Wingdings 2" pitchFamily="18" charset="2"/>
              </a:rPr>
              <a:t>Complete the diagrams using your rough drawings and ½ coloured spheres to help you.</a:t>
            </a:r>
          </a:p>
          <a:p>
            <a:pPr marL="407194" indent="-407194">
              <a:tabLst>
                <a:tab pos="407194" algn="l"/>
              </a:tabLst>
            </a:pPr>
            <a:r>
              <a:rPr lang="en-GB" altLang="en-US" sz="2400" b="1" dirty="0">
                <a:solidFill>
                  <a:schemeClr val="bg1"/>
                </a:solidFill>
                <a:sym typeface="Wingdings 2" pitchFamily="18" charset="2"/>
              </a:rPr>
              <a:t> </a:t>
            </a:r>
            <a:endParaRPr lang="en-US" altLang="en-US" sz="2400" dirty="0">
              <a:solidFill>
                <a:schemeClr val="bg1"/>
              </a:solidFill>
            </a:endParaRPr>
          </a:p>
        </p:txBody>
      </p:sp>
      <p:pic>
        <p:nvPicPr>
          <p:cNvPr id="8" name="Picture 7">
            <a:extLst>
              <a:ext uri="{FF2B5EF4-FFF2-40B4-BE49-F238E27FC236}">
                <a16:creationId xmlns:a16="http://schemas.microsoft.com/office/drawing/2014/main" id="{55A4B884-F8C8-4B1F-8F0B-FFDE957A6D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09981" y="2341921"/>
            <a:ext cx="2350496" cy="2801579"/>
          </a:xfrm>
          <a:prstGeom prst="rect">
            <a:avLst/>
          </a:prstGeom>
        </p:spPr>
      </p:pic>
      <p:pic>
        <p:nvPicPr>
          <p:cNvPr id="2050" name="Picture 2" descr="Image result for half coloured polystyrene sphere phases moon">
            <a:extLst>
              <a:ext uri="{FF2B5EF4-FFF2-40B4-BE49-F238E27FC236}">
                <a16:creationId xmlns:a16="http://schemas.microsoft.com/office/drawing/2014/main" id="{3E2FB20A-EC4F-42BC-805A-CBC21F99927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64830" y="2341921"/>
            <a:ext cx="1761985" cy="1769851"/>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18">
            <a:extLst>
              <a:ext uri="{FF2B5EF4-FFF2-40B4-BE49-F238E27FC236}">
                <a16:creationId xmlns:a16="http://schemas.microsoft.com/office/drawing/2014/main" id="{24A8872A-7393-49FA-8B65-D3AC79A0712C}"/>
              </a:ext>
            </a:extLst>
          </p:cNvPr>
          <p:cNvSpPr>
            <a:spLocks noChangeArrowheads="1"/>
          </p:cNvSpPr>
          <p:nvPr/>
        </p:nvSpPr>
        <p:spPr bwMode="auto">
          <a:xfrm>
            <a:off x="-154419" y="3382800"/>
            <a:ext cx="2500241" cy="1818066"/>
          </a:xfrm>
          <a:prstGeom prst="cloudCallout">
            <a:avLst>
              <a:gd name="adj1" fmla="val -37563"/>
              <a:gd name="adj2" fmla="val -80599"/>
            </a:avLst>
          </a:prstGeom>
          <a:solidFill>
            <a:srgbClr val="DDDDFF"/>
          </a:solidFill>
          <a:ln w="9525">
            <a:noFill/>
            <a:round/>
            <a:headEnd/>
            <a:tailEnd/>
          </a:ln>
          <a:effectLst/>
        </p:spPr>
        <p:txBody>
          <a:bodyPr anchor="ctr" anchorCtr="1"/>
          <a:lstStyle/>
          <a:p>
            <a:pPr algn="ctr">
              <a:defRPr/>
            </a:pPr>
            <a:r>
              <a:rPr lang="en-GB" sz="1800" kern="0" dirty="0">
                <a:solidFill>
                  <a:sysClr val="windowText" lastClr="000000"/>
                </a:solidFill>
                <a:latin typeface="Arial" panose="020B0604020202020204" pitchFamily="34" charset="0"/>
                <a:cs typeface="Arial" panose="020B0604020202020204" pitchFamily="34" charset="0"/>
              </a:rPr>
              <a:t>Which is easier: using the arrows, or following the pattern?</a:t>
            </a:r>
          </a:p>
        </p:txBody>
      </p:sp>
    </p:spTree>
    <p:extLst>
      <p:ext uri="{BB962C8B-B14F-4D97-AF65-F5344CB8AC3E}">
        <p14:creationId xmlns:p14="http://schemas.microsoft.com/office/powerpoint/2010/main" val="135246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949CC0-0D6E-42BE-8FF0-397CF867E0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1982266"/>
          </a:xfrm>
          <a:prstGeom prst="rect">
            <a:avLst/>
          </a:prstGeom>
        </p:spPr>
      </p:pic>
      <p:sp>
        <p:nvSpPr>
          <p:cNvPr id="3" name="AutoShape 18">
            <a:extLst>
              <a:ext uri="{FF2B5EF4-FFF2-40B4-BE49-F238E27FC236}">
                <a16:creationId xmlns:a16="http://schemas.microsoft.com/office/drawing/2014/main" id="{53F112D8-FB7A-469A-AF10-A609F474BEA3}"/>
              </a:ext>
            </a:extLst>
          </p:cNvPr>
          <p:cNvSpPr>
            <a:spLocks noChangeArrowheads="1"/>
          </p:cNvSpPr>
          <p:nvPr/>
        </p:nvSpPr>
        <p:spPr bwMode="auto">
          <a:xfrm>
            <a:off x="191387" y="1652741"/>
            <a:ext cx="3381154" cy="2476320"/>
          </a:xfrm>
          <a:prstGeom prst="cloudCallout">
            <a:avLst>
              <a:gd name="adj1" fmla="val -51738"/>
              <a:gd name="adj2" fmla="val 73406"/>
            </a:avLst>
          </a:prstGeom>
          <a:solidFill>
            <a:srgbClr val="DDDDFF"/>
          </a:solidFill>
          <a:ln w="9525">
            <a:noFill/>
            <a:round/>
            <a:headEnd/>
            <a:tailEnd/>
          </a:ln>
          <a:effectLst/>
        </p:spPr>
        <p:txBody>
          <a:bodyPr anchor="ctr" anchorCtr="1"/>
          <a:lstStyle/>
          <a:p>
            <a:pPr algn="ctr">
              <a:defRPr/>
            </a:pPr>
            <a:r>
              <a:rPr lang="en-GB" sz="2400" kern="0" dirty="0">
                <a:solidFill>
                  <a:sysClr val="windowText" lastClr="000000"/>
                </a:solidFill>
                <a:latin typeface="Arial" panose="020B0604020202020204" pitchFamily="34" charset="0"/>
                <a:cs typeface="Arial" panose="020B0604020202020204" pitchFamily="34" charset="0"/>
              </a:rPr>
              <a:t>Which is easier: using the arrows, or following the pattern?</a:t>
            </a:r>
          </a:p>
        </p:txBody>
      </p:sp>
      <p:pic>
        <p:nvPicPr>
          <p:cNvPr id="6" name="Picture 5">
            <a:extLst>
              <a:ext uri="{FF2B5EF4-FFF2-40B4-BE49-F238E27FC236}">
                <a16:creationId xmlns:a16="http://schemas.microsoft.com/office/drawing/2014/main" id="{304681D5-8FA2-42EA-82CE-FC4DD1F866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0195" y="1652741"/>
            <a:ext cx="5513805" cy="3016988"/>
          </a:xfrm>
          <a:prstGeom prst="rect">
            <a:avLst/>
          </a:prstGeom>
        </p:spPr>
      </p:pic>
    </p:spTree>
    <p:extLst>
      <p:ext uri="{BB962C8B-B14F-4D97-AF65-F5344CB8AC3E}">
        <p14:creationId xmlns:p14="http://schemas.microsoft.com/office/powerpoint/2010/main" val="210258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069015" cy="5155233"/>
          </a:xfrm>
          <a:prstGeom prst="rect">
            <a:avLst/>
          </a:prstGeom>
        </p:spPr>
      </p:pic>
      <p:sp>
        <p:nvSpPr>
          <p:cNvPr id="3" name="AutoShape 20">
            <a:extLst>
              <a:ext uri="{FF2B5EF4-FFF2-40B4-BE49-F238E27FC236}">
                <a16:creationId xmlns:a16="http://schemas.microsoft.com/office/drawing/2014/main" id="{4A443472-CE3B-4C44-9091-825B95EE6505}"/>
              </a:ext>
            </a:extLst>
          </p:cNvPr>
          <p:cNvSpPr>
            <a:spLocks noChangeArrowheads="1"/>
          </p:cNvSpPr>
          <p:nvPr/>
        </p:nvSpPr>
        <p:spPr bwMode="auto">
          <a:xfrm>
            <a:off x="6548972" y="1766982"/>
            <a:ext cx="2416502" cy="1556512"/>
          </a:xfrm>
          <a:prstGeom prst="roundRect">
            <a:avLst>
              <a:gd name="adj" fmla="val 6959"/>
            </a:avLst>
          </a:prstGeom>
          <a:solidFill>
            <a:srgbClr val="0066FF"/>
          </a:solidFill>
          <a:ln w="25400">
            <a:noFill/>
            <a:round/>
            <a:headEnd/>
            <a:tailEnd/>
          </a:ln>
          <a:effectLst/>
        </p:spPr>
        <p:txBody>
          <a:bodyPr/>
          <a:lstStyle/>
          <a:p>
            <a:pPr marL="352425" marR="0" lvl="0" indent="-35242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Calibri"/>
                <a:ea typeface="+mn-ea"/>
                <a:cs typeface="+mn-cs"/>
                <a:sym typeface="Wingdings" panose="05000000000000000000" pitchFamily="2" charset="2"/>
              </a:rPr>
              <a:t>	</a:t>
            </a:r>
            <a:r>
              <a:rPr kumimoji="0" lang="en-GB" sz="1800" b="0" i="0" u="none" strike="noStrike" kern="0" cap="none" spc="0" normalizeH="0" baseline="0" noProof="0" dirty="0">
                <a:ln>
                  <a:noFill/>
                </a:ln>
                <a:solidFill>
                  <a:srgbClr val="FFFFFF"/>
                </a:solidFill>
                <a:effectLst/>
                <a:uLnTx/>
                <a:uFillTx/>
                <a:latin typeface="Calibri"/>
                <a:ea typeface="+mn-ea"/>
                <a:cs typeface="+mn-cs"/>
                <a:sym typeface="Wingdings"/>
              </a:rPr>
              <a:t>Click image to run Flash animation. (May need to use Internet</a:t>
            </a:r>
            <a:r>
              <a:rPr kumimoji="0" lang="en-GB" sz="1800" b="0" i="0" u="none" strike="noStrike" kern="0" cap="none" spc="0" normalizeH="0" noProof="0" dirty="0">
                <a:ln>
                  <a:noFill/>
                </a:ln>
                <a:solidFill>
                  <a:srgbClr val="FFFFFF"/>
                </a:solidFill>
                <a:effectLst/>
                <a:uLnTx/>
                <a:uFillTx/>
                <a:latin typeface="Calibri"/>
                <a:ea typeface="+mn-ea"/>
                <a:cs typeface="+mn-cs"/>
                <a:sym typeface="Wingdings"/>
              </a:rPr>
              <a:t> Explorer to open .</a:t>
            </a:r>
            <a:r>
              <a:rPr kumimoji="0" lang="en-GB" sz="1800" b="0" i="0" u="none" strike="noStrike" kern="0" cap="none" spc="0" normalizeH="0" noProof="0" dirty="0" err="1">
                <a:ln>
                  <a:noFill/>
                </a:ln>
                <a:solidFill>
                  <a:srgbClr val="FFFFFF"/>
                </a:solidFill>
                <a:effectLst/>
                <a:uLnTx/>
                <a:uFillTx/>
                <a:latin typeface="Calibri"/>
                <a:ea typeface="+mn-ea"/>
                <a:cs typeface="+mn-cs"/>
                <a:sym typeface="Wingdings"/>
              </a:rPr>
              <a:t>swf</a:t>
            </a:r>
            <a:r>
              <a:rPr kumimoji="0" lang="en-GB" sz="1800" b="0" i="0" u="none" strike="noStrike" kern="0" cap="none" spc="0" normalizeH="0" noProof="0" dirty="0">
                <a:ln>
                  <a:noFill/>
                </a:ln>
                <a:solidFill>
                  <a:srgbClr val="FFFFFF"/>
                </a:solidFill>
                <a:effectLst/>
                <a:uLnTx/>
                <a:uFillTx/>
                <a:latin typeface="Calibri"/>
                <a:ea typeface="+mn-ea"/>
                <a:cs typeface="+mn-cs"/>
                <a:sym typeface="Wingdings"/>
              </a:rPr>
              <a:t> file)</a:t>
            </a:r>
            <a:endParaRPr kumimoji="0" lang="en-GB" sz="1800" b="0" i="1" u="none" strike="noStrike" kern="0" cap="none" spc="0" normalizeH="0" baseline="0" noProof="0" dirty="0">
              <a:ln>
                <a:noFill/>
              </a:ln>
              <a:solidFill>
                <a:srgbClr val="FFFFFF"/>
              </a:solidFill>
              <a:effectLst/>
              <a:uLnTx/>
              <a:uFillTx/>
              <a:latin typeface="Calibri"/>
              <a:ea typeface="+mn-ea"/>
              <a:cs typeface="+mn-cs"/>
              <a:sym typeface="Wingdings"/>
            </a:endParaRPr>
          </a:p>
        </p:txBody>
      </p:sp>
    </p:spTree>
    <p:extLst>
      <p:ext uri="{BB962C8B-B14F-4D97-AF65-F5344CB8AC3E}">
        <p14:creationId xmlns:p14="http://schemas.microsoft.com/office/powerpoint/2010/main" val="3646767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EDB4D6-62F2-4220-9D80-E81EAC4705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3085816"/>
          </a:xfrm>
          <a:prstGeom prst="rect">
            <a:avLst/>
          </a:prstGeom>
        </p:spPr>
      </p:pic>
    </p:spTree>
    <p:extLst>
      <p:ext uri="{BB962C8B-B14F-4D97-AF65-F5344CB8AC3E}">
        <p14:creationId xmlns:p14="http://schemas.microsoft.com/office/powerpoint/2010/main" val="616275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DD71D8-438C-4276-89E8-BBF2B8EF27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9896" y="1969453"/>
            <a:ext cx="5743303" cy="2914142"/>
          </a:xfrm>
          <a:prstGeom prst="rect">
            <a:avLst/>
          </a:prstGeom>
        </p:spPr>
      </p:pic>
      <p:pic>
        <p:nvPicPr>
          <p:cNvPr id="5" name="Picture 4">
            <a:extLst>
              <a:ext uri="{FF2B5EF4-FFF2-40B4-BE49-F238E27FC236}">
                <a16:creationId xmlns:a16="http://schemas.microsoft.com/office/drawing/2014/main" id="{807DA93D-213D-4A17-97C4-4B2EE74D4CA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9896" y="0"/>
            <a:ext cx="8278380" cy="2019582"/>
          </a:xfrm>
          <a:prstGeom prst="rect">
            <a:avLst/>
          </a:prstGeom>
        </p:spPr>
      </p:pic>
    </p:spTree>
    <p:extLst>
      <p:ext uri="{BB962C8B-B14F-4D97-AF65-F5344CB8AC3E}">
        <p14:creationId xmlns:p14="http://schemas.microsoft.com/office/powerpoint/2010/main" val="16813224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Physics ESWS">
      <a:dk1>
        <a:srgbClr val="000000"/>
      </a:dk1>
      <a:lt1>
        <a:srgbClr val="FFFFFF"/>
      </a:lt1>
      <a:dk2>
        <a:srgbClr val="000000"/>
      </a:dk2>
      <a:lt2>
        <a:srgbClr val="808080"/>
      </a:lt2>
      <a:accent1>
        <a:srgbClr val="CB9BBD"/>
      </a:accent1>
      <a:accent2>
        <a:srgbClr val="934C74"/>
      </a:accent2>
      <a:accent3>
        <a:srgbClr val="FFFFFF"/>
      </a:accent3>
      <a:accent4>
        <a:srgbClr val="000000"/>
      </a:accent4>
      <a:accent5>
        <a:srgbClr val="E4CADD"/>
      </a:accent5>
      <a:accent6>
        <a:srgbClr val="683653"/>
      </a:accent6>
      <a:hlink>
        <a:srgbClr val="2D2D8A"/>
      </a:hlink>
      <a:folHlink>
        <a:srgbClr val="6B6B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Default Design">
  <a:themeElements>
    <a:clrScheme name="Biology">
      <a:dk1>
        <a:srgbClr val="000000"/>
      </a:dk1>
      <a:lt1>
        <a:srgbClr val="FFFFFF"/>
      </a:lt1>
      <a:dk2>
        <a:srgbClr val="000000"/>
      </a:dk2>
      <a:lt2>
        <a:srgbClr val="568F86"/>
      </a:lt2>
      <a:accent1>
        <a:srgbClr val="BBE0E3"/>
      </a:accent1>
      <a:accent2>
        <a:srgbClr val="333399"/>
      </a:accent2>
      <a:accent3>
        <a:srgbClr val="FFFFFF"/>
      </a:accent3>
      <a:accent4>
        <a:srgbClr val="000000"/>
      </a:accent4>
      <a:accent5>
        <a:srgbClr val="DAEDEF"/>
      </a:accent5>
      <a:accent6>
        <a:srgbClr val="2D2D8A"/>
      </a:accent6>
      <a:hlink>
        <a:srgbClr val="2D2D8A"/>
      </a:hlink>
      <a:folHlink>
        <a:srgbClr val="568F86"/>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panose="020B0604020202020204"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 Content slides">
  <a:themeElements>
    <a:clrScheme name="Biology">
      <a:dk1>
        <a:srgbClr val="000000"/>
      </a:dk1>
      <a:lt1>
        <a:srgbClr val="FFFFFF"/>
      </a:lt1>
      <a:dk2>
        <a:srgbClr val="000000"/>
      </a:dk2>
      <a:lt2>
        <a:srgbClr val="568F86"/>
      </a:lt2>
      <a:accent1>
        <a:srgbClr val="BBE0E3"/>
      </a:accent1>
      <a:accent2>
        <a:srgbClr val="333399"/>
      </a:accent2>
      <a:accent3>
        <a:srgbClr val="FFFFFF"/>
      </a:accent3>
      <a:accent4>
        <a:srgbClr val="000000"/>
      </a:accent4>
      <a:accent5>
        <a:srgbClr val="DAEDEF"/>
      </a:accent5>
      <a:accent6>
        <a:srgbClr val="2D2D8A"/>
      </a:accent6>
      <a:hlink>
        <a:srgbClr val="2D2D8A"/>
      </a:hlink>
      <a:folHlink>
        <a:srgbClr val="568F86"/>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2 Content slides">
  <a:themeElements>
    <a:clrScheme name="Biology">
      <a:dk1>
        <a:srgbClr val="000000"/>
      </a:dk1>
      <a:lt1>
        <a:srgbClr val="FFFFFF"/>
      </a:lt1>
      <a:dk2>
        <a:srgbClr val="000000"/>
      </a:dk2>
      <a:lt2>
        <a:srgbClr val="568F86"/>
      </a:lt2>
      <a:accent1>
        <a:srgbClr val="BBE0E3"/>
      </a:accent1>
      <a:accent2>
        <a:srgbClr val="333399"/>
      </a:accent2>
      <a:accent3>
        <a:srgbClr val="FFFFFF"/>
      </a:accent3>
      <a:accent4>
        <a:srgbClr val="000000"/>
      </a:accent4>
      <a:accent5>
        <a:srgbClr val="DAEDEF"/>
      </a:accent5>
      <a:accent6>
        <a:srgbClr val="2D2D8A"/>
      </a:accent6>
      <a:hlink>
        <a:srgbClr val="2D2D8A"/>
      </a:hlink>
      <a:folHlink>
        <a:srgbClr val="568F86"/>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291</TotalTime>
  <Words>1307</Words>
  <Application>Microsoft Office PowerPoint</Application>
  <PresentationFormat>On-screen Show (16:9)</PresentationFormat>
  <Paragraphs>144</Paragraphs>
  <Slides>35</Slides>
  <Notes>2</Notes>
  <HiddenSlides>0</HiddenSlides>
  <MMClips>3</MMClips>
  <ScaleCrop>false</ScaleCrop>
  <HeadingPairs>
    <vt:vector size="6" baseType="variant">
      <vt:variant>
        <vt:lpstr>Fonts Used</vt:lpstr>
      </vt:variant>
      <vt:variant>
        <vt:i4>6</vt:i4>
      </vt:variant>
      <vt:variant>
        <vt:lpstr>Theme</vt:lpstr>
      </vt:variant>
      <vt:variant>
        <vt:i4>13</vt:i4>
      </vt:variant>
      <vt:variant>
        <vt:lpstr>Slide Titles</vt:lpstr>
      </vt:variant>
      <vt:variant>
        <vt:i4>35</vt:i4>
      </vt:variant>
    </vt:vector>
  </HeadingPairs>
  <TitlesOfParts>
    <vt:vector size="54" baseType="lpstr">
      <vt:lpstr>Arial</vt:lpstr>
      <vt:lpstr>Arial Black</vt:lpstr>
      <vt:lpstr>Calibri</vt:lpstr>
      <vt:lpstr>Verdana</vt:lpstr>
      <vt:lpstr>Wingdings</vt:lpstr>
      <vt:lpstr>Wingdings 2</vt:lpstr>
      <vt:lpstr>Office Theme</vt:lpstr>
      <vt:lpstr>4_Default Design</vt:lpstr>
      <vt:lpstr>2_Default Design</vt:lpstr>
      <vt:lpstr>6_Default Design</vt:lpstr>
      <vt:lpstr>Default Design</vt:lpstr>
      <vt:lpstr>2 Content slides</vt:lpstr>
      <vt:lpstr>1_2 Content slides</vt:lpstr>
      <vt:lpstr>5_Default Design</vt:lpstr>
      <vt:lpstr>7_Default Design</vt:lpstr>
      <vt:lpstr>8_Default Design</vt:lpstr>
      <vt:lpstr>9_Default Design</vt:lpstr>
      <vt:lpstr>10_Default Design</vt:lpstr>
      <vt:lpstr>11_Default Design</vt:lpstr>
      <vt:lpstr>PowerPoint Presentation</vt:lpstr>
      <vt:lpstr>Objectives</vt:lpstr>
      <vt:lpstr>Objectives</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Objectives</vt:lpstr>
      <vt:lpstr>Objectives</vt:lpstr>
      <vt:lpstr>Objectives</vt:lpstr>
      <vt:lpstr>PowerPoint Presentation</vt:lpstr>
      <vt:lpstr>PowerPoint Presentation</vt:lpstr>
      <vt:lpstr>PowerPoint Presentation</vt:lpstr>
      <vt:lpstr>PowerPoint Presentation</vt:lpstr>
      <vt:lpstr>Thinking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dc:creator>
  <cp:lastModifiedBy>J Barker</cp:lastModifiedBy>
  <cp:revision>14</cp:revision>
  <dcterms:modified xsi:type="dcterms:W3CDTF">2019-09-10T12:50:33Z</dcterms:modified>
</cp:coreProperties>
</file>