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660" r:id="rId5"/>
    <p:sldMasterId id="2147483771" r:id="rId6"/>
    <p:sldMasterId id="2147483786" r:id="rId7"/>
    <p:sldMasterId id="2147483801" r:id="rId8"/>
    <p:sldMasterId id="2147483803" r:id="rId9"/>
    <p:sldMasterId id="2147483805" r:id="rId10"/>
    <p:sldMasterId id="2147483807" r:id="rId11"/>
    <p:sldMasterId id="2147483809" r:id="rId12"/>
  </p:sldMasterIdLst>
  <p:notesMasterIdLst>
    <p:notesMasterId r:id="rId34"/>
  </p:notesMasterIdLst>
  <p:sldIdLst>
    <p:sldId id="256" r:id="rId13"/>
    <p:sldId id="303" r:id="rId14"/>
    <p:sldId id="304" r:id="rId15"/>
    <p:sldId id="305" r:id="rId16"/>
    <p:sldId id="306" r:id="rId17"/>
    <p:sldId id="321" r:id="rId18"/>
    <p:sldId id="322" r:id="rId19"/>
    <p:sldId id="323" r:id="rId20"/>
    <p:sldId id="319" r:id="rId21"/>
    <p:sldId id="318" r:id="rId22"/>
    <p:sldId id="294" r:id="rId23"/>
    <p:sldId id="325" r:id="rId24"/>
    <p:sldId id="327" r:id="rId25"/>
    <p:sldId id="320" r:id="rId26"/>
    <p:sldId id="324" r:id="rId27"/>
    <p:sldId id="326" r:id="rId28"/>
    <p:sldId id="328" r:id="rId29"/>
    <p:sldId id="277" r:id="rId30"/>
    <p:sldId id="315" r:id="rId31"/>
    <p:sldId id="316" r:id="rId32"/>
    <p:sldId id="317" r:id="rId3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BD5A4-FDED-B24E-8CDD-EE91C553BD20}" v="973" dt="2018-12-18T09:49:37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64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0C5D75BB-E957-4D99-9E7F-FAD768973B0D}"/>
  </pc:docChgLst>
  <pc:docChgLst>
    <pc:chgData name="J Barker" userId="8227ee0e-fd3b-4e42-9476-b3edf034b415" providerId="ADAL" clId="{C460742D-87C0-4957-B8BA-AB568F531741}"/>
    <pc:docChg chg="delSld modSld">
      <pc:chgData name="J Barker" userId="8227ee0e-fd3b-4e42-9476-b3edf034b415" providerId="ADAL" clId="{C460742D-87C0-4957-B8BA-AB568F531741}" dt="2018-10-16T18:19:48.348" v="44" actId="1076"/>
      <pc:docMkLst>
        <pc:docMk/>
      </pc:docMkLst>
      <pc:sldChg chg="modSp">
        <pc:chgData name="J Barker" userId="8227ee0e-fd3b-4e42-9476-b3edf034b415" providerId="ADAL" clId="{C460742D-87C0-4957-B8BA-AB568F531741}" dt="2018-10-16T18:19:48.348" v="44" actId="1076"/>
        <pc:sldMkLst>
          <pc:docMk/>
          <pc:sldMk cId="0" sldId="256"/>
        </pc:sldMkLst>
        <pc:spChg chg="mod">
          <ac:chgData name="J Barker" userId="8227ee0e-fd3b-4e42-9476-b3edf034b415" providerId="ADAL" clId="{C460742D-87C0-4957-B8BA-AB568F531741}" dt="2018-10-16T18:19:48.348" v="44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C460742D-87C0-4957-B8BA-AB568F531741}" dt="2018-10-08T16:05:38.100" v="36" actId="1076"/>
          <ac:spMkLst>
            <pc:docMk/>
            <pc:sldMk cId="0" sldId="256"/>
            <ac:spMk id="18" creationId="{00000000-0000-0000-0000-000000000000}"/>
          </ac:spMkLst>
        </pc:spChg>
      </pc:sldChg>
      <pc:sldChg chg="del">
        <pc:chgData name="J Barker" userId="8227ee0e-fd3b-4e42-9476-b3edf034b415" providerId="ADAL" clId="{C460742D-87C0-4957-B8BA-AB568F531741}" dt="2018-10-16T18:19:33.096" v="38" actId="2696"/>
        <pc:sldMkLst>
          <pc:docMk/>
          <pc:sldMk cId="3140671287" sldId="303"/>
        </pc:sldMkLst>
      </pc:sldChg>
      <pc:sldChg chg="del">
        <pc:chgData name="J Barker" userId="8227ee0e-fd3b-4e42-9476-b3edf034b415" providerId="ADAL" clId="{C460742D-87C0-4957-B8BA-AB568F531741}" dt="2018-10-16T18:19:34.025" v="39" actId="2696"/>
        <pc:sldMkLst>
          <pc:docMk/>
          <pc:sldMk cId="2851798375" sldId="304"/>
        </pc:sldMkLst>
      </pc:sldChg>
      <pc:sldChg chg="del">
        <pc:chgData name="J Barker" userId="8227ee0e-fd3b-4e42-9476-b3edf034b415" providerId="ADAL" clId="{C460742D-87C0-4957-B8BA-AB568F531741}" dt="2018-10-16T18:19:35.046" v="40" actId="2696"/>
        <pc:sldMkLst>
          <pc:docMk/>
          <pc:sldMk cId="2142111612" sldId="305"/>
        </pc:sldMkLst>
      </pc:sldChg>
    </pc:docChg>
  </pc:docChgLst>
  <pc:docChgLst>
    <pc:chgData name="J Barker" userId="8227ee0e-fd3b-4e42-9476-b3edf034b415" providerId="ADAL" clId="{8F2BD5A4-FDED-B24E-8CDD-EE91C553BD20}"/>
    <pc:docChg chg="undo custSel addSld modSld sldOrd">
      <pc:chgData name="J Barker" userId="8227ee0e-fd3b-4e42-9476-b3edf034b415" providerId="ADAL" clId="{8F2BD5A4-FDED-B24E-8CDD-EE91C553BD20}" dt="2018-12-18T09:49:37.177" v="975" actId="1076"/>
      <pc:docMkLst>
        <pc:docMk/>
      </pc:docMkLst>
      <pc:sldChg chg="addSp modSp">
        <pc:chgData name="J Barker" userId="8227ee0e-fd3b-4e42-9476-b3edf034b415" providerId="ADAL" clId="{8F2BD5A4-FDED-B24E-8CDD-EE91C553BD20}" dt="2018-12-18T09:12:21.429" v="258" actId="20577"/>
        <pc:sldMkLst>
          <pc:docMk/>
          <pc:sldMk cId="0" sldId="256"/>
        </pc:sldMkLst>
        <pc:spChg chg="add mod">
          <ac:chgData name="J Barker" userId="8227ee0e-fd3b-4e42-9476-b3edf034b415" providerId="ADAL" clId="{8F2BD5A4-FDED-B24E-8CDD-EE91C553BD20}" dt="2018-12-18T09:12:21.429" v="258" actId="20577"/>
          <ac:spMkLst>
            <pc:docMk/>
            <pc:sldMk cId="0" sldId="256"/>
            <ac:spMk id="2" creationId="{C233851B-1CF9-F144-A2EA-998576179B6A}"/>
          </ac:spMkLst>
        </pc:spChg>
        <pc:spChg chg="add mod">
          <ac:chgData name="J Barker" userId="8227ee0e-fd3b-4e42-9476-b3edf034b415" providerId="ADAL" clId="{8F2BD5A4-FDED-B24E-8CDD-EE91C553BD20}" dt="2018-12-18T09:11:54.675" v="256" actId="14100"/>
          <ac:spMkLst>
            <pc:docMk/>
            <pc:sldMk cId="0" sldId="256"/>
            <ac:spMk id="3" creationId="{11432CF8-3332-9546-BE16-48E265950410}"/>
          </ac:spMkLst>
        </pc:spChg>
        <pc:spChg chg="mod">
          <ac:chgData name="J Barker" userId="8227ee0e-fd3b-4e42-9476-b3edf034b415" providerId="ADAL" clId="{8F2BD5A4-FDED-B24E-8CDD-EE91C553BD20}" dt="2018-12-18T09:12:08.385" v="257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 Barker" userId="8227ee0e-fd3b-4e42-9476-b3edf034b415" providerId="ADAL" clId="{8F2BD5A4-FDED-B24E-8CDD-EE91C553BD20}" dt="2018-12-18T09:11:43.978" v="253" actId="1076"/>
          <ac:spMkLst>
            <pc:docMk/>
            <pc:sldMk cId="0" sldId="256"/>
            <ac:spMk id="18" creationId="{00000000-0000-0000-0000-000000000000}"/>
          </ac:spMkLst>
        </pc:spChg>
      </pc:sldChg>
      <pc:sldChg chg="addSp delSp modSp addAnim delAnim">
        <pc:chgData name="J Barker" userId="8227ee0e-fd3b-4e42-9476-b3edf034b415" providerId="ADAL" clId="{8F2BD5A4-FDED-B24E-8CDD-EE91C553BD20}" dt="2018-12-18T09:22:10.686" v="419" actId="21"/>
        <pc:sldMkLst>
          <pc:docMk/>
          <pc:sldMk cId="1077235162" sldId="308"/>
        </pc:sldMkLst>
        <pc:spChg chg="add del mod">
          <ac:chgData name="J Barker" userId="8227ee0e-fd3b-4e42-9476-b3edf034b415" providerId="ADAL" clId="{8F2BD5A4-FDED-B24E-8CDD-EE91C553BD20}" dt="2018-12-18T09:22:10.686" v="419" actId="21"/>
          <ac:spMkLst>
            <pc:docMk/>
            <pc:sldMk cId="1077235162" sldId="308"/>
            <ac:spMk id="2" creationId="{B65E8F3D-9BBA-B44A-8AC7-B1A33A4D96C0}"/>
          </ac:spMkLst>
        </pc:spChg>
        <pc:spChg chg="add del mod">
          <ac:chgData name="J Barker" userId="8227ee0e-fd3b-4e42-9476-b3edf034b415" providerId="ADAL" clId="{8F2BD5A4-FDED-B24E-8CDD-EE91C553BD20}" dt="2018-12-18T09:22:07.834" v="418" actId="478"/>
          <ac:spMkLst>
            <pc:docMk/>
            <pc:sldMk cId="1077235162" sldId="308"/>
            <ac:spMk id="3" creationId="{B43BFB0E-5F3A-B547-BEB7-C211982FB38D}"/>
          </ac:spMkLst>
        </pc:spChg>
      </pc:sldChg>
      <pc:sldChg chg="addSp delSp modSp addAnim delAnim">
        <pc:chgData name="J Barker" userId="8227ee0e-fd3b-4e42-9476-b3edf034b415" providerId="ADAL" clId="{8F2BD5A4-FDED-B24E-8CDD-EE91C553BD20}" dt="2018-12-18T09:23:52.034" v="489" actId="14100"/>
        <pc:sldMkLst>
          <pc:docMk/>
          <pc:sldMk cId="3119302375" sldId="309"/>
        </pc:sldMkLst>
        <pc:spChg chg="add mod">
          <ac:chgData name="J Barker" userId="8227ee0e-fd3b-4e42-9476-b3edf034b415" providerId="ADAL" clId="{8F2BD5A4-FDED-B24E-8CDD-EE91C553BD20}" dt="2018-12-18T09:23:52.034" v="489" actId="14100"/>
          <ac:spMkLst>
            <pc:docMk/>
            <pc:sldMk cId="3119302375" sldId="309"/>
            <ac:spMk id="2" creationId="{54B161D1-D3F2-5A45-9D93-3BDF9615E748}"/>
          </ac:spMkLst>
        </pc:spChg>
        <pc:spChg chg="add del mod">
          <ac:chgData name="J Barker" userId="8227ee0e-fd3b-4e42-9476-b3edf034b415" providerId="ADAL" clId="{8F2BD5A4-FDED-B24E-8CDD-EE91C553BD20}" dt="2018-12-18T09:22:49.608" v="437" actId="478"/>
          <ac:spMkLst>
            <pc:docMk/>
            <pc:sldMk cId="3119302375" sldId="309"/>
            <ac:spMk id="3" creationId="{D6FC90CC-A9BF-A14A-AA85-E9727B239DB7}"/>
          </ac:spMkLst>
        </pc:spChg>
      </pc:sldChg>
      <pc:sldChg chg="addSp delSp modSp new mod modClrScheme chgLayout">
        <pc:chgData name="J Barker" userId="8227ee0e-fd3b-4e42-9476-b3edf034b415" providerId="ADAL" clId="{8F2BD5A4-FDED-B24E-8CDD-EE91C553BD20}" dt="2018-12-18T09:29:28.713" v="584" actId="14100"/>
        <pc:sldMkLst>
          <pc:docMk/>
          <pc:sldMk cId="1139712224" sldId="311"/>
        </pc:sldMkLst>
        <pc:spChg chg="del">
          <ac:chgData name="J Barker" userId="8227ee0e-fd3b-4e42-9476-b3edf034b415" providerId="ADAL" clId="{8F2BD5A4-FDED-B24E-8CDD-EE91C553BD20}" dt="2018-12-18T09:26:36.234" v="491" actId="700"/>
          <ac:spMkLst>
            <pc:docMk/>
            <pc:sldMk cId="1139712224" sldId="311"/>
            <ac:spMk id="2" creationId="{6130C071-6785-6846-BBB9-8BD14B5F40E7}"/>
          </ac:spMkLst>
        </pc:spChg>
        <pc:spChg chg="del">
          <ac:chgData name="J Barker" userId="8227ee0e-fd3b-4e42-9476-b3edf034b415" providerId="ADAL" clId="{8F2BD5A4-FDED-B24E-8CDD-EE91C553BD20}" dt="2018-12-18T09:26:36.234" v="491" actId="700"/>
          <ac:spMkLst>
            <pc:docMk/>
            <pc:sldMk cId="1139712224" sldId="311"/>
            <ac:spMk id="3" creationId="{5F3753FC-BA0C-374D-82C9-ABA832B68A23}"/>
          </ac:spMkLst>
        </pc:spChg>
        <pc:spChg chg="add mod">
          <ac:chgData name="J Barker" userId="8227ee0e-fd3b-4e42-9476-b3edf034b415" providerId="ADAL" clId="{8F2BD5A4-FDED-B24E-8CDD-EE91C553BD20}" dt="2018-12-18T09:29:28.713" v="584" actId="14100"/>
          <ac:spMkLst>
            <pc:docMk/>
            <pc:sldMk cId="1139712224" sldId="311"/>
            <ac:spMk id="9" creationId="{0752576C-D027-8F46-B400-5F67866F225B}"/>
          </ac:spMkLst>
        </pc:spChg>
        <pc:picChg chg="add mod">
          <ac:chgData name="J Barker" userId="8227ee0e-fd3b-4e42-9476-b3edf034b415" providerId="ADAL" clId="{8F2BD5A4-FDED-B24E-8CDD-EE91C553BD20}" dt="2018-12-18T09:28:22.678" v="500" actId="14100"/>
          <ac:picMkLst>
            <pc:docMk/>
            <pc:sldMk cId="1139712224" sldId="311"/>
            <ac:picMk id="4" creationId="{B1753EE1-B1D6-D042-AF4B-74AB7EC61626}"/>
          </ac:picMkLst>
        </pc:picChg>
        <pc:picChg chg="add mod">
          <ac:chgData name="J Barker" userId="8227ee0e-fd3b-4e42-9476-b3edf034b415" providerId="ADAL" clId="{8F2BD5A4-FDED-B24E-8CDD-EE91C553BD20}" dt="2018-12-18T09:28:25.306" v="501" actId="14100"/>
          <ac:picMkLst>
            <pc:docMk/>
            <pc:sldMk cId="1139712224" sldId="311"/>
            <ac:picMk id="6" creationId="{F169B691-FEF3-8A4A-B10A-75F6BE6CA611}"/>
          </ac:picMkLst>
        </pc:picChg>
      </pc:sldChg>
      <pc:sldChg chg="addSp delSp modSp new mod ord modClrScheme chgLayout">
        <pc:chgData name="J Barker" userId="8227ee0e-fd3b-4e42-9476-b3edf034b415" providerId="ADAL" clId="{8F2BD5A4-FDED-B24E-8CDD-EE91C553BD20}" dt="2018-12-18T09:33:45.456" v="595" actId="14100"/>
        <pc:sldMkLst>
          <pc:docMk/>
          <pc:sldMk cId="769899095" sldId="312"/>
        </pc:sldMkLst>
        <pc:spChg chg="del">
          <ac:chgData name="J Barker" userId="8227ee0e-fd3b-4e42-9476-b3edf034b415" providerId="ADAL" clId="{8F2BD5A4-FDED-B24E-8CDD-EE91C553BD20}" dt="2018-12-18T09:32:53.294" v="586" actId="700"/>
          <ac:spMkLst>
            <pc:docMk/>
            <pc:sldMk cId="769899095" sldId="312"/>
            <ac:spMk id="2" creationId="{EE0DD74A-F257-A24B-8941-488EB181BA9A}"/>
          </ac:spMkLst>
        </pc:spChg>
        <pc:spChg chg="del">
          <ac:chgData name="J Barker" userId="8227ee0e-fd3b-4e42-9476-b3edf034b415" providerId="ADAL" clId="{8F2BD5A4-FDED-B24E-8CDD-EE91C553BD20}" dt="2018-12-18T09:32:53.294" v="586" actId="700"/>
          <ac:spMkLst>
            <pc:docMk/>
            <pc:sldMk cId="769899095" sldId="312"/>
            <ac:spMk id="3" creationId="{0C154E6E-B8ED-2149-91C3-E86A10EE97C7}"/>
          </ac:spMkLst>
        </pc:spChg>
        <pc:spChg chg="mod ord">
          <ac:chgData name="J Barker" userId="8227ee0e-fd3b-4e42-9476-b3edf034b415" providerId="ADAL" clId="{8F2BD5A4-FDED-B24E-8CDD-EE91C553BD20}" dt="2018-12-18T09:32:53.294" v="586" actId="700"/>
          <ac:spMkLst>
            <pc:docMk/>
            <pc:sldMk cId="769899095" sldId="312"/>
            <ac:spMk id="4" creationId="{85ADE130-A7C5-8541-962B-A79AED8C97C1}"/>
          </ac:spMkLst>
        </pc:spChg>
        <pc:picChg chg="add mod">
          <ac:chgData name="J Barker" userId="8227ee0e-fd3b-4e42-9476-b3edf034b415" providerId="ADAL" clId="{8F2BD5A4-FDED-B24E-8CDD-EE91C553BD20}" dt="2018-12-18T09:33:24.410" v="593" actId="1076"/>
          <ac:picMkLst>
            <pc:docMk/>
            <pc:sldMk cId="769899095" sldId="312"/>
            <ac:picMk id="5" creationId="{2F355CB5-8DE0-1045-933C-B44D772C33F4}"/>
          </ac:picMkLst>
        </pc:picChg>
        <pc:picChg chg="add mod">
          <ac:chgData name="J Barker" userId="8227ee0e-fd3b-4e42-9476-b3edf034b415" providerId="ADAL" clId="{8F2BD5A4-FDED-B24E-8CDD-EE91C553BD20}" dt="2018-12-18T09:33:45.456" v="595" actId="14100"/>
          <ac:picMkLst>
            <pc:docMk/>
            <pc:sldMk cId="769899095" sldId="312"/>
            <ac:picMk id="8" creationId="{E293EE72-4090-E94E-9F79-2CBAA698D486}"/>
          </ac:picMkLst>
        </pc:picChg>
      </pc:sldChg>
      <pc:sldChg chg="addSp delSp modSp new mod ord modClrScheme chgLayout">
        <pc:chgData name="J Barker" userId="8227ee0e-fd3b-4e42-9476-b3edf034b415" providerId="ADAL" clId="{8F2BD5A4-FDED-B24E-8CDD-EE91C553BD20}" dt="2018-12-18T09:49:37.177" v="975" actId="1076"/>
        <pc:sldMkLst>
          <pc:docMk/>
          <pc:sldMk cId="1093149285" sldId="313"/>
        </pc:sldMkLst>
        <pc:spChg chg="del">
          <ac:chgData name="J Barker" userId="8227ee0e-fd3b-4e42-9476-b3edf034b415" providerId="ADAL" clId="{8F2BD5A4-FDED-B24E-8CDD-EE91C553BD20}" dt="2018-12-18T09:42:07.583" v="597" actId="700"/>
          <ac:spMkLst>
            <pc:docMk/>
            <pc:sldMk cId="1093149285" sldId="313"/>
            <ac:spMk id="2" creationId="{989ACC0F-43EF-7B43-8B98-8492C75D3E66}"/>
          </ac:spMkLst>
        </pc:spChg>
        <pc:spChg chg="add mod">
          <ac:chgData name="J Barker" userId="8227ee0e-fd3b-4e42-9476-b3edf034b415" providerId="ADAL" clId="{8F2BD5A4-FDED-B24E-8CDD-EE91C553BD20}" dt="2018-12-18T09:48:44.113" v="895" actId="14100"/>
          <ac:spMkLst>
            <pc:docMk/>
            <pc:sldMk cId="1093149285" sldId="313"/>
            <ac:spMk id="7" creationId="{2F2F59A4-872E-BA46-84F0-21C4B8D69310}"/>
          </ac:spMkLst>
        </pc:spChg>
        <pc:spChg chg="add mod">
          <ac:chgData name="J Barker" userId="8227ee0e-fd3b-4e42-9476-b3edf034b415" providerId="ADAL" clId="{8F2BD5A4-FDED-B24E-8CDD-EE91C553BD20}" dt="2018-12-18T09:47:32.122" v="868" actId="255"/>
          <ac:spMkLst>
            <pc:docMk/>
            <pc:sldMk cId="1093149285" sldId="313"/>
            <ac:spMk id="8" creationId="{2B6FC001-A384-0747-AC57-35730539F359}"/>
          </ac:spMkLst>
        </pc:spChg>
        <pc:spChg chg="add mod">
          <ac:chgData name="J Barker" userId="8227ee0e-fd3b-4e42-9476-b3edf034b415" providerId="ADAL" clId="{8F2BD5A4-FDED-B24E-8CDD-EE91C553BD20}" dt="2018-12-18T09:49:25.510" v="974" actId="1076"/>
          <ac:spMkLst>
            <pc:docMk/>
            <pc:sldMk cId="1093149285" sldId="313"/>
            <ac:spMk id="10" creationId="{C0AAB4D9-15B6-8C4F-B324-86772B42010D}"/>
          </ac:spMkLst>
        </pc:spChg>
        <pc:picChg chg="add mod">
          <ac:chgData name="J Barker" userId="8227ee0e-fd3b-4e42-9476-b3edf034b415" providerId="ADAL" clId="{8F2BD5A4-FDED-B24E-8CDD-EE91C553BD20}" dt="2018-12-18T09:42:26.594" v="599" actId="1076"/>
          <ac:picMkLst>
            <pc:docMk/>
            <pc:sldMk cId="1093149285" sldId="313"/>
            <ac:picMk id="3" creationId="{5924F0BA-4DD1-6F47-89EA-AFDEBD905FC6}"/>
          </ac:picMkLst>
        </pc:picChg>
      </pc:sldChg>
    </pc:docChg>
  </pc:docChgLst>
  <pc:docChgLst>
    <pc:chgData name="J Barker" userId="8227ee0e-fd3b-4e42-9476-b3edf034b415" providerId="ADAL" clId="{B73A2F80-F6A5-40EC-8875-AAC22C1CFAEA}"/>
  </pc:docChgLst>
  <pc:docChgLst>
    <pc:chgData name="J Barker" userId="8227ee0e-fd3b-4e42-9476-b3edf034b415" providerId="ADAL" clId="{414F8623-167E-4A15-B882-108BC73BC27A}"/>
    <pc:docChg chg="addSld delSld modSld">
      <pc:chgData name="J Barker" userId="8227ee0e-fd3b-4e42-9476-b3edf034b415" providerId="ADAL" clId="{414F8623-167E-4A15-B882-108BC73BC27A}" dt="2018-11-20T19:04:40.460" v="22" actId="20577"/>
      <pc:docMkLst>
        <pc:docMk/>
      </pc:docMkLst>
      <pc:sldChg chg="modSp">
        <pc:chgData name="J Barker" userId="8227ee0e-fd3b-4e42-9476-b3edf034b415" providerId="ADAL" clId="{414F8623-167E-4A15-B882-108BC73BC27A}" dt="2018-11-20T19:04:40.460" v="22" actId="20577"/>
        <pc:sldMkLst>
          <pc:docMk/>
          <pc:sldMk cId="0" sldId="256"/>
        </pc:sldMkLst>
        <pc:spChg chg="mod">
          <ac:chgData name="J Barker" userId="8227ee0e-fd3b-4e42-9476-b3edf034b415" providerId="ADAL" clId="{414F8623-167E-4A15-B882-108BC73BC27A}" dt="2018-11-20T19:04:40.460" v="22" actId="20577"/>
          <ac:spMkLst>
            <pc:docMk/>
            <pc:sldMk cId="0" sldId="256"/>
            <ac:spMk id="13" creationId="{00000000-0000-0000-0000-000000000000}"/>
          </ac:spMkLst>
        </pc:spChg>
      </pc:sldChg>
      <pc:sldChg chg="modSp add del modTransition">
        <pc:chgData name="J Barker" userId="8227ee0e-fd3b-4e42-9476-b3edf034b415" providerId="ADAL" clId="{414F8623-167E-4A15-B882-108BC73BC27A}" dt="2018-11-20T19:03:37.873" v="7" actId="404"/>
        <pc:sldMkLst>
          <pc:docMk/>
          <pc:sldMk cId="3140671287" sldId="303"/>
        </pc:sldMkLst>
        <pc:spChg chg="mod">
          <ac:chgData name="J Barker" userId="8227ee0e-fd3b-4e42-9476-b3edf034b415" providerId="ADAL" clId="{414F8623-167E-4A15-B882-108BC73BC27A}" dt="2018-11-20T19:03:37.873" v="7" actId="404"/>
          <ac:spMkLst>
            <pc:docMk/>
            <pc:sldMk cId="3140671287" sldId="303"/>
            <ac:spMk id="56322" creationId="{A884D66E-FF13-4861-B1E4-8BC39D1A4E81}"/>
          </ac:spMkLst>
        </pc:spChg>
      </pc:sldChg>
      <pc:sldChg chg="modSp add del modTransition">
        <pc:chgData name="J Barker" userId="8227ee0e-fd3b-4e42-9476-b3edf034b415" providerId="ADAL" clId="{414F8623-167E-4A15-B882-108BC73BC27A}" dt="2018-11-20T19:03:48.218" v="10" actId="403"/>
        <pc:sldMkLst>
          <pc:docMk/>
          <pc:sldMk cId="2851798375" sldId="304"/>
        </pc:sldMkLst>
        <pc:spChg chg="mod">
          <ac:chgData name="J Barker" userId="8227ee0e-fd3b-4e42-9476-b3edf034b415" providerId="ADAL" clId="{414F8623-167E-4A15-B882-108BC73BC27A}" dt="2018-11-20T19:03:48.218" v="10" actId="403"/>
          <ac:spMkLst>
            <pc:docMk/>
            <pc:sldMk cId="2851798375" sldId="304"/>
            <ac:spMk id="98307" creationId="{15290737-D930-405F-9215-EAC4D9A3FB6C}"/>
          </ac:spMkLst>
        </pc:spChg>
      </pc:sldChg>
      <pc:sldChg chg="modSp add del modTransition">
        <pc:chgData name="J Barker" userId="8227ee0e-fd3b-4e42-9476-b3edf034b415" providerId="ADAL" clId="{414F8623-167E-4A15-B882-108BC73BC27A}" dt="2018-11-20T19:04:11.749" v="17" actId="14100"/>
        <pc:sldMkLst>
          <pc:docMk/>
          <pc:sldMk cId="2142111612" sldId="305"/>
        </pc:sldMkLst>
        <pc:spChg chg="mod">
          <ac:chgData name="J Barker" userId="8227ee0e-fd3b-4e42-9476-b3edf034b415" providerId="ADAL" clId="{414F8623-167E-4A15-B882-108BC73BC27A}" dt="2018-11-20T19:04:11.749" v="17" actId="14100"/>
          <ac:spMkLst>
            <pc:docMk/>
            <pc:sldMk cId="2142111612" sldId="305"/>
            <ac:spMk id="6146" creationId="{076D3F3C-E281-4CEE-A534-9B858FAF85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8B146-1A54-42BB-80CE-A16B52139D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504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EB630-76BC-4B0A-804C-41CC634590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0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7Jc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Series and parallel circuits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66822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CECF3-A7BB-4EEA-AB46-4D2FB79046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88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C872CC-DE61-42A0-9963-72AE235A90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228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E31B6-30B9-412B-86DF-CB7AFE84D7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26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C45D2-9A74-40E0-A3C2-1E926B3E250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133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664C9-B564-4F60-BCA0-E56171CE29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4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974CD-6ADD-46EA-9430-A4FECBD192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956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CB816-529D-4B47-A07E-F602C34F24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04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05D3F-5491-41D9-BADA-966748AEC9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59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ABC71-5E2B-45F1-971F-5A9EA9752D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4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92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897AE6-704C-4DB1-84AF-236966569D3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twitter.com/hpsci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channel/UCevUL4wPdprao-yKOZ8GFNw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://www.highamsparkschool.co.u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het.colorado.edu/sims/html/circuit-construction-kit-dc/latest/circuit-construction-kit-dc_en.html" TargetMode="Externa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08/01/2019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64405" y="656183"/>
            <a:ext cx="7543017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7Jc2 Current in parallel </a:t>
            </a:r>
            <a:r>
              <a:rPr lang="en-GB" sz="60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circuits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68637" y="1866670"/>
            <a:ext cx="3734718" cy="2562110"/>
          </a:xfrm>
          <a:prstGeom prst="cloudCallout">
            <a:avLst>
              <a:gd name="adj1" fmla="val -74989"/>
              <a:gd name="adj2" fmla="val 5027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explain why all the bulbs in parallel are bright?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yt-brand-standard-logo-95x40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610121" y="719079"/>
            <a:ext cx="3128792" cy="1980054"/>
          </a:xfrm>
          <a:prstGeom prst="cloudCallout">
            <a:avLst>
              <a:gd name="adj1" fmla="val 24866"/>
              <a:gd name="adj2" fmla="val 9370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other advantages of parallel circuits?</a:t>
            </a:r>
            <a:endParaRPr lang="en-GB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4990640" y="2853368"/>
            <a:ext cx="3073707" cy="1938969"/>
          </a:xfrm>
          <a:prstGeom prst="cloudCallout">
            <a:avLst>
              <a:gd name="adj1" fmla="val -65105"/>
              <a:gd name="adj2" fmla="val 5614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disadvantages?</a:t>
            </a:r>
            <a:endParaRPr lang="en-GB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94"/>
          <a:stretch/>
        </p:blipFill>
        <p:spPr>
          <a:xfrm>
            <a:off x="-15608" y="0"/>
            <a:ext cx="9159609" cy="4065224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2F2F59A4-872E-BA46-84F0-21C4B8D6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595" y="3501984"/>
            <a:ext cx="4660134" cy="1326690"/>
          </a:xfrm>
          <a:prstGeom prst="roundRect">
            <a:avLst>
              <a:gd name="adj" fmla="val 1191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Answer the questions in full sentences. Use these results if needed.</a:t>
            </a:r>
            <a:endParaRPr lang="en-GB" altLang="en-US" sz="2400" dirty="0">
              <a:solidFill>
                <a:schemeClr val="bg1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231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84186"/>
          </a:xfrm>
          <a:prstGeom prst="rect">
            <a:avLst/>
          </a:prstGeom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163609" y="262182"/>
            <a:ext cx="2840268" cy="874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  <a:defRPr/>
            </a:pPr>
            <a:r>
              <a:rPr lang="en-GB" altLang="en-US" sz="2400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</a:rPr>
              <a:t>Click image to run simulation.</a:t>
            </a:r>
            <a:endParaRPr lang="en-US" altLang="en-US" sz="24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4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2437018" y="0"/>
            <a:ext cx="2824793" cy="2167126"/>
          </a:xfrm>
          <a:prstGeom prst="cloudCallout">
            <a:avLst>
              <a:gd name="adj1" fmla="val -65083"/>
              <a:gd name="adj2" fmla="val 6998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happen if both entrances were open?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6594245" y="134039"/>
            <a:ext cx="2886639" cy="2111855"/>
          </a:xfrm>
          <a:prstGeom prst="cloudCallout">
            <a:avLst>
              <a:gd name="adj1" fmla="val 35172"/>
              <a:gd name="adj2" fmla="val 8637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this similar to current flow in parallel circuits?</a:t>
            </a:r>
          </a:p>
        </p:txBody>
      </p:sp>
    </p:spTree>
    <p:extLst>
      <p:ext uri="{BB962C8B-B14F-4D97-AF65-F5344CB8AC3E}">
        <p14:creationId xmlns:p14="http://schemas.microsoft.com/office/powerpoint/2010/main" val="26369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94"/>
          <a:stretch/>
        </p:blipFill>
        <p:spPr>
          <a:xfrm>
            <a:off x="-15608" y="0"/>
            <a:ext cx="9159609" cy="4065224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2F2F59A4-872E-BA46-84F0-21C4B8D6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595" y="3501984"/>
            <a:ext cx="4660134" cy="1422942"/>
          </a:xfrm>
          <a:prstGeom prst="roundRect">
            <a:avLst>
              <a:gd name="adj" fmla="val 1191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Answer the questions in full sentences. Add the entrance model to your answer to d.</a:t>
            </a:r>
            <a:endParaRPr lang="en-GB" altLang="en-US" sz="2400" dirty="0">
              <a:solidFill>
                <a:schemeClr val="bg1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917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22444" cy="4371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840" y="418642"/>
            <a:ext cx="2181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series.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004" y="2168487"/>
            <a:ext cx="2181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parallel.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6940627" y="3712685"/>
            <a:ext cx="2644048" cy="1630495"/>
          </a:xfrm>
          <a:prstGeom prst="cloudCallout">
            <a:avLst>
              <a:gd name="adj1" fmla="val 23645"/>
              <a:gd name="adj2" fmla="val -9521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why are all the bulbs bright?</a:t>
            </a:r>
            <a:endParaRPr lang="en-GB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36" y="132202"/>
            <a:ext cx="751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Why are all bulbs in parallel bright?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6050" y="741363"/>
            <a:ext cx="863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	</a:t>
            </a:r>
            <a:r>
              <a:rPr lang="en-GB" altLang="en-US" sz="2400" dirty="0" smtClean="0">
                <a:cs typeface="Arial" panose="020B0604020202020204" pitchFamily="34" charset="0"/>
              </a:rPr>
              <a:t>1</a:t>
            </a:r>
            <a:r>
              <a:rPr lang="en-GB" altLang="en-US" sz="2400" dirty="0">
                <a:cs typeface="Arial" panose="020B0604020202020204" pitchFamily="34" charset="0"/>
              </a:rPr>
              <a:t>. </a:t>
            </a:r>
            <a:r>
              <a:rPr lang="en-GB" altLang="en-US" sz="2400" dirty="0" smtClean="0">
                <a:cs typeface="Arial" panose="020B0604020202020204" pitchFamily="34" charset="0"/>
              </a:rPr>
              <a:t>Each </a:t>
            </a:r>
            <a:r>
              <a:rPr lang="en-GB" altLang="en-US" sz="2400" dirty="0">
                <a:cs typeface="Arial" panose="020B0604020202020204" pitchFamily="34" charset="0"/>
              </a:rPr>
              <a:t>bulb </a:t>
            </a:r>
            <a:r>
              <a:rPr lang="en-GB" altLang="en-US" sz="2400" dirty="0" smtClean="0">
                <a:cs typeface="Arial" panose="020B0604020202020204" pitchFamily="34" charset="0"/>
              </a:rPr>
              <a:t>gets </a:t>
            </a:r>
            <a:r>
              <a:rPr lang="en-GB" altLang="en-US" sz="2400" dirty="0">
                <a:cs typeface="Arial" panose="020B0604020202020204" pitchFamily="34" charset="0"/>
              </a:rPr>
              <a:t>a full ‘delivery’ of ______ from the </a:t>
            </a:r>
            <a:r>
              <a:rPr lang="en-GB" altLang="en-US" sz="2400" dirty="0" smtClean="0">
                <a:cs typeface="Arial" panose="020B0604020202020204" pitchFamily="34" charset="0"/>
              </a:rPr>
              <a:t>cell.</a:t>
            </a:r>
          </a:p>
          <a:p>
            <a:pPr marL="722313" indent="-369888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cs typeface="Arial" panose="020B0604020202020204" pitchFamily="34" charset="0"/>
              </a:rPr>
              <a:t>2. The current flowing through each bulb in parallel is the same as with only ___ bulb: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055519" y="734346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242"/>
                </a:solidFill>
                <a:cs typeface="Arial" panose="020B0604020202020204" pitchFamily="34" charset="0"/>
              </a:rPr>
              <a:t>energy</a:t>
            </a:r>
          </a:p>
        </p:txBody>
      </p:sp>
      <p:pic>
        <p:nvPicPr>
          <p:cNvPr id="6" name="Picture 126"/>
          <p:cNvPicPr>
            <a:picLocks noChangeAspect="1" noChangeArrowheads="1"/>
          </p:cNvPicPr>
          <p:nvPr/>
        </p:nvPicPr>
        <p:blipFill rotWithShape="1"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2" b="42658"/>
          <a:stretch/>
        </p:blipFill>
        <p:spPr bwMode="auto">
          <a:xfrm>
            <a:off x="1137486" y="2225258"/>
            <a:ext cx="2696578" cy="221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6"/>
          <p:cNvPicPr>
            <a:picLocks noChangeAspect="1" noChangeArrowheads="1"/>
          </p:cNvPicPr>
          <p:nvPr/>
        </p:nvPicPr>
        <p:blipFill rotWithShape="1"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2" b="11144"/>
          <a:stretch/>
        </p:blipFill>
        <p:spPr bwMode="auto">
          <a:xfrm>
            <a:off x="5390147" y="1705894"/>
            <a:ext cx="2700922" cy="343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7"/>
          <p:cNvSpPr txBox="1">
            <a:spLocks noChangeArrowheads="1"/>
          </p:cNvSpPr>
          <p:nvPr/>
        </p:nvSpPr>
        <p:spPr bwMode="auto">
          <a:xfrm>
            <a:off x="773280" y="2846889"/>
            <a:ext cx="77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rgbClr val="009242"/>
                </a:solidFill>
                <a:cs typeface="Arial" panose="020B0604020202020204" pitchFamily="34" charset="0"/>
              </a:rPr>
              <a:t>1A</a:t>
            </a: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2816727" y="2864184"/>
            <a:ext cx="779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rgbClr val="009242"/>
                </a:solidFill>
                <a:cs typeface="Arial" panose="020B0604020202020204" pitchFamily="34" charset="0"/>
              </a:rPr>
              <a:t>1A</a:t>
            </a:r>
          </a:p>
        </p:txBody>
      </p:sp>
      <p:sp>
        <p:nvSpPr>
          <p:cNvPr id="12" name="Text Box 127"/>
          <p:cNvSpPr txBox="1">
            <a:spLocks noChangeArrowheads="1"/>
          </p:cNvSpPr>
          <p:nvPr/>
        </p:nvSpPr>
        <p:spPr bwMode="auto">
          <a:xfrm>
            <a:off x="6893343" y="3175753"/>
            <a:ext cx="77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rgbClr val="009242"/>
                </a:solidFill>
                <a:cs typeface="Arial" panose="020B0604020202020204" pitchFamily="34" charset="0"/>
              </a:rPr>
              <a:t>1A</a:t>
            </a: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6917406" y="4242553"/>
            <a:ext cx="77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rgbClr val="009242"/>
                </a:solidFill>
                <a:cs typeface="Arial" panose="020B0604020202020204" pitchFamily="34" charset="0"/>
              </a:rPr>
              <a:t>1A</a:t>
            </a:r>
          </a:p>
        </p:txBody>
      </p:sp>
      <p:sp>
        <p:nvSpPr>
          <p:cNvPr id="14" name="Text Box 127"/>
          <p:cNvSpPr txBox="1">
            <a:spLocks noChangeArrowheads="1"/>
          </p:cNvSpPr>
          <p:nvPr/>
        </p:nvSpPr>
        <p:spPr bwMode="auto">
          <a:xfrm>
            <a:off x="5168816" y="2365626"/>
            <a:ext cx="77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 smtClean="0">
                <a:solidFill>
                  <a:srgbClr val="009242"/>
                </a:solidFill>
                <a:cs typeface="Arial" panose="020B0604020202020204" pitchFamily="34" charset="0"/>
              </a:rPr>
              <a:t>2A</a:t>
            </a:r>
            <a:endParaRPr lang="en-GB" altLang="en-US" sz="2000" b="1" dirty="0">
              <a:solidFill>
                <a:srgbClr val="009242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127"/>
          <p:cNvSpPr txBox="1">
            <a:spLocks noChangeArrowheads="1"/>
          </p:cNvSpPr>
          <p:nvPr/>
        </p:nvSpPr>
        <p:spPr bwMode="auto">
          <a:xfrm>
            <a:off x="7968163" y="2373647"/>
            <a:ext cx="77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 smtClean="0">
                <a:solidFill>
                  <a:srgbClr val="009242"/>
                </a:solidFill>
                <a:cs typeface="Arial" panose="020B0604020202020204" pitchFamily="34" charset="0"/>
              </a:rPr>
              <a:t>2A</a:t>
            </a:r>
            <a:endParaRPr lang="en-GB" altLang="en-US" sz="2000" b="1" dirty="0">
              <a:solidFill>
                <a:srgbClr val="009242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881814" y="1672809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9242"/>
                </a:solidFill>
                <a:cs typeface="Arial" panose="020B0604020202020204" pitchFamily="34" charset="0"/>
              </a:rPr>
              <a:t>one</a:t>
            </a:r>
            <a:endParaRPr lang="en-GB" altLang="en-US" sz="2400" b="1" dirty="0">
              <a:solidFill>
                <a:srgbClr val="0092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76351" cy="4283242"/>
          </a:xfrm>
          <a:prstGeom prst="rec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7635"/>
            <a:ext cx="9144000" cy="915865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2F2F59A4-872E-BA46-84F0-21C4B8D6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906" y="133142"/>
            <a:ext cx="3320716" cy="2064626"/>
          </a:xfrm>
          <a:prstGeom prst="roundRect">
            <a:avLst>
              <a:gd name="adj" fmla="val 624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Answer the questions BEFORE drawing the diagram. (OR Print out </a:t>
            </a:r>
            <a:r>
              <a:rPr lang="en-GB" altLang="en-US" sz="2400" dirty="0" err="1" smtClean="0">
                <a:solidFill>
                  <a:schemeClr val="bg1"/>
                </a:solidFill>
                <a:sym typeface="Wingdings 2" pitchFamily="18" charset="2"/>
              </a:rPr>
              <a:t>ws</a:t>
            </a: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 7Jc-7 from Firefly)</a:t>
            </a:r>
            <a:endParaRPr lang="en-GB" altLang="en-US" sz="2400" dirty="0">
              <a:solidFill>
                <a:schemeClr val="bg1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51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02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chemeClr val="bg1"/>
                </a:solidFill>
              </a:rPr>
              <a:t>current</a:t>
            </a:r>
            <a:endParaRPr lang="en-GB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02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chemeClr val="bg1"/>
                </a:solidFill>
              </a:rPr>
              <a:t>parallel</a:t>
            </a:r>
            <a:endParaRPr lang="en-GB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 eaLnBrk="1" hangingPunct="1"/>
            <a:r>
              <a:rPr lang="en-GB" altLang="en-US" sz="2100" dirty="0">
                <a:solidFill>
                  <a:schemeClr val="bg1">
                    <a:lumMod val="65000"/>
                  </a:schemeClr>
                </a:solidFill>
              </a:rPr>
              <a:t>State what is meant by: series circuit, parallel circuit.</a:t>
            </a:r>
          </a:p>
          <a:p>
            <a:pPr marL="403622" lvl="1" indent="-269081" eaLnBrk="1" hangingPunct="1">
              <a:buNone/>
            </a:pPr>
            <a:endParaRPr lang="en-GB" altLang="en-US" sz="1050" dirty="0">
              <a:solidFill>
                <a:schemeClr val="bg1">
                  <a:lumMod val="65000"/>
                </a:schemeClr>
              </a:solidFill>
            </a:endParaRPr>
          </a:p>
          <a:p>
            <a:pPr marL="403622" lvl="1" indent="-269081"/>
            <a:r>
              <a:rPr lang="en-GB" altLang="en-US" sz="2100" dirty="0">
                <a:solidFill>
                  <a:schemeClr val="bg1">
                    <a:lumMod val="65000"/>
                  </a:schemeClr>
                </a:solidFill>
              </a:rPr>
              <a:t>Identify common circuit components and their symbols.</a:t>
            </a:r>
          </a:p>
          <a:p>
            <a:pPr marL="403622" lvl="1" indent="-269081">
              <a:buNone/>
            </a:pPr>
            <a:endParaRPr lang="en-GB" altLang="en-US" sz="1050" dirty="0">
              <a:solidFill>
                <a:schemeClr val="bg1">
                  <a:lumMod val="65000"/>
                </a:schemeClr>
              </a:solidFill>
            </a:endParaRPr>
          </a:p>
          <a:p>
            <a:pPr marL="403622" lvl="1" indent="-269081"/>
            <a:r>
              <a:rPr lang="en-GB" altLang="en-US" sz="2100" dirty="0">
                <a:solidFill>
                  <a:schemeClr val="bg1">
                    <a:lumMod val="65000"/>
                  </a:schemeClr>
                </a:solidFill>
              </a:rPr>
              <a:t>Model circuits using simple circuit diagrams.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4067128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02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chemeClr val="bg1"/>
                </a:solidFill>
              </a:rPr>
              <a:t>ammeter</a:t>
            </a:r>
            <a:endParaRPr lang="en-GB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02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series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1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>
                <a:solidFill>
                  <a:schemeClr val="bg1">
                    <a:lumMod val="65000"/>
                  </a:schemeClr>
                </a:solidFill>
              </a:rPr>
              <a:t>Measure current and state its unit.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Explain how switches and broken bulbs affect a circuit.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5179837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489" y="1383506"/>
            <a:ext cx="8748889" cy="3348038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Construct a circuit from instructions provided in the form of a circuit diagram.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how changing the number or type of components in a circuit affects the current.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the differences between how current behaves in series and parallel circuits and describe and predict what the current is like at different points in a series circuit and parallel circuit.</a:t>
            </a:r>
          </a:p>
        </p:txBody>
      </p:sp>
      <p:sp>
        <p:nvSpPr>
          <p:cNvPr id="99332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211161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489" y="1383507"/>
            <a:ext cx="8726311" cy="3294460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switches can be used to control different parts of a parallel circuit.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why the lights in a house are wired in parallel.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Analyse a given parallel circuit and say which components will be on or off with different combinations of switches closed.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the link between current and bulb brightness.</a:t>
            </a:r>
          </a:p>
        </p:txBody>
      </p:sp>
      <p:sp>
        <p:nvSpPr>
          <p:cNvPr id="101380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749218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93" r="53743" b="61789"/>
          <a:stretch/>
        </p:blipFill>
        <p:spPr>
          <a:xfrm>
            <a:off x="0" y="0"/>
            <a:ext cx="6764665" cy="2588964"/>
          </a:xfrm>
          <a:prstGeom prst="rect">
            <a:avLst/>
          </a:prstGeom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6566053" y="0"/>
            <a:ext cx="3404212" cy="2357609"/>
          </a:xfrm>
          <a:prstGeom prst="cloudCallout">
            <a:avLst>
              <a:gd name="adj1" fmla="val 23364"/>
              <a:gd name="adj2" fmla="val 8751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Jen’s table look like?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2F2F59A4-872E-BA46-84F0-21C4B8D6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27" y="2631457"/>
            <a:ext cx="5133862" cy="981882"/>
          </a:xfrm>
          <a:prstGeom prst="roundRect">
            <a:avLst>
              <a:gd name="adj" fmla="val 1191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Plan your table in rough (back of book </a:t>
            </a: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/ </a:t>
            </a: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whiteboard / scrap paper).</a:t>
            </a:r>
            <a:endParaRPr lang="en-GB" altLang="en-US" sz="2400" dirty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343181" y="2443908"/>
            <a:ext cx="3514380" cy="2357609"/>
          </a:xfrm>
          <a:prstGeom prst="cloudCallout">
            <a:avLst>
              <a:gd name="adj1" fmla="val 53657"/>
              <a:gd name="adj2" fmla="val 566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columns and rows if you use up to 5 bulbs?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260466" y="3418466"/>
            <a:ext cx="2878398" cy="1725034"/>
          </a:xfrm>
          <a:prstGeom prst="cloudCallout">
            <a:avLst>
              <a:gd name="adj1" fmla="val -72299"/>
              <a:gd name="adj2" fmla="val 3435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measuring?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Pearson Education Ltd 2014. Copying permitted for purchasing institution only.  This material is not copyright free.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44731"/>
              </p:ext>
            </p:extLst>
          </p:nvPr>
        </p:nvGraphicFramePr>
        <p:xfrm>
          <a:off x="143219" y="209244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662877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25143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43979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00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21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71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7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7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591393"/>
                  </a:ext>
                </a:extLst>
              </a:tr>
            </a:tbl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18" y="0"/>
            <a:ext cx="23034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8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04462"/>
              </p:ext>
            </p:extLst>
          </p:nvPr>
        </p:nvGraphicFramePr>
        <p:xfrm>
          <a:off x="143219" y="209244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662877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25143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43979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bulbs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/ A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00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21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71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7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7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591393"/>
                  </a:ext>
                </a:extLst>
              </a:tr>
            </a:tbl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18" y="0"/>
            <a:ext cx="23034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238"/>
              </p:ext>
            </p:extLst>
          </p:nvPr>
        </p:nvGraphicFramePr>
        <p:xfrm>
          <a:off x="143219" y="209244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662877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25143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43979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bulbs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/ A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00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1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21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71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7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7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591393"/>
                  </a:ext>
                </a:extLst>
              </a:tr>
            </a:tbl>
          </a:graphicData>
        </a:graphic>
      </p:graphicFrame>
      <p:sp>
        <p:nvSpPr>
          <p:cNvPr id="7" name="AutoShape 26">
            <a:extLst>
              <a:ext uri="{FF2B5EF4-FFF2-40B4-BE49-F238E27FC236}">
                <a16:creationId xmlns:a16="http://schemas.microsoft.com/office/drawing/2014/main" id="{2F2F59A4-872E-BA46-84F0-21C4B8D6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84" y="3490967"/>
            <a:ext cx="6423995" cy="1273538"/>
          </a:xfrm>
          <a:prstGeom prst="roundRect">
            <a:avLst>
              <a:gd name="adj" fmla="val 1191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Draw this table and record the current flowing from the cell as you add bulbs in series, then in parallel.</a:t>
            </a:r>
            <a:endParaRPr lang="en-GB" altLang="en-US" sz="2400" dirty="0">
              <a:solidFill>
                <a:schemeClr val="bg1"/>
              </a:solidFill>
              <a:sym typeface="Wingdings 2" pitchFamily="18" charset="2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91" y="1010652"/>
            <a:ext cx="23034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57474" y="192506"/>
            <a:ext cx="2053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7030A0"/>
                </a:solidFill>
              </a:rPr>
              <a:t>These are the same circuit – so same values!</a:t>
            </a:r>
            <a:endParaRPr lang="en-GB" sz="1800" dirty="0">
              <a:solidFill>
                <a:srgbClr val="7030A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8779834">
            <a:off x="6285574" y="978754"/>
            <a:ext cx="838656" cy="306089"/>
          </a:xfrm>
          <a:prstGeom prst="rightArrow">
            <a:avLst>
              <a:gd name="adj1" fmla="val 23945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736303" y="3523247"/>
            <a:ext cx="2199150" cy="1620253"/>
          </a:xfrm>
          <a:prstGeom prst="cloudCallout">
            <a:avLst>
              <a:gd name="adj1" fmla="val 53091"/>
              <a:gd name="adj2" fmla="val -7358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what you expected?</a:t>
            </a:r>
            <a:endParaRPr lang="en-GB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0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654</Words>
  <Application>Microsoft Office PowerPoint</Application>
  <PresentationFormat>On-screen Show (16:9)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Arial Black</vt:lpstr>
      <vt:lpstr>Calibri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1_Default Design</vt:lpstr>
      <vt:lpstr>PowerPoint Presentation</vt:lpstr>
      <vt:lpstr>Objectives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Jon Barker</cp:lastModifiedBy>
  <cp:revision>31</cp:revision>
  <dcterms:modified xsi:type="dcterms:W3CDTF">2019-01-08T12:34:36Z</dcterms:modified>
</cp:coreProperties>
</file>