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4E164-94B8-4C25-A7ED-6C10A5F762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4F28887-F629-4F6F-8E0D-7B94A72803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10E2383-2255-4A8A-B753-91E766633C62}"/>
              </a:ext>
            </a:extLst>
          </p:cNvPr>
          <p:cNvSpPr>
            <a:spLocks noGrp="1"/>
          </p:cNvSpPr>
          <p:nvPr>
            <p:ph type="dt" sz="half" idx="10"/>
          </p:nvPr>
        </p:nvSpPr>
        <p:spPr/>
        <p:txBody>
          <a:bodyPr/>
          <a:lstStyle/>
          <a:p>
            <a:fld id="{329F9046-D698-40CB-9409-4D5B303D328B}" type="datetimeFigureOut">
              <a:rPr lang="en-GB" smtClean="0"/>
              <a:t>21/09/2021</a:t>
            </a:fld>
            <a:endParaRPr lang="en-GB"/>
          </a:p>
        </p:txBody>
      </p:sp>
      <p:sp>
        <p:nvSpPr>
          <p:cNvPr id="5" name="Footer Placeholder 4">
            <a:extLst>
              <a:ext uri="{FF2B5EF4-FFF2-40B4-BE49-F238E27FC236}">
                <a16:creationId xmlns:a16="http://schemas.microsoft.com/office/drawing/2014/main" id="{FDD2B63E-087D-42B3-B1BA-16E618F82A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3445E1-5E7C-494A-AE4C-AF282D0059A7}"/>
              </a:ext>
            </a:extLst>
          </p:cNvPr>
          <p:cNvSpPr>
            <a:spLocks noGrp="1"/>
          </p:cNvSpPr>
          <p:nvPr>
            <p:ph type="sldNum" sz="quarter" idx="12"/>
          </p:nvPr>
        </p:nvSpPr>
        <p:spPr/>
        <p:txBody>
          <a:bodyPr/>
          <a:lstStyle/>
          <a:p>
            <a:fld id="{6A62BF03-C877-492D-9842-927DB50FC647}" type="slidenum">
              <a:rPr lang="en-GB" smtClean="0"/>
              <a:t>‹#›</a:t>
            </a:fld>
            <a:endParaRPr lang="en-GB"/>
          </a:p>
        </p:txBody>
      </p:sp>
    </p:spTree>
    <p:extLst>
      <p:ext uri="{BB962C8B-B14F-4D97-AF65-F5344CB8AC3E}">
        <p14:creationId xmlns:p14="http://schemas.microsoft.com/office/powerpoint/2010/main" val="195398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3FCDA-92D6-4A67-9A41-4793BAE8DD8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945DC45-756A-42E6-AB35-A93030FE18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9D0D0B-270E-47C4-8BDE-4001F3C2CC04}"/>
              </a:ext>
            </a:extLst>
          </p:cNvPr>
          <p:cNvSpPr>
            <a:spLocks noGrp="1"/>
          </p:cNvSpPr>
          <p:nvPr>
            <p:ph type="dt" sz="half" idx="10"/>
          </p:nvPr>
        </p:nvSpPr>
        <p:spPr/>
        <p:txBody>
          <a:bodyPr/>
          <a:lstStyle/>
          <a:p>
            <a:fld id="{329F9046-D698-40CB-9409-4D5B303D328B}" type="datetimeFigureOut">
              <a:rPr lang="en-GB" smtClean="0"/>
              <a:t>21/09/2021</a:t>
            </a:fld>
            <a:endParaRPr lang="en-GB"/>
          </a:p>
        </p:txBody>
      </p:sp>
      <p:sp>
        <p:nvSpPr>
          <p:cNvPr id="5" name="Footer Placeholder 4">
            <a:extLst>
              <a:ext uri="{FF2B5EF4-FFF2-40B4-BE49-F238E27FC236}">
                <a16:creationId xmlns:a16="http://schemas.microsoft.com/office/drawing/2014/main" id="{401D12E1-6064-4E35-ACB8-CDF2232F59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13915C-33B6-4414-AB81-3784231725A1}"/>
              </a:ext>
            </a:extLst>
          </p:cNvPr>
          <p:cNvSpPr>
            <a:spLocks noGrp="1"/>
          </p:cNvSpPr>
          <p:nvPr>
            <p:ph type="sldNum" sz="quarter" idx="12"/>
          </p:nvPr>
        </p:nvSpPr>
        <p:spPr/>
        <p:txBody>
          <a:bodyPr/>
          <a:lstStyle/>
          <a:p>
            <a:fld id="{6A62BF03-C877-492D-9842-927DB50FC647}" type="slidenum">
              <a:rPr lang="en-GB" smtClean="0"/>
              <a:t>‹#›</a:t>
            </a:fld>
            <a:endParaRPr lang="en-GB"/>
          </a:p>
        </p:txBody>
      </p:sp>
    </p:spTree>
    <p:extLst>
      <p:ext uri="{BB962C8B-B14F-4D97-AF65-F5344CB8AC3E}">
        <p14:creationId xmlns:p14="http://schemas.microsoft.com/office/powerpoint/2010/main" val="1184599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38CE2C-D3F2-4BBA-8DE3-E1A19628E0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39CEDC5-DACA-453C-8F6B-EAE07A4D53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6209FA-E598-4ABB-AA0A-69E29B3AB115}"/>
              </a:ext>
            </a:extLst>
          </p:cNvPr>
          <p:cNvSpPr>
            <a:spLocks noGrp="1"/>
          </p:cNvSpPr>
          <p:nvPr>
            <p:ph type="dt" sz="half" idx="10"/>
          </p:nvPr>
        </p:nvSpPr>
        <p:spPr/>
        <p:txBody>
          <a:bodyPr/>
          <a:lstStyle/>
          <a:p>
            <a:fld id="{329F9046-D698-40CB-9409-4D5B303D328B}" type="datetimeFigureOut">
              <a:rPr lang="en-GB" smtClean="0"/>
              <a:t>21/09/2021</a:t>
            </a:fld>
            <a:endParaRPr lang="en-GB"/>
          </a:p>
        </p:txBody>
      </p:sp>
      <p:sp>
        <p:nvSpPr>
          <p:cNvPr id="5" name="Footer Placeholder 4">
            <a:extLst>
              <a:ext uri="{FF2B5EF4-FFF2-40B4-BE49-F238E27FC236}">
                <a16:creationId xmlns:a16="http://schemas.microsoft.com/office/drawing/2014/main" id="{8DADF68F-423E-43EB-9A34-5F0CFE9876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E7E9EF-FD11-428E-92F7-DAEF06469F38}"/>
              </a:ext>
            </a:extLst>
          </p:cNvPr>
          <p:cNvSpPr>
            <a:spLocks noGrp="1"/>
          </p:cNvSpPr>
          <p:nvPr>
            <p:ph type="sldNum" sz="quarter" idx="12"/>
          </p:nvPr>
        </p:nvSpPr>
        <p:spPr/>
        <p:txBody>
          <a:bodyPr/>
          <a:lstStyle/>
          <a:p>
            <a:fld id="{6A62BF03-C877-492D-9842-927DB50FC647}" type="slidenum">
              <a:rPr lang="en-GB" smtClean="0"/>
              <a:t>‹#›</a:t>
            </a:fld>
            <a:endParaRPr lang="en-GB"/>
          </a:p>
        </p:txBody>
      </p:sp>
    </p:spTree>
    <p:extLst>
      <p:ext uri="{BB962C8B-B14F-4D97-AF65-F5344CB8AC3E}">
        <p14:creationId xmlns:p14="http://schemas.microsoft.com/office/powerpoint/2010/main" val="2011452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A3EA4-32F0-4652-920E-DE89734C91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F7D172-45E2-48FE-9EBF-49C02316B1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7FBBB8-B6F0-4225-A6FF-DCFE2507C584}"/>
              </a:ext>
            </a:extLst>
          </p:cNvPr>
          <p:cNvSpPr>
            <a:spLocks noGrp="1"/>
          </p:cNvSpPr>
          <p:nvPr>
            <p:ph type="dt" sz="half" idx="10"/>
          </p:nvPr>
        </p:nvSpPr>
        <p:spPr/>
        <p:txBody>
          <a:bodyPr/>
          <a:lstStyle/>
          <a:p>
            <a:fld id="{329F9046-D698-40CB-9409-4D5B303D328B}" type="datetimeFigureOut">
              <a:rPr lang="en-GB" smtClean="0"/>
              <a:t>21/09/2021</a:t>
            </a:fld>
            <a:endParaRPr lang="en-GB"/>
          </a:p>
        </p:txBody>
      </p:sp>
      <p:sp>
        <p:nvSpPr>
          <p:cNvPr id="5" name="Footer Placeholder 4">
            <a:extLst>
              <a:ext uri="{FF2B5EF4-FFF2-40B4-BE49-F238E27FC236}">
                <a16:creationId xmlns:a16="http://schemas.microsoft.com/office/drawing/2014/main" id="{66259DAE-63DC-47F1-82E6-3544AD9B29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C3BDDF-326F-4538-8C33-D97304039CDB}"/>
              </a:ext>
            </a:extLst>
          </p:cNvPr>
          <p:cNvSpPr>
            <a:spLocks noGrp="1"/>
          </p:cNvSpPr>
          <p:nvPr>
            <p:ph type="sldNum" sz="quarter" idx="12"/>
          </p:nvPr>
        </p:nvSpPr>
        <p:spPr/>
        <p:txBody>
          <a:bodyPr/>
          <a:lstStyle/>
          <a:p>
            <a:fld id="{6A62BF03-C877-492D-9842-927DB50FC647}" type="slidenum">
              <a:rPr lang="en-GB" smtClean="0"/>
              <a:t>‹#›</a:t>
            </a:fld>
            <a:endParaRPr lang="en-GB"/>
          </a:p>
        </p:txBody>
      </p:sp>
    </p:spTree>
    <p:extLst>
      <p:ext uri="{BB962C8B-B14F-4D97-AF65-F5344CB8AC3E}">
        <p14:creationId xmlns:p14="http://schemas.microsoft.com/office/powerpoint/2010/main" val="3944992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F4A15-4942-4FFC-A751-2E420D8935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D8F3824-3EB7-4B55-B999-330A77782C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A13013-1F55-4DA3-99C3-48CBDF0C90F3}"/>
              </a:ext>
            </a:extLst>
          </p:cNvPr>
          <p:cNvSpPr>
            <a:spLocks noGrp="1"/>
          </p:cNvSpPr>
          <p:nvPr>
            <p:ph type="dt" sz="half" idx="10"/>
          </p:nvPr>
        </p:nvSpPr>
        <p:spPr/>
        <p:txBody>
          <a:bodyPr/>
          <a:lstStyle/>
          <a:p>
            <a:fld id="{329F9046-D698-40CB-9409-4D5B303D328B}" type="datetimeFigureOut">
              <a:rPr lang="en-GB" smtClean="0"/>
              <a:t>21/09/2021</a:t>
            </a:fld>
            <a:endParaRPr lang="en-GB"/>
          </a:p>
        </p:txBody>
      </p:sp>
      <p:sp>
        <p:nvSpPr>
          <p:cNvPr id="5" name="Footer Placeholder 4">
            <a:extLst>
              <a:ext uri="{FF2B5EF4-FFF2-40B4-BE49-F238E27FC236}">
                <a16:creationId xmlns:a16="http://schemas.microsoft.com/office/drawing/2014/main" id="{F7B18E7B-0CEA-4841-BAB7-9727ADC7B2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01447F-0A88-4E69-9D85-F42780EFCAEF}"/>
              </a:ext>
            </a:extLst>
          </p:cNvPr>
          <p:cNvSpPr>
            <a:spLocks noGrp="1"/>
          </p:cNvSpPr>
          <p:nvPr>
            <p:ph type="sldNum" sz="quarter" idx="12"/>
          </p:nvPr>
        </p:nvSpPr>
        <p:spPr/>
        <p:txBody>
          <a:bodyPr/>
          <a:lstStyle/>
          <a:p>
            <a:fld id="{6A62BF03-C877-492D-9842-927DB50FC647}" type="slidenum">
              <a:rPr lang="en-GB" smtClean="0"/>
              <a:t>‹#›</a:t>
            </a:fld>
            <a:endParaRPr lang="en-GB"/>
          </a:p>
        </p:txBody>
      </p:sp>
    </p:spTree>
    <p:extLst>
      <p:ext uri="{BB962C8B-B14F-4D97-AF65-F5344CB8AC3E}">
        <p14:creationId xmlns:p14="http://schemas.microsoft.com/office/powerpoint/2010/main" val="3729506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D8D00-4D0F-4A4C-8DD0-0661D71D98A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B2708D-1142-4FC5-99FC-6F0695A9F6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D42ECED-DAA4-45DC-9C63-05161CF908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B2833BD-6AED-419B-BA69-94B797EED7D5}"/>
              </a:ext>
            </a:extLst>
          </p:cNvPr>
          <p:cNvSpPr>
            <a:spLocks noGrp="1"/>
          </p:cNvSpPr>
          <p:nvPr>
            <p:ph type="dt" sz="half" idx="10"/>
          </p:nvPr>
        </p:nvSpPr>
        <p:spPr/>
        <p:txBody>
          <a:bodyPr/>
          <a:lstStyle/>
          <a:p>
            <a:fld id="{329F9046-D698-40CB-9409-4D5B303D328B}" type="datetimeFigureOut">
              <a:rPr lang="en-GB" smtClean="0"/>
              <a:t>21/09/2021</a:t>
            </a:fld>
            <a:endParaRPr lang="en-GB"/>
          </a:p>
        </p:txBody>
      </p:sp>
      <p:sp>
        <p:nvSpPr>
          <p:cNvPr id="6" name="Footer Placeholder 5">
            <a:extLst>
              <a:ext uri="{FF2B5EF4-FFF2-40B4-BE49-F238E27FC236}">
                <a16:creationId xmlns:a16="http://schemas.microsoft.com/office/drawing/2014/main" id="{B2995B22-8D2F-444C-BAAD-8ADB4805AB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1EBC5B-11C5-4193-92BA-43EC90312CA0}"/>
              </a:ext>
            </a:extLst>
          </p:cNvPr>
          <p:cNvSpPr>
            <a:spLocks noGrp="1"/>
          </p:cNvSpPr>
          <p:nvPr>
            <p:ph type="sldNum" sz="quarter" idx="12"/>
          </p:nvPr>
        </p:nvSpPr>
        <p:spPr/>
        <p:txBody>
          <a:bodyPr/>
          <a:lstStyle/>
          <a:p>
            <a:fld id="{6A62BF03-C877-492D-9842-927DB50FC647}" type="slidenum">
              <a:rPr lang="en-GB" smtClean="0"/>
              <a:t>‹#›</a:t>
            </a:fld>
            <a:endParaRPr lang="en-GB"/>
          </a:p>
        </p:txBody>
      </p:sp>
    </p:spTree>
    <p:extLst>
      <p:ext uri="{BB962C8B-B14F-4D97-AF65-F5344CB8AC3E}">
        <p14:creationId xmlns:p14="http://schemas.microsoft.com/office/powerpoint/2010/main" val="987876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A469A-1C94-46C3-8349-6698ABA2059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CDBBB7A-5569-4D19-8C7B-141FC7FCDF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0B5EB6-81D2-4EAF-B66E-56E9DF77B8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8D95054-A2B5-4DA7-942C-CA3AB854B4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2CD15F-0A7E-4B00-AD7B-BEDBF78E7D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DB8F60B-F01D-4403-86F9-DAA7EB9EA6B8}"/>
              </a:ext>
            </a:extLst>
          </p:cNvPr>
          <p:cNvSpPr>
            <a:spLocks noGrp="1"/>
          </p:cNvSpPr>
          <p:nvPr>
            <p:ph type="dt" sz="half" idx="10"/>
          </p:nvPr>
        </p:nvSpPr>
        <p:spPr/>
        <p:txBody>
          <a:bodyPr/>
          <a:lstStyle/>
          <a:p>
            <a:fld id="{329F9046-D698-40CB-9409-4D5B303D328B}" type="datetimeFigureOut">
              <a:rPr lang="en-GB" smtClean="0"/>
              <a:t>21/09/2021</a:t>
            </a:fld>
            <a:endParaRPr lang="en-GB"/>
          </a:p>
        </p:txBody>
      </p:sp>
      <p:sp>
        <p:nvSpPr>
          <p:cNvPr id="8" name="Footer Placeholder 7">
            <a:extLst>
              <a:ext uri="{FF2B5EF4-FFF2-40B4-BE49-F238E27FC236}">
                <a16:creationId xmlns:a16="http://schemas.microsoft.com/office/drawing/2014/main" id="{585ACD5D-04E8-4D55-BA5E-AF3B20ED380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BDA45D3-8C86-4E5B-AA29-9096FF1C65DF}"/>
              </a:ext>
            </a:extLst>
          </p:cNvPr>
          <p:cNvSpPr>
            <a:spLocks noGrp="1"/>
          </p:cNvSpPr>
          <p:nvPr>
            <p:ph type="sldNum" sz="quarter" idx="12"/>
          </p:nvPr>
        </p:nvSpPr>
        <p:spPr/>
        <p:txBody>
          <a:bodyPr/>
          <a:lstStyle/>
          <a:p>
            <a:fld id="{6A62BF03-C877-492D-9842-927DB50FC647}" type="slidenum">
              <a:rPr lang="en-GB" smtClean="0"/>
              <a:t>‹#›</a:t>
            </a:fld>
            <a:endParaRPr lang="en-GB"/>
          </a:p>
        </p:txBody>
      </p:sp>
    </p:spTree>
    <p:extLst>
      <p:ext uri="{BB962C8B-B14F-4D97-AF65-F5344CB8AC3E}">
        <p14:creationId xmlns:p14="http://schemas.microsoft.com/office/powerpoint/2010/main" val="2080374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F0E9C-A493-4346-9A9E-0AF1A7C454B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FD8EB3C-85EC-4E28-B5C3-672083FD9243}"/>
              </a:ext>
            </a:extLst>
          </p:cNvPr>
          <p:cNvSpPr>
            <a:spLocks noGrp="1"/>
          </p:cNvSpPr>
          <p:nvPr>
            <p:ph type="dt" sz="half" idx="10"/>
          </p:nvPr>
        </p:nvSpPr>
        <p:spPr/>
        <p:txBody>
          <a:bodyPr/>
          <a:lstStyle/>
          <a:p>
            <a:fld id="{329F9046-D698-40CB-9409-4D5B303D328B}" type="datetimeFigureOut">
              <a:rPr lang="en-GB" smtClean="0"/>
              <a:t>21/09/2021</a:t>
            </a:fld>
            <a:endParaRPr lang="en-GB"/>
          </a:p>
        </p:txBody>
      </p:sp>
      <p:sp>
        <p:nvSpPr>
          <p:cNvPr id="4" name="Footer Placeholder 3">
            <a:extLst>
              <a:ext uri="{FF2B5EF4-FFF2-40B4-BE49-F238E27FC236}">
                <a16:creationId xmlns:a16="http://schemas.microsoft.com/office/drawing/2014/main" id="{DBB0C5A9-237B-4765-9B8D-F4B0CFAD98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161822D-D1C3-4140-B2DB-DB3AD50636BF}"/>
              </a:ext>
            </a:extLst>
          </p:cNvPr>
          <p:cNvSpPr>
            <a:spLocks noGrp="1"/>
          </p:cNvSpPr>
          <p:nvPr>
            <p:ph type="sldNum" sz="quarter" idx="12"/>
          </p:nvPr>
        </p:nvSpPr>
        <p:spPr/>
        <p:txBody>
          <a:bodyPr/>
          <a:lstStyle/>
          <a:p>
            <a:fld id="{6A62BF03-C877-492D-9842-927DB50FC647}" type="slidenum">
              <a:rPr lang="en-GB" smtClean="0"/>
              <a:t>‹#›</a:t>
            </a:fld>
            <a:endParaRPr lang="en-GB"/>
          </a:p>
        </p:txBody>
      </p:sp>
    </p:spTree>
    <p:extLst>
      <p:ext uri="{BB962C8B-B14F-4D97-AF65-F5344CB8AC3E}">
        <p14:creationId xmlns:p14="http://schemas.microsoft.com/office/powerpoint/2010/main" val="2361543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D4F5E2-F878-425F-8C9C-69AA6322419E}"/>
              </a:ext>
            </a:extLst>
          </p:cNvPr>
          <p:cNvSpPr>
            <a:spLocks noGrp="1"/>
          </p:cNvSpPr>
          <p:nvPr>
            <p:ph type="dt" sz="half" idx="10"/>
          </p:nvPr>
        </p:nvSpPr>
        <p:spPr/>
        <p:txBody>
          <a:bodyPr/>
          <a:lstStyle/>
          <a:p>
            <a:fld id="{329F9046-D698-40CB-9409-4D5B303D328B}" type="datetimeFigureOut">
              <a:rPr lang="en-GB" smtClean="0"/>
              <a:t>21/09/2021</a:t>
            </a:fld>
            <a:endParaRPr lang="en-GB"/>
          </a:p>
        </p:txBody>
      </p:sp>
      <p:sp>
        <p:nvSpPr>
          <p:cNvPr id="3" name="Footer Placeholder 2">
            <a:extLst>
              <a:ext uri="{FF2B5EF4-FFF2-40B4-BE49-F238E27FC236}">
                <a16:creationId xmlns:a16="http://schemas.microsoft.com/office/drawing/2014/main" id="{69DD7948-FFEA-4E7E-9568-A0AB169A189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1BF9AC2-71CC-4B51-B1EC-60E6E31DA20C}"/>
              </a:ext>
            </a:extLst>
          </p:cNvPr>
          <p:cNvSpPr>
            <a:spLocks noGrp="1"/>
          </p:cNvSpPr>
          <p:nvPr>
            <p:ph type="sldNum" sz="quarter" idx="12"/>
          </p:nvPr>
        </p:nvSpPr>
        <p:spPr/>
        <p:txBody>
          <a:bodyPr/>
          <a:lstStyle/>
          <a:p>
            <a:fld id="{6A62BF03-C877-492D-9842-927DB50FC647}" type="slidenum">
              <a:rPr lang="en-GB" smtClean="0"/>
              <a:t>‹#›</a:t>
            </a:fld>
            <a:endParaRPr lang="en-GB"/>
          </a:p>
        </p:txBody>
      </p:sp>
    </p:spTree>
    <p:extLst>
      <p:ext uri="{BB962C8B-B14F-4D97-AF65-F5344CB8AC3E}">
        <p14:creationId xmlns:p14="http://schemas.microsoft.com/office/powerpoint/2010/main" val="4064261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AFE0F-40CD-4D01-8103-9C3D8752E0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FC74A8-189A-44B6-AF01-E462675941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DAAF17-6737-4E31-B416-2B05031BED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F7A752-8270-4CFA-9B04-C9EAC080174E}"/>
              </a:ext>
            </a:extLst>
          </p:cNvPr>
          <p:cNvSpPr>
            <a:spLocks noGrp="1"/>
          </p:cNvSpPr>
          <p:nvPr>
            <p:ph type="dt" sz="half" idx="10"/>
          </p:nvPr>
        </p:nvSpPr>
        <p:spPr/>
        <p:txBody>
          <a:bodyPr/>
          <a:lstStyle/>
          <a:p>
            <a:fld id="{329F9046-D698-40CB-9409-4D5B303D328B}" type="datetimeFigureOut">
              <a:rPr lang="en-GB" smtClean="0"/>
              <a:t>21/09/2021</a:t>
            </a:fld>
            <a:endParaRPr lang="en-GB"/>
          </a:p>
        </p:txBody>
      </p:sp>
      <p:sp>
        <p:nvSpPr>
          <p:cNvPr id="6" name="Footer Placeholder 5">
            <a:extLst>
              <a:ext uri="{FF2B5EF4-FFF2-40B4-BE49-F238E27FC236}">
                <a16:creationId xmlns:a16="http://schemas.microsoft.com/office/drawing/2014/main" id="{81DC0DFB-0587-4DCD-A923-7D8DFAA2DF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6F3429-13CD-4874-B5A3-888354FAE7A0}"/>
              </a:ext>
            </a:extLst>
          </p:cNvPr>
          <p:cNvSpPr>
            <a:spLocks noGrp="1"/>
          </p:cNvSpPr>
          <p:nvPr>
            <p:ph type="sldNum" sz="quarter" idx="12"/>
          </p:nvPr>
        </p:nvSpPr>
        <p:spPr/>
        <p:txBody>
          <a:bodyPr/>
          <a:lstStyle/>
          <a:p>
            <a:fld id="{6A62BF03-C877-492D-9842-927DB50FC647}" type="slidenum">
              <a:rPr lang="en-GB" smtClean="0"/>
              <a:t>‹#›</a:t>
            </a:fld>
            <a:endParaRPr lang="en-GB"/>
          </a:p>
        </p:txBody>
      </p:sp>
    </p:spTree>
    <p:extLst>
      <p:ext uri="{BB962C8B-B14F-4D97-AF65-F5344CB8AC3E}">
        <p14:creationId xmlns:p14="http://schemas.microsoft.com/office/powerpoint/2010/main" val="4294764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CF299-E6EE-4CD7-97E5-4D1B6F9113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F9ACC58-34A6-4CFB-AB04-C16EF45F9C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3D0891E-3280-4036-A01B-AB55250EF5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246BDB-6723-4F69-866B-7E7712C320D1}"/>
              </a:ext>
            </a:extLst>
          </p:cNvPr>
          <p:cNvSpPr>
            <a:spLocks noGrp="1"/>
          </p:cNvSpPr>
          <p:nvPr>
            <p:ph type="dt" sz="half" idx="10"/>
          </p:nvPr>
        </p:nvSpPr>
        <p:spPr/>
        <p:txBody>
          <a:bodyPr/>
          <a:lstStyle/>
          <a:p>
            <a:fld id="{329F9046-D698-40CB-9409-4D5B303D328B}" type="datetimeFigureOut">
              <a:rPr lang="en-GB" smtClean="0"/>
              <a:t>21/09/2021</a:t>
            </a:fld>
            <a:endParaRPr lang="en-GB"/>
          </a:p>
        </p:txBody>
      </p:sp>
      <p:sp>
        <p:nvSpPr>
          <p:cNvPr id="6" name="Footer Placeholder 5">
            <a:extLst>
              <a:ext uri="{FF2B5EF4-FFF2-40B4-BE49-F238E27FC236}">
                <a16:creationId xmlns:a16="http://schemas.microsoft.com/office/drawing/2014/main" id="{F9786289-9117-4391-B16F-1486CD3BD9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B4BBE0-086B-48DD-A1B7-364B7EA86A52}"/>
              </a:ext>
            </a:extLst>
          </p:cNvPr>
          <p:cNvSpPr>
            <a:spLocks noGrp="1"/>
          </p:cNvSpPr>
          <p:nvPr>
            <p:ph type="sldNum" sz="quarter" idx="12"/>
          </p:nvPr>
        </p:nvSpPr>
        <p:spPr/>
        <p:txBody>
          <a:bodyPr/>
          <a:lstStyle/>
          <a:p>
            <a:fld id="{6A62BF03-C877-492D-9842-927DB50FC647}" type="slidenum">
              <a:rPr lang="en-GB" smtClean="0"/>
              <a:t>‹#›</a:t>
            </a:fld>
            <a:endParaRPr lang="en-GB"/>
          </a:p>
        </p:txBody>
      </p:sp>
    </p:spTree>
    <p:extLst>
      <p:ext uri="{BB962C8B-B14F-4D97-AF65-F5344CB8AC3E}">
        <p14:creationId xmlns:p14="http://schemas.microsoft.com/office/powerpoint/2010/main" val="907270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46DD3C-416E-4743-AB9F-9585F38112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0CFDA7-F058-448C-A2E8-7048178CA0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F86482-C9B9-4695-A069-0D05E09784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9F9046-D698-40CB-9409-4D5B303D328B}" type="datetimeFigureOut">
              <a:rPr lang="en-GB" smtClean="0"/>
              <a:t>21/09/2021</a:t>
            </a:fld>
            <a:endParaRPr lang="en-GB"/>
          </a:p>
        </p:txBody>
      </p:sp>
      <p:sp>
        <p:nvSpPr>
          <p:cNvPr id="5" name="Footer Placeholder 4">
            <a:extLst>
              <a:ext uri="{FF2B5EF4-FFF2-40B4-BE49-F238E27FC236}">
                <a16:creationId xmlns:a16="http://schemas.microsoft.com/office/drawing/2014/main" id="{D311F31C-0549-4D2B-9D70-1EC128254F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DA05338-2E45-4462-AD28-A142A0F544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62BF03-C877-492D-9842-927DB50FC647}" type="slidenum">
              <a:rPr lang="en-GB" smtClean="0"/>
              <a:t>‹#›</a:t>
            </a:fld>
            <a:endParaRPr lang="en-GB"/>
          </a:p>
        </p:txBody>
      </p:sp>
    </p:spTree>
    <p:extLst>
      <p:ext uri="{BB962C8B-B14F-4D97-AF65-F5344CB8AC3E}">
        <p14:creationId xmlns:p14="http://schemas.microsoft.com/office/powerpoint/2010/main" val="3586244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7A76C-3909-4F46-BD8C-8845FD5A82F4}"/>
              </a:ext>
            </a:extLst>
          </p:cNvPr>
          <p:cNvSpPr>
            <a:spLocks noGrp="1"/>
          </p:cNvSpPr>
          <p:nvPr>
            <p:ph type="ctrTitle"/>
          </p:nvPr>
        </p:nvSpPr>
        <p:spPr>
          <a:xfrm>
            <a:off x="1524000" y="4642583"/>
            <a:ext cx="9144000" cy="1099845"/>
          </a:xfrm>
        </p:spPr>
        <p:txBody>
          <a:bodyPr>
            <a:normAutofit/>
          </a:bodyPr>
          <a:lstStyle/>
          <a:p>
            <a:r>
              <a:rPr lang="en-GB" sz="4400" b="1" dirty="0"/>
              <a:t>Francesca’s Grandad’s Guyanese Sayings</a:t>
            </a:r>
          </a:p>
        </p:txBody>
      </p:sp>
      <p:sp>
        <p:nvSpPr>
          <p:cNvPr id="3" name="Subtitle 2">
            <a:extLst>
              <a:ext uri="{FF2B5EF4-FFF2-40B4-BE49-F238E27FC236}">
                <a16:creationId xmlns:a16="http://schemas.microsoft.com/office/drawing/2014/main" id="{E6CD2E63-D9F4-4B7D-88C7-C0A0D2DB450A}"/>
              </a:ext>
            </a:extLst>
          </p:cNvPr>
          <p:cNvSpPr>
            <a:spLocks noGrp="1"/>
          </p:cNvSpPr>
          <p:nvPr>
            <p:ph type="subTitle" idx="1"/>
          </p:nvPr>
        </p:nvSpPr>
        <p:spPr>
          <a:xfrm>
            <a:off x="1524000" y="5742428"/>
            <a:ext cx="9144000" cy="528429"/>
          </a:xfrm>
        </p:spPr>
        <p:txBody>
          <a:bodyPr>
            <a:normAutofit/>
          </a:bodyPr>
          <a:lstStyle/>
          <a:p>
            <a:endParaRPr lang="en-GB"/>
          </a:p>
        </p:txBody>
      </p:sp>
      <p:sp>
        <p:nvSpPr>
          <p:cNvPr id="192" name="Rectangle 191">
            <a:extLst>
              <a:ext uri="{FF2B5EF4-FFF2-40B4-BE49-F238E27FC236}">
                <a16:creationId xmlns:a16="http://schemas.microsoft.com/office/drawing/2014/main" id="{DAE885FA-583E-488C-A3B2-2647B84A8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0"/>
          </a:xfrm>
          <a:prstGeom prst="rect">
            <a:avLst/>
          </a:prstGeom>
          <a:solidFill>
            <a:srgbClr val="345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ounded Rectangle 26">
            <a:extLst>
              <a:ext uri="{FF2B5EF4-FFF2-40B4-BE49-F238E27FC236}">
                <a16:creationId xmlns:a16="http://schemas.microsoft.com/office/drawing/2014/main" id="{87B1CEC7-C2CE-4440-A0F7-0BE6B3AAD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320843"/>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Image result for guyanese grandad">
            <a:extLst>
              <a:ext uri="{FF2B5EF4-FFF2-40B4-BE49-F238E27FC236}">
                <a16:creationId xmlns:a16="http://schemas.microsoft.com/office/drawing/2014/main" id="{CA51048D-DA8A-466D-A38D-1D6BBA8CF2B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82428" y="640080"/>
            <a:ext cx="3291840" cy="3291840"/>
          </a:xfrm>
          <a:prstGeom prst="rect">
            <a:avLst/>
          </a:prstGeom>
          <a:noFill/>
          <a:extLst>
            <a:ext uri="{909E8E84-426E-40DD-AFC4-6F175D3DCCD1}">
              <a14:hiddenFill xmlns:a14="http://schemas.microsoft.com/office/drawing/2010/main">
                <a:solidFill>
                  <a:srgbClr val="FFFFFF"/>
                </a:solidFill>
              </a14:hiddenFill>
            </a:ext>
          </a:extLst>
        </p:spPr>
      </p:pic>
      <p:sp>
        <p:nvSpPr>
          <p:cNvPr id="194" name="Rounded Rectangle 16">
            <a:extLst>
              <a:ext uri="{FF2B5EF4-FFF2-40B4-BE49-F238E27FC236}">
                <a16:creationId xmlns:a16="http://schemas.microsoft.com/office/drawing/2014/main" id="{7B0DBF0B-D7C2-4F15-94AE-3152558245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320843"/>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6" name="Picture 4" descr="See the source image">
            <a:extLst>
              <a:ext uri="{FF2B5EF4-FFF2-40B4-BE49-F238E27FC236}">
                <a16:creationId xmlns:a16="http://schemas.microsoft.com/office/drawing/2014/main" id="{92BF9463-254E-47C4-A653-B90A9F356F5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15613" y="640080"/>
            <a:ext cx="3291840" cy="3291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195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EE49F-F5B2-44B2-B165-2EEF0C30EDE8}"/>
              </a:ext>
            </a:extLst>
          </p:cNvPr>
          <p:cNvSpPr>
            <a:spLocks noGrp="1"/>
          </p:cNvSpPr>
          <p:nvPr>
            <p:ph type="title"/>
          </p:nvPr>
        </p:nvSpPr>
        <p:spPr>
          <a:xfrm>
            <a:off x="648928" y="338328"/>
            <a:ext cx="3685032" cy="1608328"/>
          </a:xfrm>
        </p:spPr>
        <p:txBody>
          <a:bodyPr>
            <a:normAutofit/>
          </a:bodyPr>
          <a:lstStyle/>
          <a:p>
            <a:r>
              <a:rPr lang="en-GB" sz="3300">
                <a:effectLst/>
                <a:latin typeface="Calibri" panose="020F0502020204030204" pitchFamily="34" charset="0"/>
                <a:ea typeface="Times New Roman" panose="02020603050405020304" pitchFamily="18" charset="0"/>
                <a:cs typeface="Times New Roman" panose="02020603050405020304" pitchFamily="18" charset="0"/>
              </a:rPr>
              <a:t>“Rain ah fall ah roof yuh put barrel fuh ketch am."</a:t>
            </a:r>
            <a:endParaRPr lang="en-GB" sz="3300"/>
          </a:p>
        </p:txBody>
      </p:sp>
      <p:sp>
        <p:nvSpPr>
          <p:cNvPr id="3" name="Content Placeholder 2">
            <a:extLst>
              <a:ext uri="{FF2B5EF4-FFF2-40B4-BE49-F238E27FC236}">
                <a16:creationId xmlns:a16="http://schemas.microsoft.com/office/drawing/2014/main" id="{D32937D6-41E9-49A9-ABB6-2F005ED51A7E}"/>
              </a:ext>
            </a:extLst>
          </p:cNvPr>
          <p:cNvSpPr>
            <a:spLocks noGrp="1"/>
          </p:cNvSpPr>
          <p:nvPr>
            <p:ph idx="1"/>
          </p:nvPr>
        </p:nvSpPr>
        <p:spPr>
          <a:xfrm>
            <a:off x="4864100" y="338328"/>
            <a:ext cx="6675627" cy="1605083"/>
          </a:xfrm>
        </p:spPr>
        <p:txBody>
          <a:bodyPr anchor="ctr">
            <a:normAutofit/>
          </a:bodyPr>
          <a:lstStyle/>
          <a:p>
            <a:r>
              <a:rPr lang="en-GB" sz="2000" dirty="0">
                <a:effectLst/>
                <a:latin typeface="Calibri" panose="020F0502020204030204" pitchFamily="34" charset="0"/>
                <a:ea typeface="Times New Roman" panose="02020603050405020304" pitchFamily="18" charset="0"/>
                <a:cs typeface="Times New Roman" panose="02020603050405020304" pitchFamily="18" charset="0"/>
              </a:rPr>
              <a:t>“Rain ah fall ah roof </a:t>
            </a:r>
            <a:r>
              <a:rPr lang="en-GB" sz="2000" dirty="0" err="1">
                <a:effectLst/>
                <a:latin typeface="Calibri" panose="020F0502020204030204" pitchFamily="34" charset="0"/>
                <a:ea typeface="Times New Roman" panose="02020603050405020304" pitchFamily="18" charset="0"/>
                <a:cs typeface="Times New Roman" panose="02020603050405020304" pitchFamily="18" charset="0"/>
              </a:rPr>
              <a:t>yuh</a:t>
            </a: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 put barrel </a:t>
            </a:r>
            <a:r>
              <a:rPr lang="en-GB" sz="2000" dirty="0" err="1">
                <a:effectLst/>
                <a:latin typeface="Calibri" panose="020F0502020204030204" pitchFamily="34" charset="0"/>
                <a:ea typeface="Times New Roman" panose="02020603050405020304" pitchFamily="18" charset="0"/>
                <a:cs typeface="Times New Roman" panose="02020603050405020304" pitchFamily="18" charset="0"/>
              </a:rPr>
              <a:t>fuh</a:t>
            </a: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 ketch am" means there is an opportunity for everyone and you must try to grasp it.</a:t>
            </a:r>
          </a:p>
          <a:p>
            <a:pPr marL="0" indent="0">
              <a:buNone/>
            </a:pP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3" name="Rectangle 72">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211010"/>
            <a:ext cx="12192002" cy="464699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ounded Rectangle 26">
            <a:extLst>
              <a:ext uri="{FF2B5EF4-FFF2-40B4-BE49-F238E27FC236}">
                <a16:creationId xmlns:a16="http://schemas.microsoft.com/office/drawing/2014/main" id="{1B10F861-B8F1-49C7-BD58-EAB20CEE7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20" name="Picture 4" descr="Image result for grasp your opportunities">
            <a:extLst>
              <a:ext uri="{FF2B5EF4-FFF2-40B4-BE49-F238E27FC236}">
                <a16:creationId xmlns:a16="http://schemas.microsoft.com/office/drawing/2014/main" id="{7B8E4AFE-7376-4A03-BE6D-B3EC83206AE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84764" y="2742397"/>
            <a:ext cx="2487168" cy="3291840"/>
          </a:xfrm>
          <a:prstGeom prst="rect">
            <a:avLst/>
          </a:prstGeom>
          <a:noFill/>
          <a:extLst>
            <a:ext uri="{909E8E84-426E-40DD-AFC4-6F175D3DCCD1}">
              <a14:hiddenFill xmlns:a14="http://schemas.microsoft.com/office/drawing/2010/main">
                <a:solidFill>
                  <a:srgbClr val="FFFFFF"/>
                </a:solidFill>
              </a14:hiddenFill>
            </a:ext>
          </a:extLst>
        </p:spPr>
      </p:pic>
      <p:sp>
        <p:nvSpPr>
          <p:cNvPr id="77" name="Rounded Rectangle 16">
            <a:extLst>
              <a:ext uri="{FF2B5EF4-FFF2-40B4-BE49-F238E27FC236}">
                <a16:creationId xmlns:a16="http://schemas.microsoft.com/office/drawing/2014/main" id="{61F6E425-22AB-4DA2-8FAC-58ADB58E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Image result for grasp your opportunities">
            <a:extLst>
              <a:ext uri="{FF2B5EF4-FFF2-40B4-BE49-F238E27FC236}">
                <a16:creationId xmlns:a16="http://schemas.microsoft.com/office/drawing/2014/main" id="{63360DC9-6AFC-49C8-BF41-EF6E01843F0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76484" y="2943750"/>
            <a:ext cx="4974336" cy="2889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679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95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914F8C-FCC2-4BC1-A889-68CEF1CA5211}"/>
              </a:ext>
            </a:extLst>
          </p:cNvPr>
          <p:cNvSpPr>
            <a:spLocks noGrp="1"/>
          </p:cNvSpPr>
          <p:nvPr>
            <p:ph type="title"/>
          </p:nvPr>
        </p:nvSpPr>
        <p:spPr>
          <a:xfrm>
            <a:off x="1155557" y="649675"/>
            <a:ext cx="4284420" cy="1455528"/>
          </a:xfrm>
        </p:spPr>
        <p:txBody>
          <a:bodyPr anchor="t">
            <a:normAutofit/>
          </a:bodyPr>
          <a:lstStyle/>
          <a:p>
            <a:r>
              <a:rPr lang="en-GB">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“Slow fire ah boil hard cow-heel"</a:t>
            </a:r>
            <a:endParaRPr lang="en-GB">
              <a:solidFill>
                <a:schemeClr val="bg1"/>
              </a:solidFill>
            </a:endParaRPr>
          </a:p>
        </p:txBody>
      </p:sp>
      <p:sp>
        <p:nvSpPr>
          <p:cNvPr id="79" name="Rectangle 78">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4650" y="642750"/>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2F9D9A-267C-402E-8657-91A4D0988BF5}"/>
              </a:ext>
            </a:extLst>
          </p:cNvPr>
          <p:cNvSpPr>
            <a:spLocks noGrp="1"/>
          </p:cNvSpPr>
          <p:nvPr>
            <p:ph idx="1"/>
          </p:nvPr>
        </p:nvSpPr>
        <p:spPr>
          <a:xfrm>
            <a:off x="6739457" y="842111"/>
            <a:ext cx="4328296" cy="1263091"/>
          </a:xfrm>
        </p:spPr>
        <p:txBody>
          <a:bodyPr>
            <a:normAutofit fontScale="92500" lnSpcReduction="20000"/>
          </a:bodyPr>
          <a:lstStyle/>
          <a:p>
            <a:r>
              <a:rPr lang="en-GB" dirty="0">
                <a:effectLst/>
                <a:latin typeface="Calibri" panose="020F0502020204030204" pitchFamily="34" charset="0"/>
                <a:ea typeface="Times New Roman" panose="02020603050405020304" pitchFamily="18" charset="0"/>
                <a:cs typeface="Times New Roman" panose="02020603050405020304" pitchFamily="18" charset="0"/>
              </a:rPr>
              <a:t>“Slow fire ah boil hard cow-heel" means if you persevere you can make great accomplishments.</a:t>
            </a:r>
          </a:p>
          <a:p>
            <a:pPr marL="0" indent="0">
              <a:buNone/>
            </a:pP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242" name="Picture 2" descr="Image result for work hard achieve">
            <a:extLst>
              <a:ext uri="{FF2B5EF4-FFF2-40B4-BE49-F238E27FC236}">
                <a16:creationId xmlns:a16="http://schemas.microsoft.com/office/drawing/2014/main" id="{C5513A9E-0775-4BB2-A872-47785B6B286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31350" y="2265037"/>
            <a:ext cx="3950208" cy="3950208"/>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See the source image">
            <a:extLst>
              <a:ext uri="{FF2B5EF4-FFF2-40B4-BE49-F238E27FC236}">
                <a16:creationId xmlns:a16="http://schemas.microsoft.com/office/drawing/2014/main" id="{CA278DB2-A504-40BF-8FA1-22082FB082E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62811" y="2274799"/>
            <a:ext cx="3703057" cy="194410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work hard achieve">
            <a:extLst>
              <a:ext uri="{FF2B5EF4-FFF2-40B4-BE49-F238E27FC236}">
                <a16:creationId xmlns:a16="http://schemas.microsoft.com/office/drawing/2014/main" id="{8E817DB2-142F-4603-9CC9-AE7B5906140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60928" y="4475601"/>
            <a:ext cx="4306824" cy="1636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437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CAF04-AE53-4B75-A47D-9846937B848D}"/>
              </a:ext>
            </a:extLst>
          </p:cNvPr>
          <p:cNvSpPr>
            <a:spLocks noGrp="1"/>
          </p:cNvSpPr>
          <p:nvPr>
            <p:ph type="title"/>
          </p:nvPr>
        </p:nvSpPr>
        <p:spPr>
          <a:xfrm>
            <a:off x="648929" y="629266"/>
            <a:ext cx="3505495" cy="1622321"/>
          </a:xfrm>
        </p:spPr>
        <p:txBody>
          <a:bodyPr>
            <a:normAutofit/>
          </a:bodyPr>
          <a:lstStyle/>
          <a:p>
            <a:r>
              <a:rPr lang="en-GB" sz="3700">
                <a:latin typeface="Calibri" panose="020F0502020204030204" pitchFamily="34" charset="0"/>
                <a:ea typeface="Times New Roman" panose="02020603050405020304" pitchFamily="18" charset="0"/>
                <a:cs typeface="Times New Roman" panose="02020603050405020304" pitchFamily="18" charset="0"/>
              </a:rPr>
              <a:t>“N</a:t>
            </a:r>
            <a:r>
              <a:rPr lang="en-GB" sz="3700">
                <a:effectLst/>
                <a:latin typeface="Calibri" panose="020F0502020204030204" pitchFamily="34" charset="0"/>
                <a:ea typeface="Times New Roman" panose="02020603050405020304" pitchFamily="18" charset="0"/>
                <a:cs typeface="Times New Roman" panose="02020603050405020304" pitchFamily="18" charset="0"/>
              </a:rPr>
              <a:t>ever cuss bridge that you cross”</a:t>
            </a:r>
            <a:endParaRPr lang="en-GB" sz="3700"/>
          </a:p>
        </p:txBody>
      </p:sp>
      <p:sp>
        <p:nvSpPr>
          <p:cNvPr id="3" name="Content Placeholder 2">
            <a:extLst>
              <a:ext uri="{FF2B5EF4-FFF2-40B4-BE49-F238E27FC236}">
                <a16:creationId xmlns:a16="http://schemas.microsoft.com/office/drawing/2014/main" id="{7956EB1A-2402-46CF-8CE3-AB1A234EFBC6}"/>
              </a:ext>
            </a:extLst>
          </p:cNvPr>
          <p:cNvSpPr>
            <a:spLocks noGrp="1"/>
          </p:cNvSpPr>
          <p:nvPr>
            <p:ph idx="1"/>
          </p:nvPr>
        </p:nvSpPr>
        <p:spPr>
          <a:xfrm>
            <a:off x="648931" y="2438400"/>
            <a:ext cx="3505494" cy="3785419"/>
          </a:xfrm>
        </p:spPr>
        <p:txBody>
          <a:bodyPr>
            <a:normAutofit fontScale="92500"/>
          </a:bodyPr>
          <a:lstStyle/>
          <a:p>
            <a:pPr marL="0" indent="0">
              <a:buNone/>
            </a:pPr>
            <a:r>
              <a:rPr lang="en-GB" sz="3600" dirty="0">
                <a:effectLst/>
                <a:latin typeface="Calibri" panose="020F0502020204030204" pitchFamily="34" charset="0"/>
                <a:ea typeface="Times New Roman" panose="02020603050405020304" pitchFamily="18" charset="0"/>
                <a:cs typeface="Times New Roman" panose="02020603050405020304" pitchFamily="18" charset="0"/>
              </a:rPr>
              <a:t>“Never cuss bridge that you cross" means be grateful for favours from anyone because someday you may need another.</a:t>
            </a:r>
          </a:p>
          <a:p>
            <a:pPr marL="0" indent="0">
              <a:buNone/>
            </a:pP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GB" sz="2000" dirty="0"/>
          </a:p>
        </p:txBody>
      </p:sp>
      <p:sp>
        <p:nvSpPr>
          <p:cNvPr id="71" name="Rectangle 7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Image result for be grateful for what you have favours from anyone">
            <a:extLst>
              <a:ext uri="{FF2B5EF4-FFF2-40B4-BE49-F238E27FC236}">
                <a16:creationId xmlns:a16="http://schemas.microsoft.com/office/drawing/2014/main" id="{5F1FF490-D5E8-412B-9B39-B27E94A5B40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1199067"/>
            <a:ext cx="6019331" cy="445662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273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283D39-541F-44D3-90E4-198E3100E928}"/>
              </a:ext>
            </a:extLst>
          </p:cNvPr>
          <p:cNvSpPr>
            <a:spLocks noGrp="1"/>
          </p:cNvSpPr>
          <p:nvPr>
            <p:ph type="title"/>
          </p:nvPr>
        </p:nvSpPr>
        <p:spPr>
          <a:xfrm>
            <a:off x="1136397" y="502021"/>
            <a:ext cx="4959603" cy="1642969"/>
          </a:xfrm>
        </p:spPr>
        <p:txBody>
          <a:bodyPr anchor="b">
            <a:normAutofit/>
          </a:bodyPr>
          <a:lstStyle/>
          <a:p>
            <a:r>
              <a:rPr lang="en-GB" sz="3700">
                <a:latin typeface="Calibri" panose="020F0502020204030204" pitchFamily="34" charset="0"/>
                <a:ea typeface="Times New Roman" panose="02020603050405020304" pitchFamily="18" charset="0"/>
                <a:cs typeface="Times New Roman" panose="02020603050405020304" pitchFamily="18" charset="0"/>
              </a:rPr>
              <a:t>“W</a:t>
            </a:r>
            <a:r>
              <a:rPr lang="en-GB" sz="3700">
                <a:effectLst/>
                <a:latin typeface="Calibri" panose="020F0502020204030204" pitchFamily="34" charset="0"/>
                <a:ea typeface="Times New Roman" panose="02020603050405020304" pitchFamily="18" charset="0"/>
                <a:cs typeface="Times New Roman" panose="02020603050405020304" pitchFamily="18" charset="0"/>
              </a:rPr>
              <a:t>hen you want fuh swim river yuh gat fuh plunge inside fuss"</a:t>
            </a:r>
            <a:endParaRPr lang="en-GB" sz="3700"/>
          </a:p>
        </p:txBody>
      </p:sp>
      <p:sp>
        <p:nvSpPr>
          <p:cNvPr id="3" name="Content Placeholder 2">
            <a:extLst>
              <a:ext uri="{FF2B5EF4-FFF2-40B4-BE49-F238E27FC236}">
                <a16:creationId xmlns:a16="http://schemas.microsoft.com/office/drawing/2014/main" id="{161B7176-6F91-43B4-A879-F9DB6E0FC084}"/>
              </a:ext>
            </a:extLst>
          </p:cNvPr>
          <p:cNvSpPr>
            <a:spLocks noGrp="1"/>
          </p:cNvSpPr>
          <p:nvPr>
            <p:ph idx="1"/>
          </p:nvPr>
        </p:nvSpPr>
        <p:spPr>
          <a:xfrm>
            <a:off x="1136397" y="2418408"/>
            <a:ext cx="4959603" cy="3522569"/>
          </a:xfrm>
        </p:spPr>
        <p:txBody>
          <a:bodyPr anchor="t">
            <a:normAutofit lnSpcReduction="10000"/>
          </a:bodyPr>
          <a:lstStyle/>
          <a:p>
            <a:r>
              <a:rPr lang="en-GB" sz="2000" dirty="0">
                <a:latin typeface="Calibri" panose="020F0502020204030204" pitchFamily="34" charset="0"/>
                <a:ea typeface="Times New Roman" panose="02020603050405020304" pitchFamily="18" charset="0"/>
                <a:cs typeface="Times New Roman" panose="02020603050405020304" pitchFamily="18" charset="0"/>
              </a:rPr>
              <a:t>“</a:t>
            </a:r>
            <a:r>
              <a:rPr lang="en-GB" sz="4000" dirty="0">
                <a:latin typeface="Calibri" panose="020F0502020204030204" pitchFamily="34" charset="0"/>
                <a:ea typeface="Times New Roman" panose="02020603050405020304" pitchFamily="18" charset="0"/>
                <a:cs typeface="Times New Roman" panose="02020603050405020304" pitchFamily="18" charset="0"/>
              </a:rPr>
              <a:t>W</a:t>
            </a:r>
            <a:r>
              <a:rPr lang="en-GB" sz="4000" dirty="0">
                <a:effectLst/>
                <a:latin typeface="Calibri" panose="020F0502020204030204" pitchFamily="34" charset="0"/>
                <a:ea typeface="Times New Roman" panose="02020603050405020304" pitchFamily="18" charset="0"/>
                <a:cs typeface="Times New Roman" panose="02020603050405020304" pitchFamily="18" charset="0"/>
              </a:rPr>
              <a:t>hen you want </a:t>
            </a:r>
            <a:r>
              <a:rPr lang="en-GB" sz="4000" dirty="0" err="1">
                <a:effectLst/>
                <a:latin typeface="Calibri" panose="020F0502020204030204" pitchFamily="34" charset="0"/>
                <a:ea typeface="Times New Roman" panose="02020603050405020304" pitchFamily="18" charset="0"/>
                <a:cs typeface="Times New Roman" panose="02020603050405020304" pitchFamily="18" charset="0"/>
              </a:rPr>
              <a:t>fuh</a:t>
            </a:r>
            <a:r>
              <a:rPr lang="en-GB" sz="4000" dirty="0">
                <a:effectLst/>
                <a:latin typeface="Calibri" panose="020F0502020204030204" pitchFamily="34" charset="0"/>
                <a:ea typeface="Times New Roman" panose="02020603050405020304" pitchFamily="18" charset="0"/>
                <a:cs typeface="Times New Roman" panose="02020603050405020304" pitchFamily="18" charset="0"/>
              </a:rPr>
              <a:t> swim river </a:t>
            </a:r>
            <a:r>
              <a:rPr lang="en-GB" sz="4000" dirty="0" err="1">
                <a:effectLst/>
                <a:latin typeface="Calibri" panose="020F0502020204030204" pitchFamily="34" charset="0"/>
                <a:ea typeface="Times New Roman" panose="02020603050405020304" pitchFamily="18" charset="0"/>
                <a:cs typeface="Times New Roman" panose="02020603050405020304" pitchFamily="18" charset="0"/>
              </a:rPr>
              <a:t>yuh</a:t>
            </a:r>
            <a:r>
              <a:rPr lang="en-GB" sz="4000" dirty="0">
                <a:effectLst/>
                <a:latin typeface="Calibri" panose="020F0502020204030204" pitchFamily="34" charset="0"/>
                <a:ea typeface="Times New Roman" panose="02020603050405020304" pitchFamily="18" charset="0"/>
                <a:cs typeface="Times New Roman" panose="02020603050405020304" pitchFamily="18" charset="0"/>
              </a:rPr>
              <a:t> gat </a:t>
            </a:r>
            <a:r>
              <a:rPr lang="en-GB" sz="4000" dirty="0" err="1">
                <a:effectLst/>
                <a:latin typeface="Calibri" panose="020F0502020204030204" pitchFamily="34" charset="0"/>
                <a:ea typeface="Times New Roman" panose="02020603050405020304" pitchFamily="18" charset="0"/>
                <a:cs typeface="Times New Roman" panose="02020603050405020304" pitchFamily="18" charset="0"/>
              </a:rPr>
              <a:t>fuh</a:t>
            </a:r>
            <a:r>
              <a:rPr lang="en-GB" sz="4000" dirty="0">
                <a:effectLst/>
                <a:latin typeface="Calibri" panose="020F0502020204030204" pitchFamily="34" charset="0"/>
                <a:ea typeface="Times New Roman" panose="02020603050405020304" pitchFamily="18" charset="0"/>
                <a:cs typeface="Times New Roman" panose="02020603050405020304" pitchFamily="18" charset="0"/>
              </a:rPr>
              <a:t> plunge inside fuss" means you have to take risks when you attempt new ventures.</a:t>
            </a:r>
          </a:p>
          <a:p>
            <a:endParaRPr lang="en-GB" sz="2000" dirty="0"/>
          </a:p>
        </p:txBody>
      </p:sp>
      <p:pic>
        <p:nvPicPr>
          <p:cNvPr id="12290" name="Picture 2" descr="Image result for you have to take risks in life">
            <a:extLst>
              <a:ext uri="{FF2B5EF4-FFF2-40B4-BE49-F238E27FC236}">
                <a16:creationId xmlns:a16="http://schemas.microsoft.com/office/drawing/2014/main" id="{459D2594-EFA8-41D2-AED0-0E0D31D6D44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37857" y="489118"/>
            <a:ext cx="5150193" cy="5466007"/>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1818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FB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94D64EC-7745-4C26-98C1-8F4A85402ADD}"/>
              </a:ext>
            </a:extLst>
          </p:cNvPr>
          <p:cNvSpPr>
            <a:spLocks noGrp="1"/>
          </p:cNvSpPr>
          <p:nvPr>
            <p:ph type="title"/>
          </p:nvPr>
        </p:nvSpPr>
        <p:spPr>
          <a:xfrm>
            <a:off x="524256" y="491260"/>
            <a:ext cx="6594189" cy="1625210"/>
          </a:xfrm>
        </p:spPr>
        <p:txBody>
          <a:bodyPr>
            <a:normAutofit/>
          </a:bodyPr>
          <a:lstStyle/>
          <a:p>
            <a:r>
              <a:rPr lang="en-GB" dirty="0">
                <a:solidFill>
                  <a:srgbClr val="FFFFFF"/>
                </a:solidFill>
              </a:rPr>
              <a:t>“Dance a </a:t>
            </a:r>
            <a:r>
              <a:rPr lang="en-GB" dirty="0" err="1">
                <a:solidFill>
                  <a:srgbClr val="FFFFFF"/>
                </a:solidFill>
              </a:rPr>
              <a:t>battam</a:t>
            </a:r>
            <a:r>
              <a:rPr lang="en-GB" dirty="0">
                <a:solidFill>
                  <a:srgbClr val="FFFFFF"/>
                </a:solidFill>
              </a:rPr>
              <a:t> look a top”</a:t>
            </a:r>
          </a:p>
        </p:txBody>
      </p:sp>
      <p:sp>
        <p:nvSpPr>
          <p:cNvPr id="193" name="Rectangle 192">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12F656">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8" name="Picture 4" descr="Image result for be aware">
            <a:extLst>
              <a:ext uri="{FF2B5EF4-FFF2-40B4-BE49-F238E27FC236}">
                <a16:creationId xmlns:a16="http://schemas.microsoft.com/office/drawing/2014/main" id="{C3ED6000-57C4-4C1B-9EC3-54FB1AEADCA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4256" y="2802295"/>
            <a:ext cx="3067356" cy="3366610"/>
          </a:xfrm>
          <a:prstGeom prst="rect">
            <a:avLst/>
          </a:prstGeom>
          <a:noFill/>
          <a:extLst>
            <a:ext uri="{909E8E84-426E-40DD-AFC4-6F175D3DCCD1}">
              <a14:hiddenFill xmlns:a14="http://schemas.microsoft.com/office/drawing/2010/main">
                <a:solidFill>
                  <a:srgbClr val="FFFFFF"/>
                </a:solidFill>
              </a14:hiddenFill>
            </a:ext>
          </a:extLst>
        </p:spPr>
      </p:pic>
      <p:sp>
        <p:nvSpPr>
          <p:cNvPr id="194" name="Rectangle 19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12F656">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30" name="Picture 6" descr="Image result for Be Aware of Surroundings">
            <a:extLst>
              <a:ext uri="{FF2B5EF4-FFF2-40B4-BE49-F238E27FC236}">
                <a16:creationId xmlns:a16="http://schemas.microsoft.com/office/drawing/2014/main" id="{546CC7F9-C01E-48E2-992C-4F92EB62ABF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8970" y="2931196"/>
            <a:ext cx="3067358" cy="3108808"/>
          </a:xfrm>
          <a:prstGeom prst="rect">
            <a:avLst/>
          </a:prstGeom>
          <a:noFill/>
          <a:extLst>
            <a:ext uri="{909E8E84-426E-40DD-AFC4-6F175D3DCCD1}">
              <a14:hiddenFill xmlns:a14="http://schemas.microsoft.com/office/drawing/2010/main">
                <a:solidFill>
                  <a:srgbClr val="FFFFFF"/>
                </a:solidFill>
              </a14:hiddenFill>
            </a:ext>
          </a:extLst>
        </p:spPr>
      </p:pic>
      <p:sp>
        <p:nvSpPr>
          <p:cNvPr id="195" name="Rectangle 19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F796ECB-6053-45CF-965F-A3F7784D031B}"/>
              </a:ext>
            </a:extLst>
          </p:cNvPr>
          <p:cNvSpPr>
            <a:spLocks noGrp="1"/>
          </p:cNvSpPr>
          <p:nvPr>
            <p:ph idx="1"/>
          </p:nvPr>
        </p:nvSpPr>
        <p:spPr>
          <a:xfrm>
            <a:off x="7956057" y="762983"/>
            <a:ext cx="3515128" cy="5330923"/>
          </a:xfrm>
        </p:spPr>
        <p:txBody>
          <a:bodyPr anchor="ctr">
            <a:normAutofit/>
          </a:bodyPr>
          <a:lstStyle/>
          <a:p>
            <a:r>
              <a:rPr lang="en-GB" sz="24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“Dance a battom look a top" means when your down at the bottom enjoying yourself you need to be careful who's at the top watching.</a:t>
            </a:r>
          </a:p>
          <a:p>
            <a:pPr marL="0" indent="0">
              <a:buNone/>
            </a:pPr>
            <a:endParaRPr lang="en-GB" sz="24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2400">
              <a:solidFill>
                <a:srgbClr val="FFFFFF"/>
              </a:solidFill>
            </a:endParaRPr>
          </a:p>
        </p:txBody>
      </p:sp>
    </p:spTree>
    <p:extLst>
      <p:ext uri="{BB962C8B-B14F-4D97-AF65-F5344CB8AC3E}">
        <p14:creationId xmlns:p14="http://schemas.microsoft.com/office/powerpoint/2010/main" val="600512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Rectangle 8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0703AE-C86D-4A04-B47E-D99DC8AD1DB5}"/>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t>
            </a:r>
            <a:r>
              <a:rPr lang="en-GB" sz="4000">
                <a:solidFill>
                  <a:srgbClr val="FFFFFF"/>
                </a:solidFill>
                <a:latin typeface="Calibri" panose="020F0502020204030204" pitchFamily="34" charset="0"/>
                <a:ea typeface="Times New Roman" panose="02020603050405020304" pitchFamily="18" charset="0"/>
                <a:cs typeface="Times New Roman" panose="02020603050405020304" pitchFamily="18" charset="0"/>
              </a:rPr>
              <a:t>C</a:t>
            </a:r>
            <a:r>
              <a:rPr lang="en-GB" sz="40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ontrary breeze ah mek crow and eagle light on one line"</a:t>
            </a:r>
            <a:endParaRPr lang="en-GB" sz="4000">
              <a:solidFill>
                <a:srgbClr val="FFFFFF"/>
              </a:solidFill>
            </a:endParaRPr>
          </a:p>
        </p:txBody>
      </p:sp>
      <p:sp>
        <p:nvSpPr>
          <p:cNvPr id="3" name="Content Placeholder 2">
            <a:extLst>
              <a:ext uri="{FF2B5EF4-FFF2-40B4-BE49-F238E27FC236}">
                <a16:creationId xmlns:a16="http://schemas.microsoft.com/office/drawing/2014/main" id="{E0D9AE11-7D65-428E-9D90-330D835AA93A}"/>
              </a:ext>
            </a:extLst>
          </p:cNvPr>
          <p:cNvSpPr>
            <a:spLocks noGrp="1"/>
          </p:cNvSpPr>
          <p:nvPr>
            <p:ph idx="1"/>
          </p:nvPr>
        </p:nvSpPr>
        <p:spPr>
          <a:xfrm>
            <a:off x="4581727" y="649480"/>
            <a:ext cx="3025303" cy="5546047"/>
          </a:xfrm>
        </p:spPr>
        <p:txBody>
          <a:bodyPr anchor="ctr">
            <a:normAutofit/>
          </a:bodyPr>
          <a:lstStyle/>
          <a:p>
            <a:r>
              <a:rPr lang="en-GB" sz="2000" dirty="0">
                <a:effectLst/>
                <a:latin typeface="Calibri" panose="020F0502020204030204" pitchFamily="34" charset="0"/>
                <a:ea typeface="Times New Roman" panose="02020603050405020304" pitchFamily="18" charset="0"/>
                <a:cs typeface="Times New Roman" panose="02020603050405020304" pitchFamily="18" charset="0"/>
              </a:rPr>
              <a:t>“</a:t>
            </a:r>
            <a:r>
              <a:rPr lang="en-GB" sz="2000" dirty="0" err="1">
                <a:latin typeface="Calibri" panose="020F0502020204030204" pitchFamily="34" charset="0"/>
                <a:ea typeface="Times New Roman" panose="02020603050405020304" pitchFamily="18" charset="0"/>
                <a:cs typeface="Times New Roman" panose="02020603050405020304" pitchFamily="18" charset="0"/>
              </a:rPr>
              <a:t>C</a:t>
            </a:r>
            <a:r>
              <a:rPr lang="en-GB" sz="2000" dirty="0" err="1">
                <a:effectLst/>
                <a:latin typeface="Calibri" panose="020F0502020204030204" pitchFamily="34" charset="0"/>
                <a:ea typeface="Times New Roman" panose="02020603050405020304" pitchFamily="18" charset="0"/>
                <a:cs typeface="Times New Roman" panose="02020603050405020304" pitchFamily="18" charset="0"/>
              </a:rPr>
              <a:t>ontary</a:t>
            </a: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 breeze ah </a:t>
            </a:r>
            <a:r>
              <a:rPr lang="en-GB" sz="2000" dirty="0" err="1">
                <a:effectLst/>
                <a:latin typeface="Calibri" panose="020F0502020204030204" pitchFamily="34" charset="0"/>
                <a:ea typeface="Times New Roman" panose="02020603050405020304" pitchFamily="18" charset="0"/>
                <a:cs typeface="Times New Roman" panose="02020603050405020304" pitchFamily="18" charset="0"/>
              </a:rPr>
              <a:t>mek</a:t>
            </a: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 crow and eagle light on one line" and it means when there's a problem sometimes enemies are forced together to solve a problem.</a:t>
            </a:r>
          </a:p>
          <a:p>
            <a:endParaRPr lang="en-GB" sz="2000" dirty="0"/>
          </a:p>
        </p:txBody>
      </p:sp>
      <p:pic>
        <p:nvPicPr>
          <p:cNvPr id="2050" name="Picture 2" descr="Image result for Enemies ClipArt">
            <a:extLst>
              <a:ext uri="{FF2B5EF4-FFF2-40B4-BE49-F238E27FC236}">
                <a16:creationId xmlns:a16="http://schemas.microsoft.com/office/drawing/2014/main" id="{58DF4EB7-0210-4FA7-ABB8-F63687D2FE1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09502" y="1514058"/>
            <a:ext cx="3615776" cy="3841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833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436AB-3132-45DC-BEA1-75428AED5417}"/>
              </a:ext>
            </a:extLst>
          </p:cNvPr>
          <p:cNvSpPr>
            <a:spLocks noGrp="1"/>
          </p:cNvSpPr>
          <p:nvPr>
            <p:ph type="title"/>
          </p:nvPr>
        </p:nvSpPr>
        <p:spPr>
          <a:xfrm>
            <a:off x="648929" y="629266"/>
            <a:ext cx="3505495" cy="1622321"/>
          </a:xfrm>
        </p:spPr>
        <p:txBody>
          <a:bodyPr>
            <a:normAutofit/>
          </a:bodyPr>
          <a:lstStyle/>
          <a:p>
            <a:r>
              <a:rPr lang="en-GB" sz="3400">
                <a:effectLst/>
                <a:latin typeface="Calibri" panose="020F0502020204030204" pitchFamily="34" charset="0"/>
                <a:ea typeface="Times New Roman" panose="02020603050405020304" pitchFamily="18" charset="0"/>
                <a:cs typeface="Times New Roman" panose="02020603050405020304" pitchFamily="18" charset="0"/>
              </a:rPr>
              <a:t>“Cuss when </a:t>
            </a:r>
            <a:r>
              <a:rPr lang="en-GB" sz="3400" err="1">
                <a:effectLst/>
                <a:latin typeface="Calibri" panose="020F0502020204030204" pitchFamily="34" charset="0"/>
                <a:ea typeface="Times New Roman" panose="02020603050405020304" pitchFamily="18" charset="0"/>
                <a:cs typeface="Times New Roman" panose="02020603050405020304" pitchFamily="18" charset="0"/>
              </a:rPr>
              <a:t>yuh</a:t>
            </a:r>
            <a:r>
              <a:rPr lang="en-GB" sz="3400">
                <a:effectLst/>
                <a:latin typeface="Calibri" panose="020F0502020204030204" pitchFamily="34" charset="0"/>
                <a:ea typeface="Times New Roman" panose="02020603050405020304" pitchFamily="18" charset="0"/>
                <a:cs typeface="Times New Roman" panose="02020603050405020304" pitchFamily="18" charset="0"/>
              </a:rPr>
              <a:t> ah </a:t>
            </a:r>
            <a:r>
              <a:rPr lang="en-GB" sz="3400" err="1">
                <a:effectLst/>
                <a:latin typeface="Calibri" panose="020F0502020204030204" pitchFamily="34" charset="0"/>
                <a:ea typeface="Times New Roman" panose="02020603050405020304" pitchFamily="18" charset="0"/>
                <a:cs typeface="Times New Roman" panose="02020603050405020304" pitchFamily="18" charset="0"/>
              </a:rPr>
              <a:t>guh</a:t>
            </a:r>
            <a:r>
              <a:rPr lang="en-GB" sz="3400">
                <a:effectLst/>
                <a:latin typeface="Calibri" panose="020F0502020204030204" pitchFamily="34" charset="0"/>
                <a:ea typeface="Times New Roman" panose="02020603050405020304" pitchFamily="18" charset="0"/>
                <a:cs typeface="Times New Roman" panose="02020603050405020304" pitchFamily="18" charset="0"/>
              </a:rPr>
              <a:t>, nah when </a:t>
            </a:r>
            <a:r>
              <a:rPr lang="en-GB" sz="3400" err="1">
                <a:effectLst/>
                <a:latin typeface="Calibri" panose="020F0502020204030204" pitchFamily="34" charset="0"/>
                <a:ea typeface="Times New Roman" panose="02020603050405020304" pitchFamily="18" charset="0"/>
                <a:cs typeface="Times New Roman" panose="02020603050405020304" pitchFamily="18" charset="0"/>
              </a:rPr>
              <a:t>yuh</a:t>
            </a:r>
            <a:r>
              <a:rPr lang="en-GB" sz="3400">
                <a:effectLst/>
                <a:latin typeface="Calibri" panose="020F0502020204030204" pitchFamily="34" charset="0"/>
                <a:ea typeface="Times New Roman" panose="02020603050405020304" pitchFamily="18" charset="0"/>
                <a:cs typeface="Times New Roman" panose="02020603050405020304" pitchFamily="18" charset="0"/>
              </a:rPr>
              <a:t> ah come out."</a:t>
            </a:r>
            <a:endParaRPr lang="en-GB" sz="3400"/>
          </a:p>
        </p:txBody>
      </p:sp>
      <p:sp>
        <p:nvSpPr>
          <p:cNvPr id="3" name="Content Placeholder 2">
            <a:extLst>
              <a:ext uri="{FF2B5EF4-FFF2-40B4-BE49-F238E27FC236}">
                <a16:creationId xmlns:a16="http://schemas.microsoft.com/office/drawing/2014/main" id="{764A6B70-5A94-45DB-859A-F769EE7AB18E}"/>
              </a:ext>
            </a:extLst>
          </p:cNvPr>
          <p:cNvSpPr>
            <a:spLocks noGrp="1"/>
          </p:cNvSpPr>
          <p:nvPr>
            <p:ph idx="1"/>
          </p:nvPr>
        </p:nvSpPr>
        <p:spPr>
          <a:xfrm>
            <a:off x="648931" y="2438400"/>
            <a:ext cx="3505494" cy="3785419"/>
          </a:xfrm>
        </p:spPr>
        <p:txBody>
          <a:bodyPr>
            <a:normAutofit/>
          </a:bodyPr>
          <a:lstStyle/>
          <a:p>
            <a:endParaRPr lang="en-GB" sz="2000">
              <a:effectLst/>
              <a:latin typeface="Calibri" panose="020F0502020204030204" pitchFamily="34" charset="0"/>
              <a:ea typeface="Times New Roman" panose="02020603050405020304" pitchFamily="18" charset="0"/>
              <a:cs typeface="Times New Roman" panose="02020603050405020304" pitchFamily="18" charset="0"/>
            </a:endParaRPr>
          </a:p>
          <a:p>
            <a:r>
              <a:rPr lang="en-GB" sz="2000">
                <a:effectLst/>
                <a:latin typeface="Calibri" panose="020F0502020204030204" pitchFamily="34" charset="0"/>
                <a:ea typeface="Times New Roman" panose="02020603050405020304" pitchFamily="18" charset="0"/>
                <a:cs typeface="Times New Roman" panose="02020603050405020304" pitchFamily="18" charset="0"/>
              </a:rPr>
              <a:t>"cuss when yuh ah guh, nah when yuh ah come out." and it means you may curse the place you have come from but in the future you may have to return home.</a:t>
            </a:r>
          </a:p>
          <a:p>
            <a:endParaRPr lang="en-GB" sz="2000"/>
          </a:p>
        </p:txBody>
      </p:sp>
      <p:sp>
        <p:nvSpPr>
          <p:cNvPr id="71" name="Rectangle 7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Image result for be proud of where you come from">
            <a:extLst>
              <a:ext uri="{FF2B5EF4-FFF2-40B4-BE49-F238E27FC236}">
                <a16:creationId xmlns:a16="http://schemas.microsoft.com/office/drawing/2014/main" id="{95C4EA08-79BE-4CA5-90D7-27B962C2C30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1197264"/>
            <a:ext cx="6019331" cy="4460225"/>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770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74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8ADC63-B92A-417F-AD1D-0DFE05659666}"/>
              </a:ext>
            </a:extLst>
          </p:cNvPr>
          <p:cNvSpPr>
            <a:spLocks noGrp="1"/>
          </p:cNvSpPr>
          <p:nvPr>
            <p:ph type="title"/>
          </p:nvPr>
        </p:nvSpPr>
        <p:spPr>
          <a:xfrm>
            <a:off x="524256" y="491260"/>
            <a:ext cx="6594189" cy="1625210"/>
          </a:xfrm>
        </p:spPr>
        <p:txBody>
          <a:bodyPr>
            <a:normAutofit/>
          </a:bodyPr>
          <a:lstStyle/>
          <a:p>
            <a:r>
              <a:rPr lang="en-GB">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"All cassava get same skin but all nah taste same way"</a:t>
            </a:r>
            <a:endParaRPr lang="en-GB">
              <a:solidFill>
                <a:srgbClr val="FFFFFF"/>
              </a:solidFill>
            </a:endParaRPr>
          </a:p>
        </p:txBody>
      </p:sp>
      <p:sp>
        <p:nvSpPr>
          <p:cNvPr id="139" name="Rectangle 138">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FFA5B7">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098" name="Picture 2" descr="Image result for everyone is different in their own way">
            <a:extLst>
              <a:ext uri="{FF2B5EF4-FFF2-40B4-BE49-F238E27FC236}">
                <a16:creationId xmlns:a16="http://schemas.microsoft.com/office/drawing/2014/main" id="{13766198-28D6-46CE-9D2F-603235CFFAC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4256" y="3116245"/>
            <a:ext cx="3067356" cy="2738710"/>
          </a:xfrm>
          <a:prstGeom prst="rect">
            <a:avLst/>
          </a:prstGeom>
          <a:noFill/>
          <a:extLst>
            <a:ext uri="{909E8E84-426E-40DD-AFC4-6F175D3DCCD1}">
              <a14:hiddenFill xmlns:a14="http://schemas.microsoft.com/office/drawing/2010/main">
                <a:solidFill>
                  <a:srgbClr val="FFFFFF"/>
                </a:solidFill>
              </a14:hiddenFill>
            </a:ext>
          </a:extLst>
        </p:spPr>
      </p:pic>
      <p:sp>
        <p:nvSpPr>
          <p:cNvPr id="141" name="Rectangle 140">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FFA5B7">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100" name="Picture 4" descr="Image result for everyone is different in their own way">
            <a:extLst>
              <a:ext uri="{FF2B5EF4-FFF2-40B4-BE49-F238E27FC236}">
                <a16:creationId xmlns:a16="http://schemas.microsoft.com/office/drawing/2014/main" id="{98890F70-235D-4595-9DD3-114CEA9488E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8970" y="3118367"/>
            <a:ext cx="3067358" cy="2734466"/>
          </a:xfrm>
          <a:prstGeom prst="rect">
            <a:avLst/>
          </a:prstGeom>
          <a:noFill/>
          <a:extLst>
            <a:ext uri="{909E8E84-426E-40DD-AFC4-6F175D3DCCD1}">
              <a14:hiddenFill xmlns:a14="http://schemas.microsoft.com/office/drawing/2010/main">
                <a:solidFill>
                  <a:srgbClr val="FFFFFF"/>
                </a:solidFill>
              </a14:hiddenFill>
            </a:ext>
          </a:extLst>
        </p:spPr>
      </p:pic>
      <p:sp>
        <p:nvSpPr>
          <p:cNvPr id="143" name="Rectangle 14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FE51C8F-1FF3-4BF3-9755-5B4C2EDB9942}"/>
              </a:ext>
            </a:extLst>
          </p:cNvPr>
          <p:cNvSpPr>
            <a:spLocks noGrp="1"/>
          </p:cNvSpPr>
          <p:nvPr>
            <p:ph idx="1"/>
          </p:nvPr>
        </p:nvSpPr>
        <p:spPr>
          <a:xfrm>
            <a:off x="7956057" y="762983"/>
            <a:ext cx="3515128" cy="5330923"/>
          </a:xfrm>
        </p:spPr>
        <p:txBody>
          <a:bodyPr anchor="ctr">
            <a:normAutofit/>
          </a:bodyPr>
          <a:lstStyle/>
          <a:p>
            <a:endParaRPr lang="en-GB" sz="24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GB" sz="24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"All cassava get same skin but all nah taste same way" means though may people look alike because of their mode of dress, they are different in all their ways. </a:t>
            </a:r>
          </a:p>
          <a:p>
            <a:endParaRPr lang="en-GB" sz="24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2400" dirty="0">
              <a:solidFill>
                <a:srgbClr val="FFFFFF"/>
              </a:solidFill>
            </a:endParaRPr>
          </a:p>
        </p:txBody>
      </p:sp>
    </p:spTree>
    <p:extLst>
      <p:ext uri="{BB962C8B-B14F-4D97-AF65-F5344CB8AC3E}">
        <p14:creationId xmlns:p14="http://schemas.microsoft.com/office/powerpoint/2010/main" val="2417409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A3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75ED7F8-841B-4780-B910-0A7DAF58164C}"/>
              </a:ext>
            </a:extLst>
          </p:cNvPr>
          <p:cNvSpPr>
            <a:spLocks noGrp="1"/>
          </p:cNvSpPr>
          <p:nvPr>
            <p:ph type="title"/>
          </p:nvPr>
        </p:nvSpPr>
        <p:spPr>
          <a:xfrm>
            <a:off x="524256" y="491260"/>
            <a:ext cx="6594189" cy="1625210"/>
          </a:xfrm>
        </p:spPr>
        <p:txBody>
          <a:bodyPr>
            <a:normAutofit/>
          </a:bodyPr>
          <a:lstStyle/>
          <a:p>
            <a:r>
              <a:rPr lang="en-GB" sz="3700">
                <a:solidFill>
                  <a:srgbClr val="FFFFFF"/>
                </a:solidFill>
                <a:latin typeface="Calibri" panose="020F0502020204030204" pitchFamily="34" charset="0"/>
                <a:ea typeface="Times New Roman" panose="02020603050405020304" pitchFamily="18" charset="0"/>
                <a:cs typeface="Times New Roman" panose="02020603050405020304" pitchFamily="18" charset="0"/>
              </a:rPr>
              <a:t>“C</a:t>
            </a:r>
            <a:r>
              <a:rPr lang="en-GB" sz="37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ow deh a pasture he nah remember seh dog and butcher deh til he see am"</a:t>
            </a:r>
            <a:endParaRPr lang="en-GB" sz="3700">
              <a:solidFill>
                <a:srgbClr val="FFFFFF"/>
              </a:solidFill>
            </a:endParaRPr>
          </a:p>
        </p:txBody>
      </p:sp>
      <p:sp>
        <p:nvSpPr>
          <p:cNvPr id="75" name="Rectangle 74">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BFE16D">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124" name="Picture 4" descr="Image result for Caution Alert">
            <a:extLst>
              <a:ext uri="{FF2B5EF4-FFF2-40B4-BE49-F238E27FC236}">
                <a16:creationId xmlns:a16="http://schemas.microsoft.com/office/drawing/2014/main" id="{D8378BE2-85FB-478F-80ED-53A58373E27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4601" y="2667954"/>
            <a:ext cx="2746665" cy="3635293"/>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BFE16D">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122" name="Picture 2" descr="Image result for be alert of danger">
            <a:extLst>
              <a:ext uri="{FF2B5EF4-FFF2-40B4-BE49-F238E27FC236}">
                <a16:creationId xmlns:a16="http://schemas.microsoft.com/office/drawing/2014/main" id="{D3E35E42-BA48-425D-9680-73752CA7DB8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8970" y="2839053"/>
            <a:ext cx="3067358" cy="3293094"/>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EFF2128-9234-409B-A6D3-E6BC0218CA6E}"/>
              </a:ext>
            </a:extLst>
          </p:cNvPr>
          <p:cNvSpPr>
            <a:spLocks noGrp="1"/>
          </p:cNvSpPr>
          <p:nvPr>
            <p:ph idx="1"/>
          </p:nvPr>
        </p:nvSpPr>
        <p:spPr>
          <a:xfrm>
            <a:off x="7956057" y="762983"/>
            <a:ext cx="3515128" cy="5330923"/>
          </a:xfrm>
        </p:spPr>
        <p:txBody>
          <a:bodyPr anchor="ctr">
            <a:normAutofit/>
          </a:bodyPr>
          <a:lstStyle/>
          <a:p>
            <a:r>
              <a:rPr lang="en-GB" sz="24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“Cow </a:t>
            </a:r>
            <a:r>
              <a:rPr lang="en-GB" sz="2400" dirty="0" err="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deh</a:t>
            </a:r>
            <a:r>
              <a:rPr lang="en-GB" sz="24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 pasture he nah remember </a:t>
            </a:r>
            <a:r>
              <a:rPr lang="en-GB" sz="2400" dirty="0" err="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seh</a:t>
            </a:r>
            <a:r>
              <a:rPr lang="en-GB" sz="24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dog and butcher </a:t>
            </a:r>
            <a:r>
              <a:rPr lang="en-GB" sz="2400" dirty="0" err="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deh</a:t>
            </a:r>
            <a:r>
              <a:rPr lang="en-GB" sz="24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2400" dirty="0" err="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til</a:t>
            </a:r>
            <a:r>
              <a:rPr lang="en-GB" sz="24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he see am"  means  just when you think you are safe, danger is lurking nearby.</a:t>
            </a:r>
          </a:p>
          <a:p>
            <a:endParaRPr lang="en-GB" sz="2400" dirty="0">
              <a:solidFill>
                <a:srgbClr val="FFFFFF"/>
              </a:solidFill>
            </a:endParaRPr>
          </a:p>
        </p:txBody>
      </p:sp>
    </p:spTree>
    <p:extLst>
      <p:ext uri="{BB962C8B-B14F-4D97-AF65-F5344CB8AC3E}">
        <p14:creationId xmlns:p14="http://schemas.microsoft.com/office/powerpoint/2010/main" val="2193085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1808D-172A-4F4F-828E-55A9E842029F}"/>
              </a:ext>
            </a:extLst>
          </p:cNvPr>
          <p:cNvSpPr>
            <a:spLocks noGrp="1"/>
          </p:cNvSpPr>
          <p:nvPr>
            <p:ph type="title"/>
          </p:nvPr>
        </p:nvSpPr>
        <p:spPr>
          <a:xfrm>
            <a:off x="648929" y="629266"/>
            <a:ext cx="3505495" cy="1622321"/>
          </a:xfrm>
        </p:spPr>
        <p:txBody>
          <a:bodyPr>
            <a:normAutofit/>
          </a:bodyPr>
          <a:lstStyle/>
          <a:p>
            <a:r>
              <a:rPr lang="en-GB" sz="3700">
                <a:effectLst/>
                <a:latin typeface="Calibri" panose="020F0502020204030204" pitchFamily="34" charset="0"/>
                <a:ea typeface="Times New Roman" panose="02020603050405020304" pitchFamily="18" charset="0"/>
                <a:cs typeface="Times New Roman" panose="02020603050405020304" pitchFamily="18" charset="0"/>
              </a:rPr>
              <a:t>"Lil boy nah climb ladder turn into big man"</a:t>
            </a:r>
            <a:endParaRPr lang="en-GB" sz="3700"/>
          </a:p>
        </p:txBody>
      </p:sp>
      <p:sp>
        <p:nvSpPr>
          <p:cNvPr id="3" name="Content Placeholder 2">
            <a:extLst>
              <a:ext uri="{FF2B5EF4-FFF2-40B4-BE49-F238E27FC236}">
                <a16:creationId xmlns:a16="http://schemas.microsoft.com/office/drawing/2014/main" id="{8A7D2346-4B2C-4304-926F-5DD6FA53652E}"/>
              </a:ext>
            </a:extLst>
          </p:cNvPr>
          <p:cNvSpPr>
            <a:spLocks noGrp="1"/>
          </p:cNvSpPr>
          <p:nvPr>
            <p:ph idx="1"/>
          </p:nvPr>
        </p:nvSpPr>
        <p:spPr>
          <a:xfrm>
            <a:off x="648931" y="2438400"/>
            <a:ext cx="3505494" cy="3785419"/>
          </a:xfrm>
        </p:spPr>
        <p:txBody>
          <a:bodyPr>
            <a:normAutofit/>
          </a:bodyPr>
          <a:lstStyle/>
          <a:p>
            <a:r>
              <a:rPr lang="en-GB" sz="2000" dirty="0">
                <a:effectLst/>
                <a:latin typeface="Calibri" panose="020F0502020204030204" pitchFamily="34" charset="0"/>
                <a:ea typeface="Times New Roman" panose="02020603050405020304" pitchFamily="18" charset="0"/>
                <a:cs typeface="Times New Roman" panose="02020603050405020304" pitchFamily="18" charset="0"/>
              </a:rPr>
              <a:t>"</a:t>
            </a:r>
            <a:r>
              <a:rPr lang="en-GB" sz="3200" dirty="0">
                <a:effectLst/>
                <a:latin typeface="Calibri" panose="020F0502020204030204" pitchFamily="34" charset="0"/>
                <a:ea typeface="Times New Roman" panose="02020603050405020304" pitchFamily="18" charset="0"/>
                <a:cs typeface="Times New Roman" panose="02020603050405020304" pitchFamily="18" charset="0"/>
              </a:rPr>
              <a:t>Lil boy nah climb ladder turn into big man" means only time can make you what you will be.</a:t>
            </a:r>
          </a:p>
          <a:p>
            <a:endParaRPr lang="en-GB" sz="3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2000" dirty="0"/>
          </a:p>
        </p:txBody>
      </p:sp>
      <p:sp>
        <p:nvSpPr>
          <p:cNvPr id="6148" name="Rectangle 7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9"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See the source image">
            <a:extLst>
              <a:ext uri="{FF2B5EF4-FFF2-40B4-BE49-F238E27FC236}">
                <a16:creationId xmlns:a16="http://schemas.microsoft.com/office/drawing/2014/main" id="{01143D66-BB8A-4511-B800-0B666D64F60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1734440"/>
            <a:ext cx="6019331" cy="3385873"/>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803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3F535-C0CC-4D91-886F-3ED21F528B42}"/>
              </a:ext>
            </a:extLst>
          </p:cNvPr>
          <p:cNvSpPr>
            <a:spLocks noGrp="1"/>
          </p:cNvSpPr>
          <p:nvPr>
            <p:ph type="title"/>
          </p:nvPr>
        </p:nvSpPr>
        <p:spPr>
          <a:xfrm>
            <a:off x="7464612" y="662550"/>
            <a:ext cx="4087306" cy="2889114"/>
          </a:xfrm>
        </p:spPr>
        <p:txBody>
          <a:bodyPr vert="horz" lIns="91440" tIns="45720" rIns="91440" bIns="45720" rtlCol="0" anchor="b">
            <a:normAutofit/>
          </a:bodyPr>
          <a:lstStyle/>
          <a:p>
            <a:r>
              <a:rPr lang="en-US" sz="5400" dirty="0">
                <a:effectLst/>
              </a:rPr>
              <a:t>Nah one time a  fire </a:t>
            </a:r>
            <a:r>
              <a:rPr lang="en-US" sz="5400" dirty="0" err="1">
                <a:effectLst/>
              </a:rPr>
              <a:t>mek</a:t>
            </a:r>
            <a:r>
              <a:rPr lang="en-US" sz="5400" dirty="0">
                <a:effectLst/>
              </a:rPr>
              <a:t> peas boil"</a:t>
            </a:r>
            <a:endParaRPr lang="en-US" sz="5400" dirty="0"/>
          </a:p>
        </p:txBody>
      </p:sp>
      <p:sp>
        <p:nvSpPr>
          <p:cNvPr id="3" name="Content Placeholder 2">
            <a:extLst>
              <a:ext uri="{FF2B5EF4-FFF2-40B4-BE49-F238E27FC236}">
                <a16:creationId xmlns:a16="http://schemas.microsoft.com/office/drawing/2014/main" id="{88217411-3E35-4C48-A150-E5397B9A5253}"/>
              </a:ext>
            </a:extLst>
          </p:cNvPr>
          <p:cNvSpPr>
            <a:spLocks noGrp="1"/>
          </p:cNvSpPr>
          <p:nvPr>
            <p:ph idx="1"/>
          </p:nvPr>
        </p:nvSpPr>
        <p:spPr>
          <a:xfrm>
            <a:off x="7464612" y="4750893"/>
            <a:ext cx="4087305" cy="1147863"/>
          </a:xfrm>
        </p:spPr>
        <p:txBody>
          <a:bodyPr vert="horz" lIns="91440" tIns="45720" rIns="91440" bIns="45720" rtlCol="0" anchor="t">
            <a:normAutofit/>
          </a:bodyPr>
          <a:lstStyle/>
          <a:p>
            <a:pPr marL="0" indent="0">
              <a:buNone/>
            </a:pPr>
            <a:r>
              <a:rPr lang="en-US" sz="2000">
                <a:effectLst/>
              </a:rPr>
              <a:t>"Nah one time a  fire mek peas boil" meaning some things take a long time to be completed.</a:t>
            </a:r>
            <a:endParaRPr lang="en-US" sz="2000"/>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170" name="Picture 2">
            <a:extLst>
              <a:ext uri="{FF2B5EF4-FFF2-40B4-BE49-F238E27FC236}">
                <a16:creationId xmlns:a16="http://schemas.microsoft.com/office/drawing/2014/main" id="{6B926239-C61C-42D0-8250-C13F253593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430" b="13194"/>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8462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55C56-E6C1-41F6-A069-F194F959079A}"/>
              </a:ext>
            </a:extLst>
          </p:cNvPr>
          <p:cNvSpPr>
            <a:spLocks noGrp="1"/>
          </p:cNvSpPr>
          <p:nvPr>
            <p:ph type="title"/>
          </p:nvPr>
        </p:nvSpPr>
        <p:spPr>
          <a:xfrm>
            <a:off x="648929" y="629266"/>
            <a:ext cx="3505495" cy="1622321"/>
          </a:xfrm>
        </p:spPr>
        <p:txBody>
          <a:bodyPr>
            <a:normAutofit/>
          </a:bodyPr>
          <a:lstStyle/>
          <a:p>
            <a:r>
              <a:rPr lang="en-GB">
                <a:effectLst/>
                <a:latin typeface="Calibri" panose="020F0502020204030204" pitchFamily="34" charset="0"/>
                <a:ea typeface="Times New Roman" panose="02020603050405020304" pitchFamily="18" charset="0"/>
                <a:cs typeface="Times New Roman" panose="02020603050405020304" pitchFamily="18" charset="0"/>
              </a:rPr>
              <a:t>“One kiss nah done lips."</a:t>
            </a:r>
            <a:endParaRPr lang="en-GB" dirty="0"/>
          </a:p>
        </p:txBody>
      </p:sp>
      <p:sp>
        <p:nvSpPr>
          <p:cNvPr id="3" name="Content Placeholder 2">
            <a:extLst>
              <a:ext uri="{FF2B5EF4-FFF2-40B4-BE49-F238E27FC236}">
                <a16:creationId xmlns:a16="http://schemas.microsoft.com/office/drawing/2014/main" id="{FF461073-3310-4FFE-85C7-75A82FFD2A25}"/>
              </a:ext>
            </a:extLst>
          </p:cNvPr>
          <p:cNvSpPr>
            <a:spLocks noGrp="1"/>
          </p:cNvSpPr>
          <p:nvPr>
            <p:ph idx="1"/>
          </p:nvPr>
        </p:nvSpPr>
        <p:spPr>
          <a:xfrm>
            <a:off x="648930" y="2511552"/>
            <a:ext cx="3505494" cy="3785419"/>
          </a:xfrm>
        </p:spPr>
        <p:txBody>
          <a:bodyPr>
            <a:normAutofit lnSpcReduction="10000"/>
          </a:bodyPr>
          <a:lstStyle/>
          <a:p>
            <a:pPr marL="0" indent="0">
              <a:buNone/>
            </a:pPr>
            <a:r>
              <a:rPr lang="en-GB" sz="3600" dirty="0">
                <a:effectLst/>
                <a:latin typeface="Calibri" panose="020F0502020204030204" pitchFamily="34" charset="0"/>
                <a:ea typeface="Times New Roman" panose="02020603050405020304" pitchFamily="18" charset="0"/>
                <a:cs typeface="Times New Roman" panose="02020603050405020304" pitchFamily="18" charset="0"/>
              </a:rPr>
              <a:t>“One kiss nah done lips" means a source of enjoyment is always available where it was once found.”</a:t>
            </a:r>
          </a:p>
          <a:p>
            <a:r>
              <a:rPr lang="en-GB" sz="2000" dirty="0">
                <a:effectLst/>
                <a:latin typeface="Calibri" panose="020F0502020204030204" pitchFamily="34" charset="0"/>
                <a:ea typeface="Times New Roman" panose="02020603050405020304" pitchFamily="18" charset="0"/>
                <a:cs typeface="Times New Roman" panose="02020603050405020304" pitchFamily="18" charset="0"/>
              </a:rPr>
              <a:t> </a:t>
            </a:r>
          </a:p>
          <a:p>
            <a:endParaRPr lang="en-GB" sz="2000" dirty="0"/>
          </a:p>
        </p:txBody>
      </p:sp>
      <p:sp>
        <p:nvSpPr>
          <p:cNvPr id="71" name="Rectangle 7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Image result for Life Enjoyment">
            <a:extLst>
              <a:ext uri="{FF2B5EF4-FFF2-40B4-BE49-F238E27FC236}">
                <a16:creationId xmlns:a16="http://schemas.microsoft.com/office/drawing/2014/main" id="{FA916C88-DDB1-458B-B0E6-530372B101C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1" y="1624699"/>
            <a:ext cx="6019331" cy="375166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867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460</Words>
  <Application>Microsoft Office PowerPoint</Application>
  <PresentationFormat>Widescreen</PresentationFormat>
  <Paragraphs>28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Francesca’s Grandad’s Guyanese Sayings</vt:lpstr>
      <vt:lpstr>“Dance a battam look a top”</vt:lpstr>
      <vt:lpstr>“Contrary breeze ah mek crow and eagle light on one line"</vt:lpstr>
      <vt:lpstr>“Cuss when yuh ah guh, nah when yuh ah come out."</vt:lpstr>
      <vt:lpstr>"All cassava get same skin but all nah taste same way"</vt:lpstr>
      <vt:lpstr>“Cow deh a pasture he nah remember seh dog and butcher deh til he see am"</vt:lpstr>
      <vt:lpstr>"Lil boy nah climb ladder turn into big man"</vt:lpstr>
      <vt:lpstr>Nah one time a  fire mek peas boil"</vt:lpstr>
      <vt:lpstr>“One kiss nah done lips."</vt:lpstr>
      <vt:lpstr>“Rain ah fall ah roof yuh put barrel fuh ketch am."</vt:lpstr>
      <vt:lpstr>“Slow fire ah boil hard cow-heel"</vt:lpstr>
      <vt:lpstr>“Never cuss bridge that you cross”</vt:lpstr>
      <vt:lpstr>“When you want fuh swim river yuh gat fuh plunge inside fuss"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Simone Piggin</dc:creator>
  <cp:lastModifiedBy>Simone Piggin</cp:lastModifiedBy>
  <cp:revision>3</cp:revision>
  <dcterms:created xsi:type="dcterms:W3CDTF">2021-09-21T19:55:07Z</dcterms:created>
  <dcterms:modified xsi:type="dcterms:W3CDTF">2021-09-21T20:45:11Z</dcterms:modified>
</cp:coreProperties>
</file>