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99" r:id="rId5"/>
    <p:sldId id="400" r:id="rId6"/>
    <p:sldId id="409" r:id="rId7"/>
    <p:sldId id="401" r:id="rId8"/>
    <p:sldId id="402" r:id="rId9"/>
    <p:sldId id="403" r:id="rId10"/>
    <p:sldId id="436" r:id="rId11"/>
    <p:sldId id="404" r:id="rId12"/>
    <p:sldId id="405" r:id="rId13"/>
    <p:sldId id="406" r:id="rId14"/>
    <p:sldId id="407" r:id="rId15"/>
    <p:sldId id="408" r:id="rId16"/>
    <p:sldId id="410" r:id="rId17"/>
    <p:sldId id="411" r:id="rId18"/>
    <p:sldId id="4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7Gd Diffusion" id="{309A56AA-C0FA-4361-9083-7426A3F5765F}">
          <p14:sldIdLst>
            <p14:sldId id="399"/>
            <p14:sldId id="400"/>
            <p14:sldId id="409"/>
            <p14:sldId id="401"/>
            <p14:sldId id="402"/>
            <p14:sldId id="403"/>
            <p14:sldId id="436"/>
            <p14:sldId id="404"/>
            <p14:sldId id="405"/>
            <p14:sldId id="406"/>
            <p14:sldId id="407"/>
            <p14:sldId id="408"/>
            <p14:sldId id="410"/>
            <p14:sldId id="411"/>
            <p14:sldId id="4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0D89C289-8BE3-4B2D-926D-D67CABD0AE95}"/>
    <pc:docChg chg="delSld modSld sldOrd delSection modSection">
      <pc:chgData name="D Callanan" userId="951668ec-da26-491a-9b8a-af24bfeff26b" providerId="ADAL" clId="{0D89C289-8BE3-4B2D-926D-D67CABD0AE95}" dt="2022-06-17T12:02:37.153" v="79" actId="2696"/>
      <pc:docMkLst>
        <pc:docMk/>
      </pc:docMkLst>
      <pc:sldChg chg="del">
        <pc:chgData name="D Callanan" userId="951668ec-da26-491a-9b8a-af24bfeff26b" providerId="ADAL" clId="{0D89C289-8BE3-4B2D-926D-D67CABD0AE95}" dt="2022-06-17T12:01:34.906" v="33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0D89C289-8BE3-4B2D-926D-D67CABD0AE95}" dt="2022-06-17T12:01:34.906" v="32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0D89C289-8BE3-4B2D-926D-D67CABD0AE95}" dt="2022-06-17T12:01:34.906" v="30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0D89C289-8BE3-4B2D-926D-D67CABD0AE95}" dt="2022-06-17T12:01:34.891" v="29" actId="2696"/>
        <pc:sldMkLst>
          <pc:docMk/>
          <pc:sldMk cId="67701244" sldId="259"/>
        </pc:sldMkLst>
      </pc:sldChg>
      <pc:sldChg chg="del">
        <pc:chgData name="D Callanan" userId="951668ec-da26-491a-9b8a-af24bfeff26b" providerId="ADAL" clId="{0D89C289-8BE3-4B2D-926D-D67CABD0AE95}" dt="2022-06-17T12:01:34.891" v="28" actId="2696"/>
        <pc:sldMkLst>
          <pc:docMk/>
          <pc:sldMk cId="1389208240" sldId="260"/>
        </pc:sldMkLst>
      </pc:sldChg>
      <pc:sldChg chg="del">
        <pc:chgData name="D Callanan" userId="951668ec-da26-491a-9b8a-af24bfeff26b" providerId="ADAL" clId="{0D89C289-8BE3-4B2D-926D-D67CABD0AE95}" dt="2022-06-17T12:01:34.891" v="27" actId="2696"/>
        <pc:sldMkLst>
          <pc:docMk/>
          <pc:sldMk cId="1760209438" sldId="261"/>
        </pc:sldMkLst>
      </pc:sldChg>
      <pc:sldChg chg="del">
        <pc:chgData name="D Callanan" userId="951668ec-da26-491a-9b8a-af24bfeff26b" providerId="ADAL" clId="{0D89C289-8BE3-4B2D-926D-D67CABD0AE95}" dt="2022-06-17T12:01:34.875" v="22" actId="2696"/>
        <pc:sldMkLst>
          <pc:docMk/>
          <pc:sldMk cId="3029417540" sldId="270"/>
        </pc:sldMkLst>
      </pc:sldChg>
      <pc:sldChg chg="del">
        <pc:chgData name="D Callanan" userId="951668ec-da26-491a-9b8a-af24bfeff26b" providerId="ADAL" clId="{0D89C289-8BE3-4B2D-926D-D67CABD0AE95}" dt="2022-06-17T12:01:34.875" v="23" actId="2696"/>
        <pc:sldMkLst>
          <pc:docMk/>
          <pc:sldMk cId="598483682" sldId="271"/>
        </pc:sldMkLst>
      </pc:sldChg>
      <pc:sldChg chg="del">
        <pc:chgData name="D Callanan" userId="951668ec-da26-491a-9b8a-af24bfeff26b" providerId="ADAL" clId="{0D89C289-8BE3-4B2D-926D-D67CABD0AE95}" dt="2022-06-17T12:01:34.875" v="24" actId="2696"/>
        <pc:sldMkLst>
          <pc:docMk/>
          <pc:sldMk cId="168538129" sldId="272"/>
        </pc:sldMkLst>
      </pc:sldChg>
      <pc:sldChg chg="del">
        <pc:chgData name="D Callanan" userId="951668ec-da26-491a-9b8a-af24bfeff26b" providerId="ADAL" clId="{0D89C289-8BE3-4B2D-926D-D67CABD0AE95}" dt="2022-06-17T12:01:34.891" v="26" actId="2696"/>
        <pc:sldMkLst>
          <pc:docMk/>
          <pc:sldMk cId="531108719" sldId="274"/>
        </pc:sldMkLst>
      </pc:sldChg>
      <pc:sldChg chg="del">
        <pc:chgData name="D Callanan" userId="951668ec-da26-491a-9b8a-af24bfeff26b" providerId="ADAL" clId="{0D89C289-8BE3-4B2D-926D-D67CABD0AE95}" dt="2022-06-17T12:01:34.891" v="25" actId="2696"/>
        <pc:sldMkLst>
          <pc:docMk/>
          <pc:sldMk cId="2503611570" sldId="276"/>
        </pc:sldMkLst>
      </pc:sldChg>
      <pc:sldChg chg="del">
        <pc:chgData name="D Callanan" userId="951668ec-da26-491a-9b8a-af24bfeff26b" providerId="ADAL" clId="{0D89C289-8BE3-4B2D-926D-D67CABD0AE95}" dt="2022-06-17T12:02:37.137" v="77" actId="2696"/>
        <pc:sldMkLst>
          <pc:docMk/>
          <pc:sldMk cId="1857428763" sldId="344"/>
        </pc:sldMkLst>
      </pc:sldChg>
      <pc:sldChg chg="del">
        <pc:chgData name="D Callanan" userId="951668ec-da26-491a-9b8a-af24bfeff26b" providerId="ADAL" clId="{0D89C289-8BE3-4B2D-926D-D67CABD0AE95}" dt="2022-06-17T12:02:37.153" v="79" actId="2696"/>
        <pc:sldMkLst>
          <pc:docMk/>
          <pc:sldMk cId="2279532910" sldId="362"/>
        </pc:sldMkLst>
      </pc:sldChg>
      <pc:sldChg chg="del">
        <pc:chgData name="D Callanan" userId="951668ec-da26-491a-9b8a-af24bfeff26b" providerId="ADAL" clId="{0D89C289-8BE3-4B2D-926D-D67CABD0AE95}" dt="2022-06-17T12:01:34.859" v="16" actId="2696"/>
        <pc:sldMkLst>
          <pc:docMk/>
          <pc:sldMk cId="2106998012" sldId="364"/>
        </pc:sldMkLst>
      </pc:sldChg>
      <pc:sldChg chg="del">
        <pc:chgData name="D Callanan" userId="951668ec-da26-491a-9b8a-af24bfeff26b" providerId="ADAL" clId="{0D89C289-8BE3-4B2D-926D-D67CABD0AE95}" dt="2022-06-17T12:01:34.828" v="11" actId="2696"/>
        <pc:sldMkLst>
          <pc:docMk/>
          <pc:sldMk cId="3390496564" sldId="367"/>
        </pc:sldMkLst>
      </pc:sldChg>
      <pc:sldChg chg="del">
        <pc:chgData name="D Callanan" userId="951668ec-da26-491a-9b8a-af24bfeff26b" providerId="ADAL" clId="{0D89C289-8BE3-4B2D-926D-D67CABD0AE95}" dt="2022-06-17T12:01:34.828" v="10" actId="2696"/>
        <pc:sldMkLst>
          <pc:docMk/>
          <pc:sldMk cId="484319544" sldId="368"/>
        </pc:sldMkLst>
      </pc:sldChg>
      <pc:sldChg chg="del">
        <pc:chgData name="D Callanan" userId="951668ec-da26-491a-9b8a-af24bfeff26b" providerId="ADAL" clId="{0D89C289-8BE3-4B2D-926D-D67CABD0AE95}" dt="2022-06-17T12:01:34.828" v="9" actId="2696"/>
        <pc:sldMkLst>
          <pc:docMk/>
          <pc:sldMk cId="177344765" sldId="369"/>
        </pc:sldMkLst>
      </pc:sldChg>
      <pc:sldChg chg="del">
        <pc:chgData name="D Callanan" userId="951668ec-da26-491a-9b8a-af24bfeff26b" providerId="ADAL" clId="{0D89C289-8BE3-4B2D-926D-D67CABD0AE95}" dt="2022-06-17T12:01:34.875" v="21" actId="2696"/>
        <pc:sldMkLst>
          <pc:docMk/>
          <pc:sldMk cId="3895588844" sldId="379"/>
        </pc:sldMkLst>
      </pc:sldChg>
      <pc:sldChg chg="del">
        <pc:chgData name="D Callanan" userId="951668ec-da26-491a-9b8a-af24bfeff26b" providerId="ADAL" clId="{0D89C289-8BE3-4B2D-926D-D67CABD0AE95}" dt="2022-06-17T12:01:34.859" v="20" actId="2696"/>
        <pc:sldMkLst>
          <pc:docMk/>
          <pc:sldMk cId="2151726420" sldId="380"/>
        </pc:sldMkLst>
      </pc:sldChg>
      <pc:sldChg chg="del">
        <pc:chgData name="D Callanan" userId="951668ec-da26-491a-9b8a-af24bfeff26b" providerId="ADAL" clId="{0D89C289-8BE3-4B2D-926D-D67CABD0AE95}" dt="2022-06-17T12:01:34.859" v="19" actId="2696"/>
        <pc:sldMkLst>
          <pc:docMk/>
          <pc:sldMk cId="2488379608" sldId="381"/>
        </pc:sldMkLst>
      </pc:sldChg>
      <pc:sldChg chg="del">
        <pc:chgData name="D Callanan" userId="951668ec-da26-491a-9b8a-af24bfeff26b" providerId="ADAL" clId="{0D89C289-8BE3-4B2D-926D-D67CABD0AE95}" dt="2022-06-17T12:01:34.906" v="31" actId="2696"/>
        <pc:sldMkLst>
          <pc:docMk/>
          <pc:sldMk cId="277403859" sldId="382"/>
        </pc:sldMkLst>
      </pc:sldChg>
      <pc:sldChg chg="del">
        <pc:chgData name="D Callanan" userId="951668ec-da26-491a-9b8a-af24bfeff26b" providerId="ADAL" clId="{0D89C289-8BE3-4B2D-926D-D67CABD0AE95}" dt="2022-06-17T12:01:34.859" v="18" actId="2696"/>
        <pc:sldMkLst>
          <pc:docMk/>
          <pc:sldMk cId="969938012" sldId="383"/>
        </pc:sldMkLst>
      </pc:sldChg>
      <pc:sldChg chg="del">
        <pc:chgData name="D Callanan" userId="951668ec-da26-491a-9b8a-af24bfeff26b" providerId="ADAL" clId="{0D89C289-8BE3-4B2D-926D-D67CABD0AE95}" dt="2022-06-17T12:01:34.859" v="17" actId="2696"/>
        <pc:sldMkLst>
          <pc:docMk/>
          <pc:sldMk cId="1350918816" sldId="384"/>
        </pc:sldMkLst>
      </pc:sldChg>
      <pc:sldChg chg="del">
        <pc:chgData name="D Callanan" userId="951668ec-da26-491a-9b8a-af24bfeff26b" providerId="ADAL" clId="{0D89C289-8BE3-4B2D-926D-D67CABD0AE95}" dt="2022-06-17T12:01:34.844" v="14" actId="2696"/>
        <pc:sldMkLst>
          <pc:docMk/>
          <pc:sldMk cId="3564249463" sldId="385"/>
        </pc:sldMkLst>
      </pc:sldChg>
      <pc:sldChg chg="del">
        <pc:chgData name="D Callanan" userId="951668ec-da26-491a-9b8a-af24bfeff26b" providerId="ADAL" clId="{0D89C289-8BE3-4B2D-926D-D67CABD0AE95}" dt="2022-06-17T12:01:34.813" v="8" actId="2696"/>
        <pc:sldMkLst>
          <pc:docMk/>
          <pc:sldMk cId="2261763967" sldId="386"/>
        </pc:sldMkLst>
      </pc:sldChg>
      <pc:sldChg chg="del">
        <pc:chgData name="D Callanan" userId="951668ec-da26-491a-9b8a-af24bfeff26b" providerId="ADAL" clId="{0D89C289-8BE3-4B2D-926D-D67CABD0AE95}" dt="2022-06-17T12:01:34.813" v="7" actId="2696"/>
        <pc:sldMkLst>
          <pc:docMk/>
          <pc:sldMk cId="1822475347" sldId="387"/>
        </pc:sldMkLst>
      </pc:sldChg>
      <pc:sldChg chg="del">
        <pc:chgData name="D Callanan" userId="951668ec-da26-491a-9b8a-af24bfeff26b" providerId="ADAL" clId="{0D89C289-8BE3-4B2D-926D-D67CABD0AE95}" dt="2022-06-17T12:01:34.813" v="6" actId="2696"/>
        <pc:sldMkLst>
          <pc:docMk/>
          <pc:sldMk cId="1704498657" sldId="389"/>
        </pc:sldMkLst>
      </pc:sldChg>
      <pc:sldChg chg="del">
        <pc:chgData name="D Callanan" userId="951668ec-da26-491a-9b8a-af24bfeff26b" providerId="ADAL" clId="{0D89C289-8BE3-4B2D-926D-D67CABD0AE95}" dt="2022-06-17T12:01:34.813" v="5" actId="2696"/>
        <pc:sldMkLst>
          <pc:docMk/>
          <pc:sldMk cId="2934048466" sldId="390"/>
        </pc:sldMkLst>
      </pc:sldChg>
      <pc:sldChg chg="del">
        <pc:chgData name="D Callanan" userId="951668ec-da26-491a-9b8a-af24bfeff26b" providerId="ADAL" clId="{0D89C289-8BE3-4B2D-926D-D67CABD0AE95}" dt="2022-06-17T12:01:34.797" v="4" actId="2696"/>
        <pc:sldMkLst>
          <pc:docMk/>
          <pc:sldMk cId="3878673580" sldId="391"/>
        </pc:sldMkLst>
      </pc:sldChg>
      <pc:sldChg chg="del">
        <pc:chgData name="D Callanan" userId="951668ec-da26-491a-9b8a-af24bfeff26b" providerId="ADAL" clId="{0D89C289-8BE3-4B2D-926D-D67CABD0AE95}" dt="2022-06-17T12:01:34.797" v="3" actId="2696"/>
        <pc:sldMkLst>
          <pc:docMk/>
          <pc:sldMk cId="3553751278" sldId="392"/>
        </pc:sldMkLst>
      </pc:sldChg>
      <pc:sldChg chg="del">
        <pc:chgData name="D Callanan" userId="951668ec-da26-491a-9b8a-af24bfeff26b" providerId="ADAL" clId="{0D89C289-8BE3-4B2D-926D-D67CABD0AE95}" dt="2022-06-17T12:01:34.797" v="2" actId="2696"/>
        <pc:sldMkLst>
          <pc:docMk/>
          <pc:sldMk cId="3710044224" sldId="393"/>
        </pc:sldMkLst>
      </pc:sldChg>
      <pc:sldChg chg="del">
        <pc:chgData name="D Callanan" userId="951668ec-da26-491a-9b8a-af24bfeff26b" providerId="ADAL" clId="{0D89C289-8BE3-4B2D-926D-D67CABD0AE95}" dt="2022-06-17T12:01:34.797" v="1" actId="2696"/>
        <pc:sldMkLst>
          <pc:docMk/>
          <pc:sldMk cId="1659718559" sldId="394"/>
        </pc:sldMkLst>
      </pc:sldChg>
      <pc:sldChg chg="del">
        <pc:chgData name="D Callanan" userId="951668ec-da26-491a-9b8a-af24bfeff26b" providerId="ADAL" clId="{0D89C289-8BE3-4B2D-926D-D67CABD0AE95}" dt="2022-06-17T12:01:34.781" v="0" actId="2696"/>
        <pc:sldMkLst>
          <pc:docMk/>
          <pc:sldMk cId="3712261588" sldId="398"/>
        </pc:sldMkLst>
      </pc:sldChg>
      <pc:sldChg chg="modSp ord modTransition">
        <pc:chgData name="D Callanan" userId="951668ec-da26-491a-9b8a-af24bfeff26b" providerId="ADAL" clId="{0D89C289-8BE3-4B2D-926D-D67CABD0AE95}" dt="2022-06-17T12:02:07.790" v="43" actId="1076"/>
        <pc:sldMkLst>
          <pc:docMk/>
          <pc:sldMk cId="2866096145" sldId="400"/>
        </pc:sldMkLst>
        <pc:graphicFrameChg chg="mod modGraphic">
          <ac:chgData name="D Callanan" userId="951668ec-da26-491a-9b8a-af24bfeff26b" providerId="ADAL" clId="{0D89C289-8BE3-4B2D-926D-D67CABD0AE95}" dt="2022-06-17T12:02:07.790" v="43" actId="1076"/>
          <ac:graphicFrameMkLst>
            <pc:docMk/>
            <pc:sldMk cId="2866096145" sldId="400"/>
            <ac:graphicFrameMk id="5" creationId="{EA102F2E-962C-4540-B7AB-3CD9865BC2A3}"/>
          </ac:graphicFrameMkLst>
        </pc:graphicFrameChg>
      </pc:sldChg>
      <pc:sldChg chg="modSp ord modTransition">
        <pc:chgData name="D Callanan" userId="951668ec-da26-491a-9b8a-af24bfeff26b" providerId="ADAL" clId="{0D89C289-8BE3-4B2D-926D-D67CABD0AE95}" dt="2022-06-17T12:02:24.359" v="57" actId="1076"/>
        <pc:sldMkLst>
          <pc:docMk/>
          <pc:sldMk cId="2031104236" sldId="409"/>
        </pc:sldMkLst>
        <pc:graphicFrameChg chg="mod modGraphic">
          <ac:chgData name="D Callanan" userId="951668ec-da26-491a-9b8a-af24bfeff26b" providerId="ADAL" clId="{0D89C289-8BE3-4B2D-926D-D67CABD0AE95}" dt="2022-06-17T12:02:24.359" v="57" actId="1076"/>
          <ac:graphicFrameMkLst>
            <pc:docMk/>
            <pc:sldMk cId="2031104236" sldId="409"/>
            <ac:graphicFrameMk id="5" creationId="{EA102F2E-962C-4540-B7AB-3CD9865BC2A3}"/>
          </ac:graphicFrameMkLst>
        </pc:graphicFrameChg>
      </pc:sldChg>
      <pc:sldChg chg="del">
        <pc:chgData name="D Callanan" userId="951668ec-da26-491a-9b8a-af24bfeff26b" providerId="ADAL" clId="{0D89C289-8BE3-4B2D-926D-D67CABD0AE95}" dt="2022-06-17T12:02:36.903" v="58" actId="2696"/>
        <pc:sldMkLst>
          <pc:docMk/>
          <pc:sldMk cId="2819467274" sldId="413"/>
        </pc:sldMkLst>
      </pc:sldChg>
      <pc:sldChg chg="del">
        <pc:chgData name="D Callanan" userId="951668ec-da26-491a-9b8a-af24bfeff26b" providerId="ADAL" clId="{0D89C289-8BE3-4B2D-926D-D67CABD0AE95}" dt="2022-06-17T12:02:36.934" v="60" actId="2696"/>
        <pc:sldMkLst>
          <pc:docMk/>
          <pc:sldMk cId="536331789" sldId="414"/>
        </pc:sldMkLst>
      </pc:sldChg>
      <pc:sldChg chg="del">
        <pc:chgData name="D Callanan" userId="951668ec-da26-491a-9b8a-af24bfeff26b" providerId="ADAL" clId="{0D89C289-8BE3-4B2D-926D-D67CABD0AE95}" dt="2022-06-17T12:02:36.950" v="61" actId="2696"/>
        <pc:sldMkLst>
          <pc:docMk/>
          <pc:sldMk cId="3481731679" sldId="415"/>
        </pc:sldMkLst>
      </pc:sldChg>
      <pc:sldChg chg="del">
        <pc:chgData name="D Callanan" userId="951668ec-da26-491a-9b8a-af24bfeff26b" providerId="ADAL" clId="{0D89C289-8BE3-4B2D-926D-D67CABD0AE95}" dt="2022-06-17T12:02:36.965" v="62" actId="2696"/>
        <pc:sldMkLst>
          <pc:docMk/>
          <pc:sldMk cId="3814612225" sldId="416"/>
        </pc:sldMkLst>
      </pc:sldChg>
      <pc:sldChg chg="del">
        <pc:chgData name="D Callanan" userId="951668ec-da26-491a-9b8a-af24bfeff26b" providerId="ADAL" clId="{0D89C289-8BE3-4B2D-926D-D67CABD0AE95}" dt="2022-06-17T12:02:36.965" v="63" actId="2696"/>
        <pc:sldMkLst>
          <pc:docMk/>
          <pc:sldMk cId="0" sldId="417"/>
        </pc:sldMkLst>
      </pc:sldChg>
      <pc:sldChg chg="del">
        <pc:chgData name="D Callanan" userId="951668ec-da26-491a-9b8a-af24bfeff26b" providerId="ADAL" clId="{0D89C289-8BE3-4B2D-926D-D67CABD0AE95}" dt="2022-06-17T12:02:36.981" v="64" actId="2696"/>
        <pc:sldMkLst>
          <pc:docMk/>
          <pc:sldMk cId="0" sldId="418"/>
        </pc:sldMkLst>
      </pc:sldChg>
      <pc:sldChg chg="del">
        <pc:chgData name="D Callanan" userId="951668ec-da26-491a-9b8a-af24bfeff26b" providerId="ADAL" clId="{0D89C289-8BE3-4B2D-926D-D67CABD0AE95}" dt="2022-06-17T12:02:36.997" v="65" actId="2696"/>
        <pc:sldMkLst>
          <pc:docMk/>
          <pc:sldMk cId="2722111256" sldId="419"/>
        </pc:sldMkLst>
      </pc:sldChg>
      <pc:sldChg chg="del">
        <pc:chgData name="D Callanan" userId="951668ec-da26-491a-9b8a-af24bfeff26b" providerId="ADAL" clId="{0D89C289-8BE3-4B2D-926D-D67CABD0AE95}" dt="2022-06-17T12:02:36.997" v="66" actId="2696"/>
        <pc:sldMkLst>
          <pc:docMk/>
          <pc:sldMk cId="2099338918" sldId="420"/>
        </pc:sldMkLst>
      </pc:sldChg>
      <pc:sldChg chg="del">
        <pc:chgData name="D Callanan" userId="951668ec-da26-491a-9b8a-af24bfeff26b" providerId="ADAL" clId="{0D89C289-8BE3-4B2D-926D-D67CABD0AE95}" dt="2022-06-17T12:02:37.106" v="75" actId="2696"/>
        <pc:sldMkLst>
          <pc:docMk/>
          <pc:sldMk cId="105570278" sldId="421"/>
        </pc:sldMkLst>
      </pc:sldChg>
      <pc:sldChg chg="del">
        <pc:chgData name="D Callanan" userId="951668ec-da26-491a-9b8a-af24bfeff26b" providerId="ADAL" clId="{0D89C289-8BE3-4B2D-926D-D67CABD0AE95}" dt="2022-06-17T12:02:37.028" v="68" actId="2696"/>
        <pc:sldMkLst>
          <pc:docMk/>
          <pc:sldMk cId="1972671402" sldId="422"/>
        </pc:sldMkLst>
      </pc:sldChg>
      <pc:sldChg chg="del">
        <pc:chgData name="D Callanan" userId="951668ec-da26-491a-9b8a-af24bfeff26b" providerId="ADAL" clId="{0D89C289-8BE3-4B2D-926D-D67CABD0AE95}" dt="2022-06-17T12:02:37.043" v="69" actId="2696"/>
        <pc:sldMkLst>
          <pc:docMk/>
          <pc:sldMk cId="1297698783" sldId="423"/>
        </pc:sldMkLst>
      </pc:sldChg>
      <pc:sldChg chg="del">
        <pc:chgData name="D Callanan" userId="951668ec-da26-491a-9b8a-af24bfeff26b" providerId="ADAL" clId="{0D89C289-8BE3-4B2D-926D-D67CABD0AE95}" dt="2022-06-17T12:02:37.043" v="70" actId="2696"/>
        <pc:sldMkLst>
          <pc:docMk/>
          <pc:sldMk cId="115573448" sldId="424"/>
        </pc:sldMkLst>
      </pc:sldChg>
      <pc:sldChg chg="del">
        <pc:chgData name="D Callanan" userId="951668ec-da26-491a-9b8a-af24bfeff26b" providerId="ADAL" clId="{0D89C289-8BE3-4B2D-926D-D67CABD0AE95}" dt="2022-06-17T12:02:37.059" v="71" actId="2696"/>
        <pc:sldMkLst>
          <pc:docMk/>
          <pc:sldMk cId="2058794253" sldId="425"/>
        </pc:sldMkLst>
      </pc:sldChg>
      <pc:sldChg chg="del">
        <pc:chgData name="D Callanan" userId="951668ec-da26-491a-9b8a-af24bfeff26b" providerId="ADAL" clId="{0D89C289-8BE3-4B2D-926D-D67CABD0AE95}" dt="2022-06-17T12:02:37.090" v="73" actId="2696"/>
        <pc:sldMkLst>
          <pc:docMk/>
          <pc:sldMk cId="3101833800" sldId="426"/>
        </pc:sldMkLst>
      </pc:sldChg>
      <pc:sldChg chg="del">
        <pc:chgData name="D Callanan" userId="951668ec-da26-491a-9b8a-af24bfeff26b" providerId="ADAL" clId="{0D89C289-8BE3-4B2D-926D-D67CABD0AE95}" dt="2022-06-17T12:02:37.090" v="74" actId="2696"/>
        <pc:sldMkLst>
          <pc:docMk/>
          <pc:sldMk cId="3784810996" sldId="427"/>
        </pc:sldMkLst>
      </pc:sldChg>
      <pc:sldChg chg="del">
        <pc:chgData name="D Callanan" userId="951668ec-da26-491a-9b8a-af24bfeff26b" providerId="ADAL" clId="{0D89C289-8BE3-4B2D-926D-D67CABD0AE95}" dt="2022-06-17T12:02:37.122" v="76" actId="2696"/>
        <pc:sldMkLst>
          <pc:docMk/>
          <pc:sldMk cId="1008646496" sldId="428"/>
        </pc:sldMkLst>
      </pc:sldChg>
      <pc:sldChg chg="del">
        <pc:chgData name="D Callanan" userId="951668ec-da26-491a-9b8a-af24bfeff26b" providerId="ADAL" clId="{0D89C289-8BE3-4B2D-926D-D67CABD0AE95}" dt="2022-06-17T12:02:37.153" v="78" actId="2696"/>
        <pc:sldMkLst>
          <pc:docMk/>
          <pc:sldMk cId="3833880807" sldId="429"/>
        </pc:sldMkLst>
      </pc:sldChg>
      <pc:sldChg chg="del">
        <pc:chgData name="D Callanan" userId="951668ec-da26-491a-9b8a-af24bfeff26b" providerId="ADAL" clId="{0D89C289-8BE3-4B2D-926D-D67CABD0AE95}" dt="2022-06-17T12:02:37.028" v="67" actId="2696"/>
        <pc:sldMkLst>
          <pc:docMk/>
          <pc:sldMk cId="188925635" sldId="430"/>
        </pc:sldMkLst>
      </pc:sldChg>
      <pc:sldChg chg="del">
        <pc:chgData name="D Callanan" userId="951668ec-da26-491a-9b8a-af24bfeff26b" providerId="ADAL" clId="{0D89C289-8BE3-4B2D-926D-D67CABD0AE95}" dt="2022-06-17T12:02:37.075" v="72" actId="2696"/>
        <pc:sldMkLst>
          <pc:docMk/>
          <pc:sldMk cId="2262212487" sldId="431"/>
        </pc:sldMkLst>
      </pc:sldChg>
      <pc:sldChg chg="del">
        <pc:chgData name="D Callanan" userId="951668ec-da26-491a-9b8a-af24bfeff26b" providerId="ADAL" clId="{0D89C289-8BE3-4B2D-926D-D67CABD0AE95}" dt="2022-06-17T12:01:34.844" v="15" actId="2696"/>
        <pc:sldMkLst>
          <pc:docMk/>
          <pc:sldMk cId="664951047" sldId="432"/>
        </pc:sldMkLst>
      </pc:sldChg>
      <pc:sldChg chg="del">
        <pc:chgData name="D Callanan" userId="951668ec-da26-491a-9b8a-af24bfeff26b" providerId="ADAL" clId="{0D89C289-8BE3-4B2D-926D-D67CABD0AE95}" dt="2022-06-17T12:01:34.828" v="12" actId="2696"/>
        <pc:sldMkLst>
          <pc:docMk/>
          <pc:sldMk cId="3500325016" sldId="433"/>
        </pc:sldMkLst>
      </pc:sldChg>
      <pc:sldChg chg="del">
        <pc:chgData name="D Callanan" userId="951668ec-da26-491a-9b8a-af24bfeff26b" providerId="ADAL" clId="{0D89C289-8BE3-4B2D-926D-D67CABD0AE95}" dt="2022-06-17T12:01:34.844" v="13" actId="2696"/>
        <pc:sldMkLst>
          <pc:docMk/>
          <pc:sldMk cId="57911163" sldId="434"/>
        </pc:sldMkLst>
      </pc:sldChg>
      <pc:sldChg chg="del">
        <pc:chgData name="D Callanan" userId="951668ec-da26-491a-9b8a-af24bfeff26b" providerId="ADAL" clId="{0D89C289-8BE3-4B2D-926D-D67CABD0AE95}" dt="2022-06-17T12:02:36.918" v="59" actId="2696"/>
        <pc:sldMkLst>
          <pc:docMk/>
          <pc:sldMk cId="1148216847" sldId="4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82737-F55E-40B5-98BE-6EDB5BE3ABC1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A6084-2824-4976-A8DF-B2FBDB64C6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72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fO5W759aD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8479"/>
            <a:ext cx="9144000" cy="1363111"/>
          </a:xfrm>
        </p:spPr>
        <p:txBody>
          <a:bodyPr>
            <a:noAutofit/>
          </a:bodyPr>
          <a:lstStyle/>
          <a:p>
            <a:r>
              <a:rPr lang="en-IE" sz="6600" dirty="0">
                <a:latin typeface="Book Antiqua"/>
              </a:rPr>
              <a:t>7Gd Diffusion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328" y="2398212"/>
            <a:ext cx="4245429" cy="350798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Do Now: </a:t>
            </a:r>
          </a:p>
          <a:p>
            <a:r>
              <a:rPr lang="en-GB" sz="3600" dirty="0"/>
              <a:t>If I was to start making curry at the front of the room – what would happen?</a:t>
            </a:r>
            <a:endParaRPr lang="en-US" sz="3600" dirty="0"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17/06/2022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Ultimate Chicken Curry (Tamatar Murghi) from 'Indian Cooking Unfolded'  Recipe | Serious Eats">
            <a:extLst>
              <a:ext uri="{FF2B5EF4-FFF2-40B4-BE49-F238E27FC236}">
                <a16:creationId xmlns:a16="http://schemas.microsoft.com/office/drawing/2014/main" id="{22D85E25-0FBE-456B-9B3D-D506DED61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322012"/>
            <a:ext cx="5038135" cy="3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77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7904-AE41-457E-8EF7-5AE1540A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Diffusion Practical – Temperature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14C4-2EF4-4342-8877-42A6DABD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0825"/>
            <a:ext cx="49312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Aim: </a:t>
            </a:r>
            <a:br>
              <a:rPr lang="en-GB" dirty="0"/>
            </a:br>
            <a:r>
              <a:rPr lang="en-GB" dirty="0"/>
              <a:t>To compare diffusion in a liquid for different temperatures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Equipment: </a:t>
            </a:r>
          </a:p>
          <a:p>
            <a:pPr marL="0" indent="0">
              <a:buNone/>
            </a:pPr>
            <a:r>
              <a:rPr lang="en-GB" dirty="0"/>
              <a:t>Petri Dish</a:t>
            </a:r>
          </a:p>
          <a:p>
            <a:pPr marL="0" indent="0">
              <a:buNone/>
            </a:pPr>
            <a:r>
              <a:rPr lang="en-GB" dirty="0"/>
              <a:t>Skittle</a:t>
            </a:r>
          </a:p>
          <a:p>
            <a:pPr marL="0" indent="0">
              <a:buNone/>
            </a:pPr>
            <a:r>
              <a:rPr lang="en-GB" dirty="0"/>
              <a:t>Stopwatch</a:t>
            </a:r>
          </a:p>
          <a:p>
            <a:pPr marL="0" indent="0">
              <a:buNone/>
            </a:pPr>
            <a:r>
              <a:rPr lang="en-GB" dirty="0"/>
              <a:t>Hot Water</a:t>
            </a:r>
          </a:p>
          <a:p>
            <a:pPr marL="0" indent="0">
              <a:buNone/>
            </a:pPr>
            <a:r>
              <a:rPr lang="en-GB" dirty="0"/>
              <a:t>Ice Water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C452D1-9C2F-4A63-A389-88DE259BCC2F}"/>
              </a:ext>
            </a:extLst>
          </p:cNvPr>
          <p:cNvSpPr txBox="1">
            <a:spLocks/>
          </p:cNvSpPr>
          <p:nvPr/>
        </p:nvSpPr>
        <p:spPr>
          <a:xfrm>
            <a:off x="5769428" y="1600428"/>
            <a:ext cx="5736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Method: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Fill a beaker with ice water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Add a skittle to one side of the beaker. Start the stopwatch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Stop the stopwatch when the food colouring reaches the other side of the container. DO NOT STIR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Record your results and repeat using hot water.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38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F157D-6A9D-4BEF-AD11-F3C9F235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Considering your results.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FF76C-85D7-4E09-8492-CA2D2ED74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GB" sz="3200" dirty="0"/>
              <a:t>Which temperature caused the colour to diffuse the quickest?</a:t>
            </a:r>
          </a:p>
          <a:p>
            <a:pPr marL="514350" indent="-514350">
              <a:buAutoNum type="arabicPeriod"/>
            </a:pPr>
            <a:r>
              <a:rPr lang="en-GB" sz="3200" dirty="0"/>
              <a:t>Draw a diagram to show your results at the beginning, middle and end of your experiment</a:t>
            </a:r>
          </a:p>
          <a:p>
            <a:pPr marL="514350" indent="-514350">
              <a:buAutoNum type="arabicPeriod"/>
            </a:pPr>
            <a:r>
              <a:rPr lang="en-GB" sz="3200" dirty="0"/>
              <a:t>Why do you think that is? Use the particle theory to explain your answer</a:t>
            </a:r>
          </a:p>
          <a:p>
            <a:pPr marL="514350" indent="-514350">
              <a:buAutoNum type="arabicPeriod"/>
            </a:pPr>
            <a:r>
              <a:rPr lang="en-GB" sz="3200" dirty="0"/>
              <a:t>How could you improve your experiment to make </a:t>
            </a:r>
            <a:r>
              <a:rPr lang="en-GB" sz="3200" dirty="0" err="1"/>
              <a:t>ti</a:t>
            </a:r>
            <a:r>
              <a:rPr lang="en-GB" sz="3200" dirty="0"/>
              <a:t> more accurate?</a:t>
            </a:r>
          </a:p>
          <a:p>
            <a:pPr marL="514350" indent="-514350">
              <a:buAutoNum type="arabicPeriod"/>
            </a:pPr>
            <a:r>
              <a:rPr lang="en-GB" sz="3200" dirty="0"/>
              <a:t>What other factors do you think would influence the rate of diffusion?</a:t>
            </a:r>
          </a:p>
        </p:txBody>
      </p:sp>
    </p:spTree>
    <p:extLst>
      <p:ext uri="{BB962C8B-B14F-4D97-AF65-F5344CB8AC3E}">
        <p14:creationId xmlns:p14="http://schemas.microsoft.com/office/powerpoint/2010/main" val="200995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2E01-A36E-4D1D-8DD9-DEF46F33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Diffusion in States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7524-8FFE-4193-A0E3-E4EA3452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Diffusion in solids</a:t>
            </a:r>
            <a:r>
              <a:rPr lang="en-US" dirty="0"/>
              <a:t> – get a shallow dish of </a:t>
            </a:r>
            <a:r>
              <a:rPr lang="en-US" dirty="0" err="1"/>
              <a:t>colourless</a:t>
            </a:r>
            <a:r>
              <a:rPr lang="en-US" dirty="0"/>
              <a:t> gelatin, and place a single large crystal of potassium manganate(VII) in the </a:t>
            </a:r>
            <a:r>
              <a:rPr lang="en-US" dirty="0" err="1"/>
              <a:t>centre</a:t>
            </a:r>
            <a:r>
              <a:rPr lang="en-US" dirty="0"/>
              <a:t>. Time how long it takes to see evidence of diffusion.</a:t>
            </a:r>
          </a:p>
          <a:p>
            <a:r>
              <a:rPr lang="en-US" b="1" dirty="0"/>
              <a:t>Diffusion in liquids</a:t>
            </a:r>
            <a:r>
              <a:rPr lang="en-US" dirty="0"/>
              <a:t> – get a beaker of cold water that has been allowed to stand undisturbed for several hours, then add a single large crystal of potassium manganate(VII) by dropping it down a drinking straw whose end is at the bottom </a:t>
            </a:r>
            <a:r>
              <a:rPr lang="en-US" dirty="0" err="1"/>
              <a:t>centre</a:t>
            </a:r>
            <a:r>
              <a:rPr lang="en-US" dirty="0"/>
              <a:t> of the beaker. See if diffusion happens more quickly or slowly in liquids than in solids.</a:t>
            </a:r>
          </a:p>
          <a:p>
            <a:r>
              <a:rPr lang="en-US" b="1" dirty="0"/>
              <a:t>Diffusion in gases</a:t>
            </a:r>
            <a:r>
              <a:rPr lang="en-US" dirty="0"/>
              <a:t> - spray a strong smelling body spray into a large beaker for a few seconds. Time how long it takes for the smell to reach your nose.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60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2E01-A36E-4D1D-8DD9-DEF46F337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Diffusion in States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17524-8FFE-4193-A0E3-E4EA3452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Diffusion in solids</a:t>
            </a:r>
            <a:r>
              <a:rPr lang="en-US" dirty="0"/>
              <a:t> – get a shallow dish of </a:t>
            </a:r>
            <a:r>
              <a:rPr lang="en-US" dirty="0" err="1"/>
              <a:t>colourless</a:t>
            </a:r>
            <a:r>
              <a:rPr lang="en-US" dirty="0"/>
              <a:t> gelatin, and place a single large crystal of potassium manganate(VII) in the </a:t>
            </a:r>
            <a:r>
              <a:rPr lang="en-US" dirty="0" err="1"/>
              <a:t>centre</a:t>
            </a:r>
            <a:r>
              <a:rPr lang="en-US" dirty="0"/>
              <a:t>. Time how long it takes to see evidence of diffusion.</a:t>
            </a:r>
          </a:p>
          <a:p>
            <a:r>
              <a:rPr lang="en-US" b="1" dirty="0"/>
              <a:t>Diffusion in liquids</a:t>
            </a:r>
            <a:r>
              <a:rPr lang="en-US" dirty="0"/>
              <a:t> – get a beaker of cold water that has been allowed to stand undisturbed for several hours, then add a single large crystal of potassium manganate(VII) by dropping it down a drinking straw whose end is at the bottom </a:t>
            </a:r>
            <a:r>
              <a:rPr lang="en-US" dirty="0" err="1"/>
              <a:t>centre</a:t>
            </a:r>
            <a:r>
              <a:rPr lang="en-US" dirty="0"/>
              <a:t> of the beaker. See if diffusion happens more quickly or slowly in liquids than in solids.</a:t>
            </a:r>
          </a:p>
          <a:p>
            <a:r>
              <a:rPr lang="en-US" b="1" dirty="0"/>
              <a:t>Diffusion in gases</a:t>
            </a:r>
            <a:r>
              <a:rPr lang="en-US" dirty="0"/>
              <a:t> - spray a strong smelling body spray into a large beaker for a few seconds. Time how long it takes for the smell to reach your nose.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127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FED7-B33B-4852-B4DB-7ED66B31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31" y="314836"/>
            <a:ext cx="10515600" cy="658132"/>
          </a:xfrm>
        </p:spPr>
        <p:txBody>
          <a:bodyPr>
            <a:normAutofit/>
          </a:bodyPr>
          <a:lstStyle/>
          <a:p>
            <a:r>
              <a:rPr lang="en-GB" sz="3600" dirty="0"/>
              <a:t>7Gd-8 A Rubbish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9FFA8-037E-4CA0-97DC-A7FB6DFC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8" y="1306756"/>
            <a:ext cx="6237514" cy="191405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1. Someone has dumped rubbish at a pond. Liquid soap has leaked from the rubbish into the pond and the rubbish is starting to smell. It is a hot, windless day.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70C6D-D603-4700-AA35-31B7481B8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42" y="868556"/>
            <a:ext cx="4838700" cy="2124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169692-8DD0-4489-A809-AB57B0783507}"/>
              </a:ext>
            </a:extLst>
          </p:cNvPr>
          <p:cNvSpPr txBox="1"/>
          <p:nvPr/>
        </p:nvSpPr>
        <p:spPr>
          <a:xfrm>
            <a:off x="489858" y="2961097"/>
            <a:ext cx="99729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a. The smell and the liquid soap both spread. What is this spreading </a:t>
            </a:r>
            <a:br>
              <a:rPr lang="en-GB" sz="2800" dirty="0"/>
            </a:br>
            <a:r>
              <a:rPr lang="en-GB" sz="2800" dirty="0"/>
              <a:t>caused by?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7B218E-3BC7-4F9C-962E-8D7F2F836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33383"/>
              </p:ext>
            </p:extLst>
          </p:nvPr>
        </p:nvGraphicFramePr>
        <p:xfrm>
          <a:off x="3608615" y="3736913"/>
          <a:ext cx="5087879" cy="13716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284843">
                  <a:extLst>
                    <a:ext uri="{9D8B030D-6E8A-4147-A177-3AD203B41FA5}">
                      <a16:colId xmlns:a16="http://schemas.microsoft.com/office/drawing/2014/main" val="3511416456"/>
                    </a:ext>
                  </a:extLst>
                </a:gridCol>
                <a:gridCol w="2424491">
                  <a:extLst>
                    <a:ext uri="{9D8B030D-6E8A-4147-A177-3AD203B41FA5}">
                      <a16:colId xmlns:a16="http://schemas.microsoft.com/office/drawing/2014/main" val="2346597987"/>
                    </a:ext>
                  </a:extLst>
                </a:gridCol>
                <a:gridCol w="348343">
                  <a:extLst>
                    <a:ext uri="{9D8B030D-6E8A-4147-A177-3AD203B41FA5}">
                      <a16:colId xmlns:a16="http://schemas.microsoft.com/office/drawing/2014/main" val="699375776"/>
                    </a:ext>
                  </a:extLst>
                </a:gridCol>
                <a:gridCol w="2030202">
                  <a:extLst>
                    <a:ext uri="{9D8B030D-6E8A-4147-A177-3AD203B41FA5}">
                      <a16:colId xmlns:a16="http://schemas.microsoft.com/office/drawing/2014/main" val="89032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Dissolving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25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Distraction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11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Dispersion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/>
                        <a:t>Wind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0817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5C494C-2D52-4862-B349-CB11A1104A86}"/>
              </a:ext>
            </a:extLst>
          </p:cNvPr>
          <p:cNvSpPr txBox="1"/>
          <p:nvPr/>
        </p:nvSpPr>
        <p:spPr>
          <a:xfrm>
            <a:off x="584819" y="5217344"/>
            <a:ext cx="9783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b. Mrs </a:t>
            </a:r>
            <a:r>
              <a:rPr lang="en-GB" sz="2800" dirty="0" err="1"/>
              <a:t>Gupa</a:t>
            </a:r>
            <a:r>
              <a:rPr lang="en-GB" sz="2800" dirty="0"/>
              <a:t> is the first to complain to the council about the smell. </a:t>
            </a:r>
            <a:br>
              <a:rPr lang="en-GB" sz="2800" dirty="0"/>
            </a:br>
            <a:r>
              <a:rPr lang="en-GB" sz="2800" dirty="0"/>
              <a:t>Which house does she live in? Explain your answer</a:t>
            </a:r>
          </a:p>
        </p:txBody>
      </p:sp>
    </p:spTree>
    <p:extLst>
      <p:ext uri="{BB962C8B-B14F-4D97-AF65-F5344CB8AC3E}">
        <p14:creationId xmlns:p14="http://schemas.microsoft.com/office/powerpoint/2010/main" val="4234566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88D7A7-E4A9-43D0-B5B4-F585550D8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616" y="1116895"/>
            <a:ext cx="4467225" cy="514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E4758-B3AE-4DE9-88E4-D7A12D131721}"/>
              </a:ext>
            </a:extLst>
          </p:cNvPr>
          <p:cNvSpPr txBox="1"/>
          <p:nvPr/>
        </p:nvSpPr>
        <p:spPr>
          <a:xfrm>
            <a:off x="478973" y="478691"/>
            <a:ext cx="108768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2. The man from the local environment agency has phoned Mrs Gupta. </a:t>
            </a:r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9B74D-4DAE-436B-8104-423F8542208D}"/>
              </a:ext>
            </a:extLst>
          </p:cNvPr>
          <p:cNvSpPr txBox="1"/>
          <p:nvPr/>
        </p:nvSpPr>
        <p:spPr>
          <a:xfrm>
            <a:off x="478973" y="1371243"/>
            <a:ext cx="3575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a. What is a prediction?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4FA35A-286E-4C8F-B4F1-99BD1AD53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229295"/>
              </p:ext>
            </p:extLst>
          </p:nvPr>
        </p:nvGraphicFramePr>
        <p:xfrm>
          <a:off x="836159" y="2011412"/>
          <a:ext cx="5443027" cy="188976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66916">
                  <a:extLst>
                    <a:ext uri="{9D8B030D-6E8A-4147-A177-3AD203B41FA5}">
                      <a16:colId xmlns:a16="http://schemas.microsoft.com/office/drawing/2014/main" val="624171462"/>
                    </a:ext>
                  </a:extLst>
                </a:gridCol>
                <a:gridCol w="4876111">
                  <a:extLst>
                    <a:ext uri="{9D8B030D-6E8A-4147-A177-3AD203B41FA5}">
                      <a16:colId xmlns:a16="http://schemas.microsoft.com/office/drawing/2014/main" val="3931845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Saying what you think will happen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8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Saying what has happened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7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Pronouncing your words correctly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22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5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500" dirty="0"/>
                        <a:t>Explaining what has happened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5567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7F3F5C1-5721-49C2-9845-D4F7DFCC7220}"/>
              </a:ext>
            </a:extLst>
          </p:cNvPr>
          <p:cNvSpPr txBox="1"/>
          <p:nvPr/>
        </p:nvSpPr>
        <p:spPr>
          <a:xfrm>
            <a:off x="581365" y="4363058"/>
            <a:ext cx="6052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b. A scientific prediction is one that can be tested. Which person makes a scientific prediction?</a:t>
            </a:r>
          </a:p>
        </p:txBody>
      </p:sp>
    </p:spTree>
    <p:extLst>
      <p:ext uri="{BB962C8B-B14F-4D97-AF65-F5344CB8AC3E}">
        <p14:creationId xmlns:p14="http://schemas.microsoft.com/office/powerpoint/2010/main" val="342825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964428"/>
              </p:ext>
            </p:extLst>
          </p:nvPr>
        </p:nvGraphicFramePr>
        <p:xfrm>
          <a:off x="1112181" y="1816732"/>
          <a:ext cx="10148718" cy="285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2515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066203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1985805">
                <a:tc>
                  <a:txBody>
                    <a:bodyPr/>
                    <a:lstStyle/>
                    <a:p>
                      <a:r>
                        <a:rPr lang="en-GB" sz="2800" dirty="0"/>
                        <a:t>Diffusion Kettle, Red and Blue Food colouring</a:t>
                      </a:r>
                    </a:p>
                    <a:p>
                      <a:r>
                        <a:rPr lang="en-GB" sz="2800" dirty="0"/>
                        <a:t>Perfume</a:t>
                      </a:r>
                    </a:p>
                    <a:p>
                      <a:r>
                        <a:rPr lang="en-GB" sz="2800" dirty="0"/>
                        <a:t>Skittles</a:t>
                      </a:r>
                    </a:p>
                    <a:p>
                      <a:r>
                        <a:rPr lang="en-GB" sz="2800" dirty="0"/>
                        <a:t>Stopwatch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93DA2-743C-4579-A387-7CF7C3359EDB}"/>
              </a:ext>
            </a:extLst>
          </p:cNvPr>
          <p:cNvSpPr txBox="1"/>
          <p:nvPr/>
        </p:nvSpPr>
        <p:spPr>
          <a:xfrm>
            <a:off x="460827" y="5377972"/>
            <a:ext cx="7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suggestions: https://edu.rsc.org/resources/diffusion-in-liquids/685.article</a:t>
            </a:r>
          </a:p>
        </p:txBody>
      </p:sp>
    </p:spTree>
    <p:extLst>
      <p:ext uri="{BB962C8B-B14F-4D97-AF65-F5344CB8AC3E}">
        <p14:creationId xmlns:p14="http://schemas.microsoft.com/office/powerpoint/2010/main" val="286609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02937"/>
              </p:ext>
            </p:extLst>
          </p:nvPr>
        </p:nvGraphicFramePr>
        <p:xfrm>
          <a:off x="959011" y="1599252"/>
          <a:ext cx="10273978" cy="32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246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128732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1985805">
                <a:tc>
                  <a:txBody>
                    <a:bodyPr/>
                    <a:lstStyle/>
                    <a:p>
                      <a:r>
                        <a:rPr lang="en-GB" sz="2800" dirty="0"/>
                        <a:t>Optional: </a:t>
                      </a:r>
                    </a:p>
                    <a:p>
                      <a:r>
                        <a:rPr lang="en-GB" sz="2800" dirty="0"/>
                        <a:t>Colourless </a:t>
                      </a:r>
                      <a:r>
                        <a:rPr lang="en-GB" sz="2800" dirty="0" err="1"/>
                        <a:t>Gelatin</a:t>
                      </a:r>
                      <a:r>
                        <a:rPr lang="en-GB" sz="2800" dirty="0"/>
                        <a:t> in petri dish, potassium manganate (VII)</a:t>
                      </a:r>
                    </a:p>
                    <a:p>
                      <a:r>
                        <a:rPr lang="en-GB" sz="2800" dirty="0"/>
                        <a:t>Stopwatch</a:t>
                      </a:r>
                    </a:p>
                    <a:p>
                      <a:r>
                        <a:rPr lang="en-GB" sz="2800" dirty="0"/>
                        <a:t>Body spray</a:t>
                      </a:r>
                      <a:br>
                        <a:rPr lang="en-GB" sz="2800" dirty="0"/>
                      </a:b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93DA2-743C-4579-A387-7CF7C3359EDB}"/>
              </a:ext>
            </a:extLst>
          </p:cNvPr>
          <p:cNvSpPr txBox="1"/>
          <p:nvPr/>
        </p:nvSpPr>
        <p:spPr>
          <a:xfrm>
            <a:off x="460827" y="5377972"/>
            <a:ext cx="7877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suggestions: https://edu.rsc.org/resources/diffusion-in-liquids/685.article</a:t>
            </a:r>
          </a:p>
        </p:txBody>
      </p:sp>
    </p:spTree>
    <p:extLst>
      <p:ext uri="{BB962C8B-B14F-4D97-AF65-F5344CB8AC3E}">
        <p14:creationId xmlns:p14="http://schemas.microsoft.com/office/powerpoint/2010/main" val="203110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erfume spray animation particle">
            <a:extLst>
              <a:ext uri="{FF2B5EF4-FFF2-40B4-BE49-F238E27FC236}">
                <a16:creationId xmlns:a16="http://schemas.microsoft.com/office/drawing/2014/main" id="{9B15F337-341D-4705-87B3-FEBF08BA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7155" cy="682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AC1A9-8E9A-48DF-8910-55A54F69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412266"/>
            <a:ext cx="5621564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</a:rPr>
              <a:t>Put your hand up when you smell the perfume</a:t>
            </a:r>
          </a:p>
        </p:txBody>
      </p:sp>
    </p:spTree>
    <p:extLst>
      <p:ext uri="{BB962C8B-B14F-4D97-AF65-F5344CB8AC3E}">
        <p14:creationId xmlns:p14="http://schemas.microsoft.com/office/powerpoint/2010/main" val="3935404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Diffusion | BBC Bitesize | Science">
            <a:hlinkClick r:id="" action="ppaction://media"/>
            <a:extLst>
              <a:ext uri="{FF2B5EF4-FFF2-40B4-BE49-F238E27FC236}">
                <a16:creationId xmlns:a16="http://schemas.microsoft.com/office/drawing/2014/main" id="{C46E5D87-6B2A-4000-9687-DEF0CC217B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7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D20A-C712-490F-9F06-2AC0ED77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7F13E-E2A1-4A70-9FD4-FBF81D2E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Diffusion is when particles spread and mix with each other without anything moving them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FB826-C68B-42C9-B6AD-84D92571E51E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2F3C40-0661-46F4-A1E7-92DE2B17F632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246BA1-C241-4AD6-9A0D-58E6B099F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4098" name="Picture 2" descr="How to Demonstrate Diffusion using Water | by Vedran Leder | STEM Little  Explorers | Medium">
            <a:extLst>
              <a:ext uri="{FF2B5EF4-FFF2-40B4-BE49-F238E27FC236}">
                <a16:creationId xmlns:a16="http://schemas.microsoft.com/office/drawing/2014/main" id="{4DE65C3F-E62B-4F1E-8EB8-DC4C59B3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79" y="3222171"/>
            <a:ext cx="6504241" cy="32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F5F74C8A-1A8C-440B-BACE-AE99C5B48697}"/>
              </a:ext>
            </a:extLst>
          </p:cNvPr>
          <p:cNvSpPr/>
          <p:nvPr/>
        </p:nvSpPr>
        <p:spPr>
          <a:xfrm>
            <a:off x="7924800" y="3802289"/>
            <a:ext cx="3886199" cy="2465161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How can we use the particle model to describe diffusion?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2A62F-6DCE-4A12-AD4E-14E958709FB3}"/>
              </a:ext>
            </a:extLst>
          </p:cNvPr>
          <p:cNvSpPr txBox="1"/>
          <p:nvPr/>
        </p:nvSpPr>
        <p:spPr>
          <a:xfrm>
            <a:off x="8305801" y="916673"/>
            <a:ext cx="3886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dirty="0">
                <a:solidFill>
                  <a:schemeClr val="bg1"/>
                </a:solidFill>
              </a:rPr>
              <a:t>Sketch the diagram </a:t>
            </a:r>
          </a:p>
        </p:txBody>
      </p:sp>
    </p:spTree>
    <p:extLst>
      <p:ext uri="{BB962C8B-B14F-4D97-AF65-F5344CB8AC3E}">
        <p14:creationId xmlns:p14="http://schemas.microsoft.com/office/powerpoint/2010/main" val="4523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AD20A-C712-490F-9F06-2AC0ED77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7F13E-E2A1-4A70-9FD4-FBF81D2E4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7545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Particles will spread from an area of high concentration to an area of low concentration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EFB826-C68B-42C9-B6AD-84D92571E51E}"/>
              </a:ext>
            </a:extLst>
          </p:cNvPr>
          <p:cNvGrpSpPr/>
          <p:nvPr/>
        </p:nvGrpSpPr>
        <p:grpSpPr>
          <a:xfrm>
            <a:off x="8993875" y="192655"/>
            <a:ext cx="3198125" cy="646331"/>
            <a:chOff x="8993875" y="93140"/>
            <a:chExt cx="3198125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B2F3C40-0661-46F4-A1E7-92DE2B17F632}"/>
                </a:ext>
              </a:extLst>
            </p:cNvPr>
            <p:cNvSpPr txBox="1"/>
            <p:nvPr/>
          </p:nvSpPr>
          <p:spPr>
            <a:xfrm>
              <a:off x="8993875" y="93140"/>
              <a:ext cx="3198125" cy="64633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600" dirty="0">
                  <a:solidFill>
                    <a:schemeClr val="bg1"/>
                  </a:solidFill>
                </a:rPr>
                <a:t>Write Down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7246BA1-C241-4AD6-9A0D-58E6B099F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3875" y="110755"/>
              <a:ext cx="648631" cy="628716"/>
            </a:xfrm>
            <a:prstGeom prst="rect">
              <a:avLst/>
            </a:prstGeom>
          </p:spPr>
        </p:pic>
      </p:grpSp>
      <p:pic>
        <p:nvPicPr>
          <p:cNvPr id="1026" name="Picture 2" descr="Skittles Experiment your Kids will Love | toucanBox">
            <a:extLst>
              <a:ext uri="{FF2B5EF4-FFF2-40B4-BE49-F238E27FC236}">
                <a16:creationId xmlns:a16="http://schemas.microsoft.com/office/drawing/2014/main" id="{743EEF13-F07D-4FB7-B06D-8AD7820CC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12786"/>
          <a:stretch/>
        </p:blipFill>
        <p:spPr bwMode="auto">
          <a:xfrm>
            <a:off x="6592711" y="1802505"/>
            <a:ext cx="5136445" cy="350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50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2684-9DF0-458D-B7E2-8B33E7D28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9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In substances there are spaces between the particles. Liquid and gas particles are free to move into these spaces, causing the mixing of the two substances.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0698953A-16B3-456C-A352-114C88CC5FA0}"/>
              </a:ext>
            </a:extLst>
          </p:cNvPr>
          <p:cNvSpPr/>
          <p:nvPr/>
        </p:nvSpPr>
        <p:spPr>
          <a:xfrm>
            <a:off x="3369129" y="3628118"/>
            <a:ext cx="5796643" cy="2465161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Which will diffuse more quickly – gas or liquid?</a:t>
            </a:r>
          </a:p>
        </p:txBody>
      </p:sp>
    </p:spTree>
    <p:extLst>
      <p:ext uri="{BB962C8B-B14F-4D97-AF65-F5344CB8AC3E}">
        <p14:creationId xmlns:p14="http://schemas.microsoft.com/office/powerpoint/2010/main" val="32280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7904-AE41-457E-8EF7-5AE1540A2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6097"/>
          </a:xfrm>
        </p:spPr>
        <p:txBody>
          <a:bodyPr/>
          <a:lstStyle/>
          <a:p>
            <a:r>
              <a:rPr lang="en-GB" dirty="0"/>
              <a:t>Diffusion Practical – Temperature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014C4-2EF4-4342-8877-42A6DABDA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49312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Aim: </a:t>
            </a:r>
            <a:br>
              <a:rPr lang="en-GB" dirty="0"/>
            </a:br>
            <a:r>
              <a:rPr lang="en-GB" dirty="0"/>
              <a:t>To compare diffusion in a liquid for different temperatures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Equipment: </a:t>
            </a:r>
          </a:p>
          <a:p>
            <a:pPr marL="0" indent="0">
              <a:buNone/>
            </a:pPr>
            <a:r>
              <a:rPr lang="en-GB" dirty="0"/>
              <a:t>Beaker</a:t>
            </a:r>
          </a:p>
          <a:p>
            <a:pPr marL="0" indent="0">
              <a:buNone/>
            </a:pPr>
            <a:r>
              <a:rPr lang="en-GB" dirty="0"/>
              <a:t>Food Colouring </a:t>
            </a:r>
          </a:p>
          <a:p>
            <a:pPr marL="0" indent="0">
              <a:buNone/>
            </a:pPr>
            <a:r>
              <a:rPr lang="en-GB" dirty="0"/>
              <a:t>Hot Water</a:t>
            </a:r>
          </a:p>
          <a:p>
            <a:pPr marL="0" indent="0">
              <a:buNone/>
            </a:pPr>
            <a:r>
              <a:rPr lang="en-GB" dirty="0"/>
              <a:t>Ice Water</a:t>
            </a:r>
          </a:p>
          <a:p>
            <a:pPr marL="0" indent="0">
              <a:buNone/>
            </a:pPr>
            <a:r>
              <a:rPr lang="en-GB" dirty="0"/>
              <a:t>Stopwatch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C452D1-9C2F-4A63-A389-88DE259BCC2F}"/>
              </a:ext>
            </a:extLst>
          </p:cNvPr>
          <p:cNvSpPr txBox="1">
            <a:spLocks/>
          </p:cNvSpPr>
          <p:nvPr/>
        </p:nvSpPr>
        <p:spPr>
          <a:xfrm>
            <a:off x="5769428" y="1253331"/>
            <a:ext cx="57367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Method: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Fill a beaker with ice water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Add a drop of food colouring to one side of the beaker. Start the stopwatch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Stop the stopwatch when the food colouring reaches the other side of the container. DO NOT STIR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Record your results and repeat using hot water.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5C9E7-5E6D-46BA-806F-469D968A9E1A}"/>
              </a:ext>
            </a:extLst>
          </p:cNvPr>
          <p:cNvSpPr txBox="1"/>
          <p:nvPr/>
        </p:nvSpPr>
        <p:spPr>
          <a:xfrm>
            <a:off x="612159" y="5969655"/>
            <a:ext cx="1096768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dirty="0"/>
              <a:t>Predict: Will the hot water or ice water cause the colour to diffuse quicker?</a:t>
            </a:r>
          </a:p>
        </p:txBody>
      </p:sp>
    </p:spTree>
    <p:extLst>
      <p:ext uri="{BB962C8B-B14F-4D97-AF65-F5344CB8AC3E}">
        <p14:creationId xmlns:p14="http://schemas.microsoft.com/office/powerpoint/2010/main" val="129217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Template" id="{2DA26071-B6C7-420D-B94C-F2D93899AA9E}" vid="{EDE5C54A-3DAC-4F44-9F76-F1C5A8DB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E73103-0AEE-486B-A752-499B0C67927C}">
  <ds:schemaRefs>
    <ds:schemaRef ds:uri="http://purl.org/dc/terms/"/>
    <ds:schemaRef ds:uri="http://purl.org/dc/elements/1.1/"/>
    <ds:schemaRef ds:uri="http://schemas.microsoft.com/office/infopath/2007/PartnerControls"/>
    <ds:schemaRef ds:uri="caa02d93-d17b-4249-a0c5-afeca33be5b7"/>
    <ds:schemaRef ds:uri="b496163d-89a1-4d48-9d31-68cb6b4034b6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90F8FF-DAFF-48E1-A2F3-53C8026329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7F0AB-7159-4D40-9890-EC2AB4233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1637</TotalTime>
  <Words>877</Words>
  <Application>Microsoft Office PowerPoint</Application>
  <PresentationFormat>Widescreen</PresentationFormat>
  <Paragraphs>88</Paragraphs>
  <Slides>15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Office Theme</vt:lpstr>
      <vt:lpstr>7Gd Diffusion </vt:lpstr>
      <vt:lpstr>PowerPoint Presentation</vt:lpstr>
      <vt:lpstr>PowerPoint Presentation</vt:lpstr>
      <vt:lpstr>Put your hand up when you smell the perfume</vt:lpstr>
      <vt:lpstr>PowerPoint Presentation</vt:lpstr>
      <vt:lpstr>Diffusion</vt:lpstr>
      <vt:lpstr>Diffusion</vt:lpstr>
      <vt:lpstr>PowerPoint Presentation</vt:lpstr>
      <vt:lpstr>Diffusion Practical – Temperature 1</vt:lpstr>
      <vt:lpstr>Diffusion Practical – Temperature 2</vt:lpstr>
      <vt:lpstr>Considering your results. </vt:lpstr>
      <vt:lpstr>Comparing Diffusion in States of Matter</vt:lpstr>
      <vt:lpstr>Comparing Diffusion in States of Matter</vt:lpstr>
      <vt:lpstr>7Gd-8 A Rubbish Problem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21</cp:revision>
  <dcterms:created xsi:type="dcterms:W3CDTF">2021-01-07T11:21:06Z</dcterms:created>
  <dcterms:modified xsi:type="dcterms:W3CDTF">2022-06-17T12:02:39Z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