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Barker" userId="8227ee0e-fd3b-4e42-9476-b3edf034b415" providerId="ADAL" clId="{1903A435-95B2-4DB8-B6AA-9AFDDBE0D515}"/>
    <pc:docChg chg="undo custSel modSld">
      <pc:chgData name="J Barker" userId="8227ee0e-fd3b-4e42-9476-b3edf034b415" providerId="ADAL" clId="{1903A435-95B2-4DB8-B6AA-9AFDDBE0D515}" dt="2022-07-21T15:07:37.028" v="304" actId="1076"/>
      <pc:docMkLst>
        <pc:docMk/>
      </pc:docMkLst>
      <pc:sldChg chg="addSp modSp">
        <pc:chgData name="J Barker" userId="8227ee0e-fd3b-4e42-9476-b3edf034b415" providerId="ADAL" clId="{1903A435-95B2-4DB8-B6AA-9AFDDBE0D515}" dt="2022-07-21T15:07:37.028" v="304" actId="1076"/>
        <pc:sldMkLst>
          <pc:docMk/>
          <pc:sldMk cId="1630837420" sldId="256"/>
        </pc:sldMkLst>
        <pc:spChg chg="mod">
          <ac:chgData name="J Barker" userId="8227ee0e-fd3b-4e42-9476-b3edf034b415" providerId="ADAL" clId="{1903A435-95B2-4DB8-B6AA-9AFDDBE0D515}" dt="2022-07-21T15:02:57.317" v="146" actId="1076"/>
          <ac:spMkLst>
            <pc:docMk/>
            <pc:sldMk cId="1630837420" sldId="256"/>
            <ac:spMk id="5" creationId="{BA3A3346-C7E9-494E-8EEF-F81457921DAD}"/>
          </ac:spMkLst>
        </pc:spChg>
        <pc:spChg chg="add mod">
          <ac:chgData name="J Barker" userId="8227ee0e-fd3b-4e42-9476-b3edf034b415" providerId="ADAL" clId="{1903A435-95B2-4DB8-B6AA-9AFDDBE0D515}" dt="2022-07-21T15:04:39.101" v="168" actId="1076"/>
          <ac:spMkLst>
            <pc:docMk/>
            <pc:sldMk cId="1630837420" sldId="256"/>
            <ac:spMk id="6" creationId="{EDE95BBC-2758-4F22-9FAB-8160A502BB40}"/>
          </ac:spMkLst>
        </pc:spChg>
        <pc:spChg chg="add mod">
          <ac:chgData name="J Barker" userId="8227ee0e-fd3b-4e42-9476-b3edf034b415" providerId="ADAL" clId="{1903A435-95B2-4DB8-B6AA-9AFDDBE0D515}" dt="2022-07-21T15:05:44.289" v="178" actId="2711"/>
          <ac:spMkLst>
            <pc:docMk/>
            <pc:sldMk cId="1630837420" sldId="256"/>
            <ac:spMk id="7" creationId="{20D605BC-047A-4BC3-A00B-116BDFA05553}"/>
          </ac:spMkLst>
        </pc:spChg>
        <pc:spChg chg="add mod">
          <ac:chgData name="J Barker" userId="8227ee0e-fd3b-4e42-9476-b3edf034b415" providerId="ADAL" clId="{1903A435-95B2-4DB8-B6AA-9AFDDBE0D515}" dt="2022-07-21T15:07:37.028" v="304" actId="1076"/>
          <ac:spMkLst>
            <pc:docMk/>
            <pc:sldMk cId="1630837420" sldId="256"/>
            <ac:spMk id="11" creationId="{81AD0BDF-1E79-41A9-BAAA-47261D891612}"/>
          </ac:spMkLst>
        </pc:spChg>
        <pc:picChg chg="mod">
          <ac:chgData name="J Barker" userId="8227ee0e-fd3b-4e42-9476-b3edf034b415" providerId="ADAL" clId="{1903A435-95B2-4DB8-B6AA-9AFDDBE0D515}" dt="2022-07-21T15:03:35.956" v="158" actId="1076"/>
          <ac:picMkLst>
            <pc:docMk/>
            <pc:sldMk cId="1630837420" sldId="256"/>
            <ac:picMk id="4" creationId="{572504E6-67E3-4C9F-A5A7-CC67B2A4E559}"/>
          </ac:picMkLst>
        </pc:picChg>
        <pc:picChg chg="add mod">
          <ac:chgData name="J Barker" userId="8227ee0e-fd3b-4e42-9476-b3edf034b415" providerId="ADAL" clId="{1903A435-95B2-4DB8-B6AA-9AFDDBE0D515}" dt="2022-07-21T15:04:26.948" v="164" actId="1076"/>
          <ac:picMkLst>
            <pc:docMk/>
            <pc:sldMk cId="1630837420" sldId="256"/>
            <ac:picMk id="8" creationId="{96DB0572-25A8-4968-877E-68C7AD5B909E}"/>
          </ac:picMkLst>
        </pc:picChg>
        <pc:picChg chg="add mod">
          <ac:chgData name="J Barker" userId="8227ee0e-fd3b-4e42-9476-b3edf034b415" providerId="ADAL" clId="{1903A435-95B2-4DB8-B6AA-9AFDDBE0D515}" dt="2022-07-21T15:05:21.861" v="175" actId="1076"/>
          <ac:picMkLst>
            <pc:docMk/>
            <pc:sldMk cId="1630837420" sldId="256"/>
            <ac:picMk id="10" creationId="{1FD723BC-C255-436D-A63E-7036FC3D29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A0199-E778-4558-A233-48EE534BE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40232-3361-4995-8ED6-BB923C5BE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442A1-4670-4105-88E5-7332660C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12439-AFB7-4C7D-B53C-B18C2B63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143C8-212B-47EF-8EE0-6A0E59AA1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07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49D0D-0D67-4A88-A6A0-0D2C4C80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894D1-84E7-455E-BC2B-341F89870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712A4-4442-49C5-8B89-93EBEF5D6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7CB52-EE04-4C64-A76C-2DE169428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D3A24-90F9-46B0-A241-D66F36CF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6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6F6780-CEAD-4107-B80F-03E33E39B1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50458-AE1A-443E-AAB0-D69F64E10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14894-F720-4FEE-A803-FA45929E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3B2EC-C25B-4684-BFD5-1DAB2373C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523E5-14AF-4938-B354-21443A619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20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7F0E-973E-4CA6-8E57-067CF590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5BDB5-F31D-4D34-AFB9-8B62656DC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83074-4CF4-48C9-B21E-470BF531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E891C-6657-4ED1-A003-FF410F89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9D36A-22AF-40D0-8315-38E28C9A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39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AFE8-0D7A-46F2-8A3E-8BBEEE14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F5395-A9EF-47AC-9E61-33D6CF443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F4D76-7BEE-49F0-8865-BEBEE145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BBBF2-9FCC-40FF-B7C0-EB49E2A3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90C3C-7B82-4A4D-A9BD-59180D05E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6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03232-8B37-41F7-B00B-69002B16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5B99E-A7C2-480A-9180-28344B259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DC4AE-B865-4CBC-8202-884345816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B8DC6-003A-4EF8-80BB-7003C69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C6B2F-6FE8-4D34-9684-5473B91C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ACD91-387E-4234-BD30-4B9FEED75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3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EA5B6-A3DD-48DF-8A38-FAF1DA726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93FCB-3DFF-446B-9456-66824A30A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145D4-7711-4A62-9FC8-43B0CF585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1BF37B-AE6E-4D4B-99AD-C0DFCA4BA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6CFA92-A676-4CA7-A5A1-6EADD1546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19D9F8-0C32-4F26-B68C-1313A000B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0A84C1-2429-44DF-8716-FA6ECE21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14CFAA-A907-49F7-9EF2-F7F5B0FC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78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D2202-7545-4580-80FB-C04CA6AB8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6BF99A-8B64-4CB9-BD67-8ACDC485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9C20DB-9D9A-47CC-B15C-B020451C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4A7146-5EE8-4533-A4ED-7C1F2B8C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90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7E4D3D-AD97-40B5-92B3-8A47E108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A05C64-F14F-4EB6-999B-6A5EAB747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6EF52-0405-4EFD-BE7A-13F70D7C0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847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3B1A0-3878-4A4A-961E-3EFAFA9E4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A98FB-6E55-41AE-A6FC-9BE32B32E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B6089-ED22-4C46-BABD-1FB8377DF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D0875-4A0E-46AC-A0A1-2EC5EACA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E02E8-241B-4EAD-A027-2046EAA4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4D36F-3BCE-48DE-A111-88F8192C2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04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6688F-BC22-48A6-9D1B-81CE294B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D7A3E-BDF4-4BCC-8F7F-D2C191CAC6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9E8D1-36D2-498B-B60B-8170733F9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37A00F-3993-41CC-8797-0CB0B4E0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53447-2240-4BD1-8B06-DDC27DA8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7BA80E-8AFA-4567-B942-1AAB94220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5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01D73-028A-4AF9-A618-CE676C437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90A06-B4F1-4B07-8193-7595742A4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F9198-18CA-4F52-B5D6-84293BB8D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BF78F-28F2-47C2-BF9A-1715F4549729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2C7DD-B124-4EE6-85A1-04A0573930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ED8A5-A206-4320-96EE-2E1D40884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2635A-7320-4192-AE5D-9688F8FA4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18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72504E6-67E3-4C9F-A5A7-CC67B2A4E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420" y="0"/>
            <a:ext cx="5869580" cy="5869580"/>
          </a:xfrm>
          <a:prstGeom prst="rect">
            <a:avLst/>
          </a:prstGeom>
        </p:spPr>
      </p:pic>
      <p:sp>
        <p:nvSpPr>
          <p:cNvPr id="5" name="AutoShape 20">
            <a:extLst>
              <a:ext uri="{FF2B5EF4-FFF2-40B4-BE49-F238E27FC236}">
                <a16:creationId xmlns:a16="http://schemas.microsoft.com/office/drawing/2014/main" id="{BA3A3346-C7E9-494E-8EEF-F81457921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355" y="109001"/>
            <a:ext cx="3084723" cy="2270642"/>
          </a:xfrm>
          <a:prstGeom prst="roundRect">
            <a:avLst>
              <a:gd name="adj" fmla="val 10916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452438" indent="-452438">
              <a:defRPr/>
            </a:pPr>
            <a:r>
              <a:rPr lang="en-GB" sz="3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Scan with your camera app or a QR reader:</a:t>
            </a:r>
          </a:p>
        </p:txBody>
      </p:sp>
      <p:sp>
        <p:nvSpPr>
          <p:cNvPr id="6" name="AutoShape 20">
            <a:extLst>
              <a:ext uri="{FF2B5EF4-FFF2-40B4-BE49-F238E27FC236}">
                <a16:creationId xmlns:a16="http://schemas.microsoft.com/office/drawing/2014/main" id="{EDE95BBC-2758-4F22-9FAB-8160A502B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518" y="2619010"/>
            <a:ext cx="3229779" cy="1192826"/>
          </a:xfrm>
          <a:prstGeom prst="roundRect">
            <a:avLst>
              <a:gd name="adj" fmla="val 20708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452438" indent="-452438">
              <a:defRPr/>
            </a:pPr>
            <a:r>
              <a:rPr lang="en-GB" sz="32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Share your location with: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D605BC-047A-4BC3-A00B-116BDFA05553}"/>
              </a:ext>
            </a:extLst>
          </p:cNvPr>
          <p:cNvSpPr txBox="1"/>
          <p:nvPr/>
        </p:nvSpPr>
        <p:spPr>
          <a:xfrm>
            <a:off x="176271" y="3977089"/>
            <a:ext cx="93312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firefly@</a:t>
            </a:r>
          </a:p>
          <a:p>
            <a:r>
              <a:rPr lang="en-GB" sz="4800" dirty="0"/>
              <a:t>highamsparkschool.co.uk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DB0572-25A8-4968-877E-68C7AD5B9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7769" y="182400"/>
            <a:ext cx="2466919" cy="39048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FD723BC-C255-436D-A63E-7036FC3D29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772" y="5673687"/>
            <a:ext cx="889832" cy="1085161"/>
          </a:xfrm>
          <a:prstGeom prst="rect">
            <a:avLst/>
          </a:prstGeom>
        </p:spPr>
      </p:pic>
      <p:sp>
        <p:nvSpPr>
          <p:cNvPr id="11" name="AutoShape 20">
            <a:extLst>
              <a:ext uri="{FF2B5EF4-FFF2-40B4-BE49-F238E27FC236}">
                <a16:creationId xmlns:a16="http://schemas.microsoft.com/office/drawing/2014/main" id="{81AD0BDF-1E79-41A9-BAAA-47261D891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68" y="5725767"/>
            <a:ext cx="8583977" cy="939438"/>
          </a:xfrm>
          <a:prstGeom prst="roundRect">
            <a:avLst>
              <a:gd name="adj" fmla="val 2086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GB" sz="24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 and further instructions </a:t>
            </a:r>
            <a:r>
              <a:rPr lang="en-GB" sz="240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</a:t>
            </a:r>
            <a:r>
              <a:rPr lang="en-GB" sz="240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you on Firefly or search “School walk” on Firefly.</a:t>
            </a:r>
          </a:p>
        </p:txBody>
      </p:sp>
    </p:spTree>
    <p:extLst>
      <p:ext uri="{BB962C8B-B14F-4D97-AF65-F5344CB8AC3E}">
        <p14:creationId xmlns:p14="http://schemas.microsoft.com/office/powerpoint/2010/main" val="1630837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ABC2BFCEA24843A86311E9B286C0AF" ma:contentTypeVersion="40" ma:contentTypeDescription="Create a new document." ma:contentTypeScope="" ma:versionID="b96b6c45d4fbcecbe6e5e4ee8486c43e">
  <xsd:schema xmlns:xsd="http://www.w3.org/2001/XMLSchema" xmlns:xs="http://www.w3.org/2001/XMLSchema" xmlns:p="http://schemas.microsoft.com/office/2006/metadata/properties" xmlns:ns3="2796e86b-6cc7-44ac-a065-7048381d70a0" xmlns:ns4="04d8cc2f-934b-4725-83b2-cba74d39485f" targetNamespace="http://schemas.microsoft.com/office/2006/metadata/properties" ma:root="true" ma:fieldsID="1112c9b72e3f946ac92f43e76c4a27e5" ns3:_="" ns4:_="">
    <xsd:import namespace="2796e86b-6cc7-44ac-a065-7048381d70a0"/>
    <xsd:import namespace="04d8cc2f-934b-4725-83b2-cba74d39485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Self_Registration_Enabled" minOccurs="0"/>
                <xsd:element ref="ns4:Has_Leaders_Only_SectionGroup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CultureName" minOccurs="0"/>
                <xsd:element ref="ns4:TeamsChannelId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0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6e86b-6cc7-44ac-a065-7048381d70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3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8cc2f-934b-4725-83b2-cba74d39485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Leaders" ma:index="1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1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Leaders_Only_SectionGroup" ma:index="22" nillable="true" ma:displayName="Has Leaders Only SectionGroup" ma:internalName="Has_Leaders_Only_SectionGroup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CultureName" ma:index="31" nillable="true" ma:displayName="Culture Name" ma:internalName="CultureName">
      <xsd:simpleType>
        <xsd:restriction base="dms:Text"/>
      </xsd:simpleType>
    </xsd:element>
    <xsd:element name="TeamsChannelId" ma:index="32" nillable="true" ma:displayName="Teams Channel Id" ma:internalName="TeamsChannelId">
      <xsd:simpleType>
        <xsd:restriction base="dms:Text"/>
      </xsd:simpleType>
    </xsd:element>
    <xsd:element name="Templates" ma:index="3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0" ma:index="39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4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1" nillable="true" ma:displayName="Is Collaboration Space Locked" ma:internalName="Is_Collaboration_Space_Locked">
      <xsd:simpleType>
        <xsd:restriction base="dms:Boolean"/>
      </xsd:simpleType>
    </xsd:element>
    <xsd:element name="IsNotebookLocked" ma:index="42" nillable="true" ma:displayName="Is Notebook Locked" ma:internalName="IsNotebookLocked">
      <xsd:simpleType>
        <xsd:restriction base="dms:Boolean"/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4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04d8cc2f-934b-4725-83b2-cba74d39485f" xsi:nil="true"/>
    <Owner xmlns="04d8cc2f-934b-4725-83b2-cba74d39485f">
      <UserInfo>
        <DisplayName/>
        <AccountId xsi:nil="true"/>
        <AccountType/>
      </UserInfo>
    </Owner>
    <Members xmlns="04d8cc2f-934b-4725-83b2-cba74d39485f">
      <UserInfo>
        <DisplayName/>
        <AccountId xsi:nil="true"/>
        <AccountType/>
      </UserInfo>
    </Members>
    <Member_Groups xmlns="04d8cc2f-934b-4725-83b2-cba74d39485f">
      <UserInfo>
        <DisplayName/>
        <AccountId xsi:nil="true"/>
        <AccountType/>
      </UserInfo>
    </Member_Groups>
    <Self_Registration_Enabled0 xmlns="04d8cc2f-934b-4725-83b2-cba74d39485f" xsi:nil="true"/>
    <FolderType xmlns="04d8cc2f-934b-4725-83b2-cba74d39485f" xsi:nil="true"/>
    <CultureName xmlns="04d8cc2f-934b-4725-83b2-cba74d39485f" xsi:nil="true"/>
    <Invited_Students xmlns="04d8cc2f-934b-4725-83b2-cba74d39485f" xsi:nil="true"/>
    <Has_Leaders_Only_SectionGroup xmlns="04d8cc2f-934b-4725-83b2-cba74d39485f" xsi:nil="true"/>
    <Leaders xmlns="04d8cc2f-934b-4725-83b2-cba74d39485f">
      <UserInfo>
        <DisplayName/>
        <AccountId xsi:nil="true"/>
        <AccountType/>
      </UserInfo>
    </Leaders>
    <Invited_Leaders xmlns="04d8cc2f-934b-4725-83b2-cba74d39485f" xsi:nil="true"/>
    <TeamsChannelId xmlns="04d8cc2f-934b-4725-83b2-cba74d39485f" xsi:nil="true"/>
    <DefaultSectionNames xmlns="04d8cc2f-934b-4725-83b2-cba74d39485f" xsi:nil="true"/>
    <Invited_Members xmlns="04d8cc2f-934b-4725-83b2-cba74d39485f" xsi:nil="true"/>
    <Is_Collaboration_Space_Locked xmlns="04d8cc2f-934b-4725-83b2-cba74d39485f" xsi:nil="true"/>
    <Self_Registration_Enabled xmlns="04d8cc2f-934b-4725-83b2-cba74d39485f" xsi:nil="true"/>
    <Templates xmlns="04d8cc2f-934b-4725-83b2-cba74d39485f" xsi:nil="true"/>
    <Invited_Teachers xmlns="04d8cc2f-934b-4725-83b2-cba74d39485f" xsi:nil="true"/>
    <IsNotebookLocked xmlns="04d8cc2f-934b-4725-83b2-cba74d39485f" xsi:nil="true"/>
    <NotebookType xmlns="04d8cc2f-934b-4725-83b2-cba74d39485f" xsi:nil="true"/>
    <Teachers xmlns="04d8cc2f-934b-4725-83b2-cba74d39485f">
      <UserInfo>
        <DisplayName/>
        <AccountId xsi:nil="true"/>
        <AccountType/>
      </UserInfo>
    </Teachers>
    <Students xmlns="04d8cc2f-934b-4725-83b2-cba74d39485f">
      <UserInfo>
        <DisplayName/>
        <AccountId xsi:nil="true"/>
        <AccountType/>
      </UserInfo>
    </Students>
    <Student_Groups xmlns="04d8cc2f-934b-4725-83b2-cba74d39485f">
      <UserInfo>
        <DisplayName/>
        <AccountId xsi:nil="true"/>
        <AccountType/>
      </UserInfo>
    </Student_Groups>
    <AppVersion xmlns="04d8cc2f-934b-4725-83b2-cba74d39485f" xsi:nil="true"/>
  </documentManagement>
</p:properties>
</file>

<file path=customXml/itemProps1.xml><?xml version="1.0" encoding="utf-8"?>
<ds:datastoreItem xmlns:ds="http://schemas.openxmlformats.org/officeDocument/2006/customXml" ds:itemID="{E2E5C447-3803-4059-B84C-D0540D5339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96e86b-6cc7-44ac-a065-7048381d70a0"/>
    <ds:schemaRef ds:uri="04d8cc2f-934b-4725-83b2-cba74d394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99CC25-6721-4813-921C-CD5294A07E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650743-DBED-4B44-8DB1-22B57B28F2DA}">
  <ds:schemaRefs>
    <ds:schemaRef ds:uri="http://schemas.microsoft.com/office/2006/metadata/properties"/>
    <ds:schemaRef ds:uri="http://schemas.openxmlformats.org/package/2006/metadata/core-properties"/>
    <ds:schemaRef ds:uri="2796e86b-6cc7-44ac-a065-7048381d70a0"/>
    <ds:schemaRef ds:uri="http://schemas.microsoft.com/office/infopath/2007/PartnerControls"/>
    <ds:schemaRef ds:uri="http://purl.org/dc/dcmitype/"/>
    <ds:schemaRef ds:uri="04d8cc2f-934b-4725-83b2-cba74d39485f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2</cp:revision>
  <dcterms:created xsi:type="dcterms:W3CDTF">2022-07-21T14:38:26Z</dcterms:created>
  <dcterms:modified xsi:type="dcterms:W3CDTF">2022-07-21T15:07:39Z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0x01010095ABC2BFCEA24843A86311E9B286C0AF</vt:lpwstr>
  </property>
</Properties>
</file>