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6D80F-4B6E-4E45-B374-8AA4686D0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D544B-CD31-AB49-8771-56C1A2966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F99BB-2757-3A42-9E09-E91F0B6D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ABA44-F91A-B540-95E6-3FD9049E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290F7-0EBB-144A-9FE8-35583242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5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CECCD-202E-F34D-95B3-FD13BC41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27DD8-1332-1042-9DB1-3A93A538C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0432B-AC1A-AA47-9DC7-1C5ED19C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56ABF-CF18-714E-83C8-E7645D92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B7CF-7DA3-C749-BABA-5BA0B5E1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E2F8D1-652D-1C46-ADEA-11F9A17E7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40F08-39FA-9944-97F0-D61AC4DC4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37D2E-FC3B-1A4C-A7F2-607FA47D0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677A-0C3B-7A4B-94C8-506F890A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19E55-8CEA-EB46-8FC7-0902F768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8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4176-20FF-E946-9517-FCDE04BE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723DC-3EA2-8046-AC67-A99916EC5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C9E30-CE11-234F-8384-7A3A9E0C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2B7B9-78AB-3443-BE5E-26344EFD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7E21E-E4D7-8C4A-A784-3EC63CED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237B-AC72-0A41-8052-89CA1EF88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929EA-6AB4-494F-99A2-602557F80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78618-339F-8944-B0C5-405DD19F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9C154-B7B6-9A4F-AE2B-F9ED49560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ABE26-02ED-4F4F-B21B-DA5455A8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063E3-ECFD-A94C-8088-378FC1AB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45A73-799B-274E-BE60-BBFF26213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0CAD4-2605-6343-8E57-53E58FFC0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49DCC-9E54-0741-8D15-F085AC320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C0F8B-56DA-6C4B-9B68-ECE8A70ED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4C6C7-3CA8-DC47-B353-A6FBF13B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7B4E-2270-F942-A2BB-39292344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20729-188D-7548-A3CD-0E8EFDA1F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A5462-60A5-9545-9B51-1286512A9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2C40F-0F9A-3049-94E6-215E50C10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467EC6-1E57-204D-9DA7-E528596D7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59308-22F6-C84B-AEF2-9F4B776B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B4993-D997-5B4B-8CF1-881F6136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A6D0F-7472-9C4D-B6B4-92705C75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2FA9C-E8AB-1946-8486-255786FD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FCDFEA-BE10-764D-94DD-670C3FB2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F43DF-6DFD-C643-918F-8B57342A5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5CFF7-80C8-CF40-91A7-4A8CEF3B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7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7F8355-9AA0-C441-9F95-3271E9430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E8EF3C-FE8B-9747-AD10-37801275B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EC02A-D719-FD4C-9EB2-CEA482B9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0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60A6-AB97-AE4F-841F-C673808C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D07CA-9C8B-9043-9144-DD455E82F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32283-AF73-CC4B-93D1-0B20CB2AC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3D8F0-8284-874A-9DB0-026B296E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A33FE-670E-0E41-ABF4-F719B004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9AEFE-C5D8-9B48-9E11-07C1176E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8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1835-961B-6D4B-8A0C-446E34A0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75D41-E56A-BE41-9C6D-4A91F9720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49B5B-24C7-074A-A2FF-FE6272966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659C0-9A45-754B-9835-14F7179A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BEA60-9BE4-B54F-80D9-B3DD2DCAF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D248C-E2A9-1845-B888-3F9C6DEE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4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D57953-48EF-D24F-8052-717544BD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6EFB1-24E9-A745-957F-E5112DA7A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A2453-85E1-B144-9435-3564BC12D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6F43-547D-2C4E-83C2-53F0E638966C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7C33C-7741-7D4E-BE3D-1133908E23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CD483-4FB8-384C-9EA7-7116AC680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28304-F170-8348-9639-71DDCA781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0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spcc.org.uk/keeping-children-safe/coronavirus-advice-suppport-children-families-parent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833D-EB44-7E45-86A4-181E7A653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496" y="3390498"/>
            <a:ext cx="9144000" cy="2387600"/>
          </a:xfrm>
        </p:spPr>
        <p:txBody>
          <a:bodyPr>
            <a:noAutofit/>
          </a:bodyPr>
          <a:lstStyle/>
          <a:p>
            <a:r>
              <a:rPr lang="en-GB" sz="3200" dirty="0">
                <a:hlinkClick r:id="rId2"/>
              </a:rPr>
              <a:t>www.nspcc.org.uk/keeping-children-safe/coronavirus-advice-suppport-children-families-parents/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14A6C-9EB6-DA4F-B4F7-6ED2D2B21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496" y="3756417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Click the link…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66D30-0EB9-C343-BC3E-AD2B83052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079" y="24253"/>
            <a:ext cx="4891645" cy="21197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08B2DB-C2F8-CA4B-BEFD-3CA10CE8B4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297" y="1942321"/>
            <a:ext cx="57912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2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www.nspcc.org.uk/keeping-children-safe/coronavirus-advice-suppport-children-families-parents/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www.nspcc.org.uk/keeping-children-safe/coronavirus-advice-suppport-children-families-parents/</dc:title>
  <dc:creator>Olivia Herbert</dc:creator>
  <cp:lastModifiedBy>Olivia Herbert</cp:lastModifiedBy>
  <cp:revision>1</cp:revision>
  <dcterms:created xsi:type="dcterms:W3CDTF">2020-05-20T09:52:15Z</dcterms:created>
  <dcterms:modified xsi:type="dcterms:W3CDTF">2020-05-20T09:55:17Z</dcterms:modified>
</cp:coreProperties>
</file>