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56"/>
  </p:normalViewPr>
  <p:slideViewPr>
    <p:cSldViewPr snapToGrid="0" snapToObjects="1">
      <p:cViewPr varScale="1">
        <p:scale>
          <a:sx n="107" d="100"/>
          <a:sy n="107" d="100"/>
        </p:scale>
        <p:origin x="7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6D80F-4B6E-4E45-B374-8AA4686D0B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EED544B-CD31-AB49-8771-56C1A29667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DDF99BB-2757-3A42-9E09-E91F0B6DD6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FABA44-F91A-B540-95E6-3FD9049E8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A6290F7-0EBB-144A-9FE8-35583242B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96522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FCECCD-202E-F34D-95B3-FD13BC417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B027DD8-1332-1042-9DB1-3A93A538C4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0432B-AC1A-AA47-9DC7-1C5ED19C0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256ABF-CF18-714E-83C8-E7645D9272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E0B7CF-7DA3-C749-BABA-5BA0B5E163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08937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AE2F8D1-652D-1C46-ADEA-11F9A17E77C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940F08-39FA-9944-97F0-D61AC4DC4D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C37D2E-FC3B-1A4C-A7F2-607FA47D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9F677A-0C3B-7A4B-94C8-506F890A3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B19E55-8CEA-EB46-8FC7-0902F768AC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894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D14176-20FF-E946-9517-FCDE04BEBF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7723DC-3EA2-8046-AC67-A99916EC5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CC9E30-CE11-234F-8384-7A3A9E0CE1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32B7B9-78AB-3443-BE5E-26344EFD1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27E21E-E4D7-8C4A-A784-3EC63CEDAF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88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98237B-AC72-0A41-8052-89CA1EF88C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5E929EA-6AB4-494F-99A2-602557F80D8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3978618-339F-8944-B0C5-405DD19FF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09C154-B7B6-9A4F-AE2B-F9ED495603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75ABE26-02ED-4F4F-B21B-DA5455A897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7752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A063E3-ECFD-A94C-8088-378FC1AB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245A73-799B-274E-BE60-BBFF26213F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70CAD4-2605-6343-8E57-53E58FFC0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E49DCC-9E54-0741-8D15-F085AC3209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EC0F8B-56DA-6C4B-9B68-ECE8A70ED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D4C6C7-3CA8-DC47-B353-A6FBF13B99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0230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187B4E-2270-F942-A2BB-39292344EA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D20729-188D-7548-A3CD-0E8EFDA1FB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59A5462-60A5-9545-9B51-1286512A96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EB2C40F-0F9A-3049-94E6-215E50C104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467EC6-1E57-204D-9DA7-E528596D7DC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C859308-22F6-C84B-AEF2-9F4B776BD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7AB4993-D997-5B4B-8CF1-881F61369C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8A6D0F-7472-9C4D-B6B4-92705C75D8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442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2FA9C-E8AB-1946-8486-255786FDF7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EFCDFEA-BE10-764D-94DD-670C3FB25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1FF43DF-6DFD-C643-918F-8B57342A5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15CFF7-80C8-CF40-91A7-4A8CEF3B4D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721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7F8355-9AA0-C441-9F95-3271E9430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2E8EF3C-FE8B-9747-AD10-37801275B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DFEC02A-D719-FD4C-9EB2-CEA482B92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27000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9060A6-AB97-AE4F-841F-C673808C68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AD07CA-9C8B-9043-9144-DD455E82F35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32283-AF73-CC4B-93D1-0B20CB2ACE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03D8F0-8284-874A-9DB0-026B296EE3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9AA33FE-670E-0E41-ABF4-F719B0046D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589AEFE-C5D8-9B48-9E11-07C1176E4B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61881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C21835-961B-6D4B-8A0C-446E34A09D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B275D41-E56A-BE41-9C6D-4A91F972019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C49B5B-24C7-074A-A2FF-FE62729664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E659C0-9A45-754B-9835-14F7179AB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F7BEA60-9BE4-B54F-80D9-B3DD2DCAF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29D248C-E2A9-1845-B888-3F9C6DEEA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748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CD57953-48EF-D24F-8052-717544BD5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F46EFB1-24E9-A745-957F-E5112DA7AC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1A2453-85E1-B144-9435-3564BC12D94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A76F43-547D-2C4E-83C2-53F0E638966C}" type="datetimeFigureOut">
              <a:rPr lang="en-US" smtClean="0"/>
              <a:t>5/20/20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C7C33C-7741-7D4E-BE3D-1133908E23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FCCD483-4FB8-384C-9EA7-7116AC6808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128304-F170-8348-9639-71DDCA781D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64038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://www.nspcc.org.uk/keeping-children-safe/coronavirus-advice-suppport-children-families-parents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8D833D-EB44-7E45-86A4-181E7A6534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81496" y="3390498"/>
            <a:ext cx="9144000" cy="2387600"/>
          </a:xfrm>
        </p:spPr>
        <p:txBody>
          <a:bodyPr>
            <a:noAutofit/>
          </a:bodyPr>
          <a:lstStyle/>
          <a:p>
            <a:r>
              <a:rPr lang="en-GB" sz="3200" dirty="0">
                <a:hlinkClick r:id="rId2"/>
              </a:rPr>
              <a:t>www.nspcc.org.uk/keeping-children-safe/coronavirus-advice-suppport-children-families-parents/</a:t>
            </a:r>
            <a:endParaRPr lang="en-US" sz="32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B814A6C-9EB6-DA4F-B4F7-6ED2D2B218D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81496" y="3756417"/>
            <a:ext cx="9144000" cy="1655762"/>
          </a:xfrm>
        </p:spPr>
        <p:txBody>
          <a:bodyPr/>
          <a:lstStyle/>
          <a:p>
            <a:endParaRPr lang="en-US" dirty="0"/>
          </a:p>
          <a:p>
            <a:r>
              <a:rPr lang="en-US" dirty="0">
                <a:solidFill>
                  <a:srgbClr val="FF0000"/>
                </a:solidFill>
              </a:rPr>
              <a:t>Click the link…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CF866D30-0EB9-C343-BC3E-AD2B830522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26079" y="24253"/>
            <a:ext cx="4891645" cy="211971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2B08B2DB-C2F8-CA4B-BEFD-3CA10CE8B46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81297" y="1942321"/>
            <a:ext cx="5791200" cy="218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16217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16</Words>
  <Application>Microsoft Macintosh PowerPoint</Application>
  <PresentationFormat>Widescreen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www.nspcc.org.uk/keeping-children-safe/coronavirus-advice-suppport-children-families-parents/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www.nspcc.org.uk/keeping-children-safe/coronavirus-advice-suppport-children-families-parents/</dc:title>
  <dc:creator>Olivia Herbert</dc:creator>
  <cp:lastModifiedBy>Olivia Herbert</cp:lastModifiedBy>
  <cp:revision>1</cp:revision>
  <dcterms:created xsi:type="dcterms:W3CDTF">2020-05-20T09:52:15Z</dcterms:created>
  <dcterms:modified xsi:type="dcterms:W3CDTF">2020-05-20T09:55:17Z</dcterms:modified>
</cp:coreProperties>
</file>